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77" r:id="rId2"/>
    <p:sldId id="381" r:id="rId3"/>
    <p:sldId id="378" r:id="rId4"/>
    <p:sldId id="357" r:id="rId5"/>
    <p:sldId id="388" r:id="rId6"/>
    <p:sldId id="389" r:id="rId7"/>
    <p:sldId id="387" r:id="rId8"/>
    <p:sldId id="390" r:id="rId9"/>
    <p:sldId id="411" r:id="rId10"/>
    <p:sldId id="412" r:id="rId11"/>
    <p:sldId id="413" r:id="rId12"/>
    <p:sldId id="414" r:id="rId13"/>
    <p:sldId id="410" r:id="rId14"/>
    <p:sldId id="435" r:id="rId15"/>
    <p:sldId id="440" r:id="rId16"/>
    <p:sldId id="437" r:id="rId17"/>
    <p:sldId id="441" r:id="rId18"/>
    <p:sldId id="436" r:id="rId19"/>
    <p:sldId id="438" r:id="rId20"/>
    <p:sldId id="439" r:id="rId21"/>
    <p:sldId id="443" r:id="rId22"/>
    <p:sldId id="444" r:id="rId23"/>
    <p:sldId id="445" r:id="rId24"/>
    <p:sldId id="446" r:id="rId25"/>
    <p:sldId id="447" r:id="rId26"/>
    <p:sldId id="448" r:id="rId27"/>
    <p:sldId id="449" r:id="rId28"/>
    <p:sldId id="450" r:id="rId29"/>
    <p:sldId id="452" r:id="rId30"/>
    <p:sldId id="451" r:id="rId31"/>
    <p:sldId id="453" r:id="rId32"/>
    <p:sldId id="454" r:id="rId33"/>
    <p:sldId id="455" r:id="rId34"/>
    <p:sldId id="456" r:id="rId35"/>
    <p:sldId id="457" r:id="rId36"/>
    <p:sldId id="458" r:id="rId37"/>
    <p:sldId id="459" r:id="rId38"/>
    <p:sldId id="460" r:id="rId39"/>
    <p:sldId id="391" r:id="rId40"/>
    <p:sldId id="461" r:id="rId41"/>
    <p:sldId id="462" r:id="rId42"/>
    <p:sldId id="463" r:id="rId43"/>
    <p:sldId id="464" r:id="rId44"/>
    <p:sldId id="465" r:id="rId45"/>
    <p:sldId id="518" r:id="rId46"/>
    <p:sldId id="519" r:id="rId47"/>
    <p:sldId id="520" r:id="rId48"/>
    <p:sldId id="521" r:id="rId49"/>
    <p:sldId id="523" r:id="rId50"/>
    <p:sldId id="527" r:id="rId51"/>
    <p:sldId id="522" r:id="rId52"/>
    <p:sldId id="526" r:id="rId53"/>
    <p:sldId id="528" r:id="rId54"/>
    <p:sldId id="524" r:id="rId55"/>
    <p:sldId id="525" r:id="rId56"/>
    <p:sldId id="47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6EBE6-0767-45D6-9BCF-C17C6DF10438}" v="397" dt="2023-06-23T17:51:27.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sorterViewPr>
    <p:cViewPr>
      <p:scale>
        <a:sx n="100" d="100"/>
        <a:sy n="100" d="100"/>
      </p:scale>
      <p:origin x="0" y="-76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h Hà" userId="540d079304142990" providerId="LiveId" clId="{03C6EBE6-0767-45D6-9BCF-C17C6DF10438}"/>
    <pc:docChg chg="undo custSel addSld delSld modSld sldOrd">
      <pc:chgData name="Minh Hà" userId="540d079304142990" providerId="LiveId" clId="{03C6EBE6-0767-45D6-9BCF-C17C6DF10438}" dt="2023-06-23T17:51:27.052" v="6898"/>
      <pc:docMkLst>
        <pc:docMk/>
      </pc:docMkLst>
      <pc:sldChg chg="addSp delSp modSp mod modAnim">
        <pc:chgData name="Minh Hà" userId="540d079304142990" providerId="LiveId" clId="{03C6EBE6-0767-45D6-9BCF-C17C6DF10438}" dt="2023-06-23T15:04:01.524" v="19"/>
        <pc:sldMkLst>
          <pc:docMk/>
          <pc:sldMk cId="3667394268" sldId="334"/>
        </pc:sldMkLst>
        <pc:spChg chg="mod">
          <ac:chgData name="Minh Hà" userId="540d079304142990" providerId="LiveId" clId="{03C6EBE6-0767-45D6-9BCF-C17C6DF10438}" dt="2023-06-23T15:02:49.619" v="3" actId="14100"/>
          <ac:spMkLst>
            <pc:docMk/>
            <pc:sldMk cId="3667394268" sldId="334"/>
            <ac:spMk id="2" creationId="{AE15FC97-3469-7CCA-DE3C-2F45850DD90A}"/>
          </ac:spMkLst>
        </pc:spChg>
        <pc:spChg chg="mod">
          <ac:chgData name="Minh Hà" userId="540d079304142990" providerId="LiveId" clId="{03C6EBE6-0767-45D6-9BCF-C17C6DF10438}" dt="2023-06-23T15:03:19.285" v="14" actId="20577"/>
          <ac:spMkLst>
            <pc:docMk/>
            <pc:sldMk cId="3667394268" sldId="334"/>
            <ac:spMk id="14" creationId="{15E21B8A-3DAC-A1DC-7C82-3B80169BDF11}"/>
          </ac:spMkLst>
        </pc:spChg>
        <pc:grpChg chg="del">
          <ac:chgData name="Minh Hà" userId="540d079304142990" providerId="LiveId" clId="{03C6EBE6-0767-45D6-9BCF-C17C6DF10438}" dt="2023-06-23T15:03:51.231" v="15" actId="478"/>
          <ac:grpSpMkLst>
            <pc:docMk/>
            <pc:sldMk cId="3667394268" sldId="334"/>
            <ac:grpSpMk id="19" creationId="{136FD21C-DD70-958E-88FC-433700FF2758}"/>
          </ac:grpSpMkLst>
        </pc:grpChg>
        <pc:picChg chg="add mod">
          <ac:chgData name="Minh Hà" userId="540d079304142990" providerId="LiveId" clId="{03C6EBE6-0767-45D6-9BCF-C17C6DF10438}" dt="2023-06-23T15:03:57.444" v="18" actId="1076"/>
          <ac:picMkLst>
            <pc:docMk/>
            <pc:sldMk cId="3667394268" sldId="334"/>
            <ac:picMk id="1026" creationId="{6528203D-ED01-1268-1E51-2340236A776E}"/>
          </ac:picMkLst>
        </pc:picChg>
      </pc:sldChg>
      <pc:sldChg chg="addSp delSp modSp add mod modAnim">
        <pc:chgData name="Minh Hà" userId="540d079304142990" providerId="LiveId" clId="{03C6EBE6-0767-45D6-9BCF-C17C6DF10438}" dt="2023-06-23T15:29:55.558" v="1177" actId="167"/>
        <pc:sldMkLst>
          <pc:docMk/>
          <pc:sldMk cId="3531391105" sldId="357"/>
        </pc:sldMkLst>
        <pc:spChg chg="mod">
          <ac:chgData name="Minh Hà" userId="540d079304142990" providerId="LiveId" clId="{03C6EBE6-0767-45D6-9BCF-C17C6DF10438}" dt="2023-06-23T15:14:52.171" v="378" actId="1076"/>
          <ac:spMkLst>
            <pc:docMk/>
            <pc:sldMk cId="3531391105" sldId="357"/>
            <ac:spMk id="65" creationId="{E7C97812-0D0F-E1E1-5029-A70F53C2019C}"/>
          </ac:spMkLst>
        </pc:spChg>
        <pc:spChg chg="mod">
          <ac:chgData name="Minh Hà" userId="540d079304142990" providerId="LiveId" clId="{03C6EBE6-0767-45D6-9BCF-C17C6DF10438}" dt="2023-06-23T15:15:25.037" v="384" actId="2711"/>
          <ac:spMkLst>
            <pc:docMk/>
            <pc:sldMk cId="3531391105" sldId="357"/>
            <ac:spMk id="69" creationId="{C7750CAE-0AE3-921B-A6F2-54DE0AB977DC}"/>
          </ac:spMkLst>
        </pc:spChg>
        <pc:spChg chg="mod">
          <ac:chgData name="Minh Hà" userId="540d079304142990" providerId="LiveId" clId="{03C6EBE6-0767-45D6-9BCF-C17C6DF10438}" dt="2023-06-23T15:14:52.171" v="378" actId="1076"/>
          <ac:spMkLst>
            <pc:docMk/>
            <pc:sldMk cId="3531391105" sldId="357"/>
            <ac:spMk id="74" creationId="{6665BFBD-5545-8DD4-C560-67089DC27EDE}"/>
          </ac:spMkLst>
        </pc:spChg>
        <pc:spChg chg="mod">
          <ac:chgData name="Minh Hà" userId="540d079304142990" providerId="LiveId" clId="{03C6EBE6-0767-45D6-9BCF-C17C6DF10438}" dt="2023-06-23T15:14:52.171" v="378" actId="1076"/>
          <ac:spMkLst>
            <pc:docMk/>
            <pc:sldMk cId="3531391105" sldId="357"/>
            <ac:spMk id="80" creationId="{5C9FFA2B-4202-7368-886E-1B95A9ABFCF3}"/>
          </ac:spMkLst>
        </pc:spChg>
        <pc:spChg chg="mod">
          <ac:chgData name="Minh Hà" userId="540d079304142990" providerId="LiveId" clId="{03C6EBE6-0767-45D6-9BCF-C17C6DF10438}" dt="2023-06-23T15:14:52.171" v="378" actId="1076"/>
          <ac:spMkLst>
            <pc:docMk/>
            <pc:sldMk cId="3531391105" sldId="357"/>
            <ac:spMk id="82" creationId="{AB0368F6-1E71-89FC-1433-156D7E718FB1}"/>
          </ac:spMkLst>
        </pc:spChg>
        <pc:spChg chg="mod">
          <ac:chgData name="Minh Hà" userId="540d079304142990" providerId="LiveId" clId="{03C6EBE6-0767-45D6-9BCF-C17C6DF10438}" dt="2023-06-23T15:14:52.171" v="378" actId="1076"/>
          <ac:spMkLst>
            <pc:docMk/>
            <pc:sldMk cId="3531391105" sldId="357"/>
            <ac:spMk id="83" creationId="{227C5845-5CB4-CC68-3CD4-48ED32663AB0}"/>
          </ac:spMkLst>
        </pc:spChg>
        <pc:spChg chg="mod">
          <ac:chgData name="Minh Hà" userId="540d079304142990" providerId="LiveId" clId="{03C6EBE6-0767-45D6-9BCF-C17C6DF10438}" dt="2023-06-23T15:14:52.171" v="378" actId="1076"/>
          <ac:spMkLst>
            <pc:docMk/>
            <pc:sldMk cId="3531391105" sldId="357"/>
            <ac:spMk id="85" creationId="{EC24E264-19A0-31A6-24E2-A3F678755C32}"/>
          </ac:spMkLst>
        </pc:spChg>
        <pc:spChg chg="mod">
          <ac:chgData name="Minh Hà" userId="540d079304142990" providerId="LiveId" clId="{03C6EBE6-0767-45D6-9BCF-C17C6DF10438}" dt="2023-06-23T15:14:52.171" v="378" actId="1076"/>
          <ac:spMkLst>
            <pc:docMk/>
            <pc:sldMk cId="3531391105" sldId="357"/>
            <ac:spMk id="88" creationId="{EFE901DB-8812-7C05-C57D-78D4E53F55A5}"/>
          </ac:spMkLst>
        </pc:spChg>
        <pc:spChg chg="mod">
          <ac:chgData name="Minh Hà" userId="540d079304142990" providerId="LiveId" clId="{03C6EBE6-0767-45D6-9BCF-C17C6DF10438}" dt="2023-06-23T15:14:52.171" v="378" actId="1076"/>
          <ac:spMkLst>
            <pc:docMk/>
            <pc:sldMk cId="3531391105" sldId="357"/>
            <ac:spMk id="89" creationId="{03DCC050-803E-3D50-4665-D1E633A144C0}"/>
          </ac:spMkLst>
        </pc:spChg>
        <pc:spChg chg="mod">
          <ac:chgData name="Minh Hà" userId="540d079304142990" providerId="LiveId" clId="{03C6EBE6-0767-45D6-9BCF-C17C6DF10438}" dt="2023-06-23T15:29:52.229" v="1176"/>
          <ac:spMkLst>
            <pc:docMk/>
            <pc:sldMk cId="3531391105" sldId="357"/>
            <ac:spMk id="92" creationId="{FD47604E-DFD9-BDAA-0BDE-095F310B3065}"/>
          </ac:spMkLst>
        </pc:spChg>
        <pc:spChg chg="mod">
          <ac:chgData name="Minh Hà" userId="540d079304142990" providerId="LiveId" clId="{03C6EBE6-0767-45D6-9BCF-C17C6DF10438}" dt="2023-06-23T15:29:52.229" v="1176"/>
          <ac:spMkLst>
            <pc:docMk/>
            <pc:sldMk cId="3531391105" sldId="357"/>
            <ac:spMk id="93" creationId="{601AA512-3308-10D3-1C9F-D34C91922BCC}"/>
          </ac:spMkLst>
        </pc:spChg>
        <pc:spChg chg="mod">
          <ac:chgData name="Minh Hà" userId="540d079304142990" providerId="LiveId" clId="{03C6EBE6-0767-45D6-9BCF-C17C6DF10438}" dt="2023-06-23T15:29:52.229" v="1176"/>
          <ac:spMkLst>
            <pc:docMk/>
            <pc:sldMk cId="3531391105" sldId="357"/>
            <ac:spMk id="94" creationId="{125664E1-220B-190D-F413-8FA66037A0E4}"/>
          </ac:spMkLst>
        </pc:spChg>
        <pc:spChg chg="mod">
          <ac:chgData name="Minh Hà" userId="540d079304142990" providerId="LiveId" clId="{03C6EBE6-0767-45D6-9BCF-C17C6DF10438}" dt="2023-06-23T15:14:52.171" v="378" actId="1076"/>
          <ac:spMkLst>
            <pc:docMk/>
            <pc:sldMk cId="3531391105" sldId="357"/>
            <ac:spMk id="2049" creationId="{EF8E716A-AD00-C69C-7DC6-A058AD777A98}"/>
          </ac:spMkLst>
        </pc:spChg>
        <pc:spChg chg="mod">
          <ac:chgData name="Minh Hà" userId="540d079304142990" providerId="LiveId" clId="{03C6EBE6-0767-45D6-9BCF-C17C6DF10438}" dt="2023-06-23T15:14:52.171" v="378" actId="1076"/>
          <ac:spMkLst>
            <pc:docMk/>
            <pc:sldMk cId="3531391105" sldId="357"/>
            <ac:spMk id="2051" creationId="{790E1B3B-A42F-2276-EB3D-4F738CAFFF24}"/>
          </ac:spMkLst>
        </pc:spChg>
        <pc:spChg chg="mod">
          <ac:chgData name="Minh Hà" userId="540d079304142990" providerId="LiveId" clId="{03C6EBE6-0767-45D6-9BCF-C17C6DF10438}" dt="2023-06-23T15:14:52.171" v="378" actId="1076"/>
          <ac:spMkLst>
            <pc:docMk/>
            <pc:sldMk cId="3531391105" sldId="357"/>
            <ac:spMk id="2052" creationId="{095E9995-F264-72B7-19B7-BCABB1F08CE6}"/>
          </ac:spMkLst>
        </pc:spChg>
        <pc:spChg chg="mod">
          <ac:chgData name="Minh Hà" userId="540d079304142990" providerId="LiveId" clId="{03C6EBE6-0767-45D6-9BCF-C17C6DF10438}" dt="2023-06-23T15:14:52.171" v="378" actId="1076"/>
          <ac:spMkLst>
            <pc:docMk/>
            <pc:sldMk cId="3531391105" sldId="357"/>
            <ac:spMk id="2053" creationId="{000A985C-BF63-9C64-A291-53AC7F79915A}"/>
          </ac:spMkLst>
        </pc:spChg>
        <pc:spChg chg="mod">
          <ac:chgData name="Minh Hà" userId="540d079304142990" providerId="LiveId" clId="{03C6EBE6-0767-45D6-9BCF-C17C6DF10438}" dt="2023-06-23T15:14:52.171" v="378" actId="1076"/>
          <ac:spMkLst>
            <pc:docMk/>
            <pc:sldMk cId="3531391105" sldId="357"/>
            <ac:spMk id="2054" creationId="{3D5A2CEA-268B-00AC-35A2-A9FB77FD04D2}"/>
          </ac:spMkLst>
        </pc:spChg>
        <pc:spChg chg="mod">
          <ac:chgData name="Minh Hà" userId="540d079304142990" providerId="LiveId" clId="{03C6EBE6-0767-45D6-9BCF-C17C6DF10438}" dt="2023-06-23T15:14:52.171" v="378" actId="1076"/>
          <ac:spMkLst>
            <pc:docMk/>
            <pc:sldMk cId="3531391105" sldId="357"/>
            <ac:spMk id="2056" creationId="{FB94FEB3-121B-8B73-6B48-3957F13DBBE9}"/>
          </ac:spMkLst>
        </pc:spChg>
        <pc:spChg chg="mod">
          <ac:chgData name="Minh Hà" userId="540d079304142990" providerId="LiveId" clId="{03C6EBE6-0767-45D6-9BCF-C17C6DF10438}" dt="2023-06-23T15:14:52.171" v="378" actId="1076"/>
          <ac:spMkLst>
            <pc:docMk/>
            <pc:sldMk cId="3531391105" sldId="357"/>
            <ac:spMk id="2057" creationId="{BCB544CC-7858-2925-6484-D6E08A608396}"/>
          </ac:spMkLst>
        </pc:spChg>
        <pc:spChg chg="mod">
          <ac:chgData name="Minh Hà" userId="540d079304142990" providerId="LiveId" clId="{03C6EBE6-0767-45D6-9BCF-C17C6DF10438}" dt="2023-06-23T15:14:52.171" v="378" actId="1076"/>
          <ac:spMkLst>
            <pc:docMk/>
            <pc:sldMk cId="3531391105" sldId="357"/>
            <ac:spMk id="2058" creationId="{739A647C-7BCB-D646-DA75-8CB7515FD036}"/>
          </ac:spMkLst>
        </pc:spChg>
        <pc:spChg chg="mod">
          <ac:chgData name="Minh Hà" userId="540d079304142990" providerId="LiveId" clId="{03C6EBE6-0767-45D6-9BCF-C17C6DF10438}" dt="2023-06-23T15:14:52.171" v="378" actId="1076"/>
          <ac:spMkLst>
            <pc:docMk/>
            <pc:sldMk cId="3531391105" sldId="357"/>
            <ac:spMk id="2060" creationId="{EB95E5CC-0769-AA81-00C1-E6037EFA616A}"/>
          </ac:spMkLst>
        </pc:spChg>
        <pc:spChg chg="mod">
          <ac:chgData name="Minh Hà" userId="540d079304142990" providerId="LiveId" clId="{03C6EBE6-0767-45D6-9BCF-C17C6DF10438}" dt="2023-06-23T15:14:52.171" v="378" actId="1076"/>
          <ac:spMkLst>
            <pc:docMk/>
            <pc:sldMk cId="3531391105" sldId="357"/>
            <ac:spMk id="2061" creationId="{8285373A-5C01-7C06-3BC2-700334C19CA5}"/>
          </ac:spMkLst>
        </pc:spChg>
        <pc:spChg chg="mod">
          <ac:chgData name="Minh Hà" userId="540d079304142990" providerId="LiveId" clId="{03C6EBE6-0767-45D6-9BCF-C17C6DF10438}" dt="2023-06-23T15:14:52.171" v="378" actId="1076"/>
          <ac:spMkLst>
            <pc:docMk/>
            <pc:sldMk cId="3531391105" sldId="357"/>
            <ac:spMk id="2064" creationId="{1A9BC346-4746-5ED1-1674-29170448A5D0}"/>
          </ac:spMkLst>
        </pc:spChg>
        <pc:spChg chg="mod">
          <ac:chgData name="Minh Hà" userId="540d079304142990" providerId="LiveId" clId="{03C6EBE6-0767-45D6-9BCF-C17C6DF10438}" dt="2023-06-23T15:14:52.171" v="378" actId="1076"/>
          <ac:spMkLst>
            <pc:docMk/>
            <pc:sldMk cId="3531391105" sldId="357"/>
            <ac:spMk id="2066" creationId="{D55FFAC8-A6A9-0903-42BC-975984875C46}"/>
          </ac:spMkLst>
        </pc:spChg>
        <pc:spChg chg="mod">
          <ac:chgData name="Minh Hà" userId="540d079304142990" providerId="LiveId" clId="{03C6EBE6-0767-45D6-9BCF-C17C6DF10438}" dt="2023-06-23T15:14:52.171" v="378" actId="1076"/>
          <ac:spMkLst>
            <pc:docMk/>
            <pc:sldMk cId="3531391105" sldId="357"/>
            <ac:spMk id="2067" creationId="{09F03FA6-B0FC-8095-515A-349DBD3F3D0A}"/>
          </ac:spMkLst>
        </pc:spChg>
        <pc:spChg chg="mod">
          <ac:chgData name="Minh Hà" userId="540d079304142990" providerId="LiveId" clId="{03C6EBE6-0767-45D6-9BCF-C17C6DF10438}" dt="2023-06-23T15:14:52.171" v="378" actId="1076"/>
          <ac:spMkLst>
            <pc:docMk/>
            <pc:sldMk cId="3531391105" sldId="357"/>
            <ac:spMk id="2068" creationId="{4DBC6A3E-DFA7-9DEB-C2D8-3E76FF23E3BF}"/>
          </ac:spMkLst>
        </pc:spChg>
        <pc:spChg chg="mod">
          <ac:chgData name="Minh Hà" userId="540d079304142990" providerId="LiveId" clId="{03C6EBE6-0767-45D6-9BCF-C17C6DF10438}" dt="2023-06-23T15:14:52.171" v="378" actId="1076"/>
          <ac:spMkLst>
            <pc:docMk/>
            <pc:sldMk cId="3531391105" sldId="357"/>
            <ac:spMk id="2069" creationId="{301B3FB5-69AC-25C9-0E3F-9582D8BFB0CC}"/>
          </ac:spMkLst>
        </pc:spChg>
        <pc:spChg chg="mod">
          <ac:chgData name="Minh Hà" userId="540d079304142990" providerId="LiveId" clId="{03C6EBE6-0767-45D6-9BCF-C17C6DF10438}" dt="2023-06-23T15:13:56.689" v="357" actId="20577"/>
          <ac:spMkLst>
            <pc:docMk/>
            <pc:sldMk cId="3531391105" sldId="357"/>
            <ac:spMk id="2071" creationId="{3E26BF09-BC1B-ADFA-90B9-B0CEB90041A1}"/>
          </ac:spMkLst>
        </pc:spChg>
        <pc:spChg chg="mod">
          <ac:chgData name="Minh Hà" userId="540d079304142990" providerId="LiveId" clId="{03C6EBE6-0767-45D6-9BCF-C17C6DF10438}" dt="2023-06-23T15:14:52.171" v="378" actId="1076"/>
          <ac:spMkLst>
            <pc:docMk/>
            <pc:sldMk cId="3531391105" sldId="357"/>
            <ac:spMk id="2077" creationId="{D1D2D921-DCD8-9A5F-5BBB-CF0ADED3B37E}"/>
          </ac:spMkLst>
        </pc:spChg>
        <pc:spChg chg="mod">
          <ac:chgData name="Minh Hà" userId="540d079304142990" providerId="LiveId" clId="{03C6EBE6-0767-45D6-9BCF-C17C6DF10438}" dt="2023-06-23T15:14:52.171" v="378" actId="1076"/>
          <ac:spMkLst>
            <pc:docMk/>
            <pc:sldMk cId="3531391105" sldId="357"/>
            <ac:spMk id="2078" creationId="{762D3636-B767-3FB2-1446-3C13FCFA57B1}"/>
          </ac:spMkLst>
        </pc:spChg>
        <pc:spChg chg="mod">
          <ac:chgData name="Minh Hà" userId="540d079304142990" providerId="LiveId" clId="{03C6EBE6-0767-45D6-9BCF-C17C6DF10438}" dt="2023-06-23T15:14:56.567" v="379" actId="1076"/>
          <ac:spMkLst>
            <pc:docMk/>
            <pc:sldMk cId="3531391105" sldId="357"/>
            <ac:spMk id="2079" creationId="{F2F4893E-6D13-9469-C175-24014DCA43F2}"/>
          </ac:spMkLst>
        </pc:spChg>
        <pc:spChg chg="mod">
          <ac:chgData name="Minh Hà" userId="540d079304142990" providerId="LiveId" clId="{03C6EBE6-0767-45D6-9BCF-C17C6DF10438}" dt="2023-06-23T15:29:52.229" v="1176"/>
          <ac:spMkLst>
            <pc:docMk/>
            <pc:sldMk cId="3531391105" sldId="357"/>
            <ac:spMk id="10240" creationId="{14DED087-EAFF-48D3-766F-E1440F558C31}"/>
          </ac:spMkLst>
        </pc:spChg>
        <pc:spChg chg="mod">
          <ac:chgData name="Minh Hà" userId="540d079304142990" providerId="LiveId" clId="{03C6EBE6-0767-45D6-9BCF-C17C6DF10438}" dt="2023-06-23T15:29:52.229" v="1176"/>
          <ac:spMkLst>
            <pc:docMk/>
            <pc:sldMk cId="3531391105" sldId="357"/>
            <ac:spMk id="10241" creationId="{01C572ED-6F17-F0E3-6669-F95A0454C2E4}"/>
          </ac:spMkLst>
        </pc:spChg>
        <pc:spChg chg="mod">
          <ac:chgData name="Minh Hà" userId="540d079304142990" providerId="LiveId" clId="{03C6EBE6-0767-45D6-9BCF-C17C6DF10438}" dt="2023-06-23T15:29:52.229" v="1176"/>
          <ac:spMkLst>
            <pc:docMk/>
            <pc:sldMk cId="3531391105" sldId="357"/>
            <ac:spMk id="10243" creationId="{1E52E595-B8C7-3229-3F37-699752F24A91}"/>
          </ac:spMkLst>
        </pc:spChg>
        <pc:spChg chg="mod">
          <ac:chgData name="Minh Hà" userId="540d079304142990" providerId="LiveId" clId="{03C6EBE6-0767-45D6-9BCF-C17C6DF10438}" dt="2023-06-23T15:29:52.229" v="1176"/>
          <ac:spMkLst>
            <pc:docMk/>
            <pc:sldMk cId="3531391105" sldId="357"/>
            <ac:spMk id="10249" creationId="{D9C8C13F-EED0-D0A3-0C72-0A5B2DC6912F}"/>
          </ac:spMkLst>
        </pc:spChg>
        <pc:spChg chg="mod">
          <ac:chgData name="Minh Hà" userId="540d079304142990" providerId="LiveId" clId="{03C6EBE6-0767-45D6-9BCF-C17C6DF10438}" dt="2023-06-23T15:29:52.229" v="1176"/>
          <ac:spMkLst>
            <pc:docMk/>
            <pc:sldMk cId="3531391105" sldId="357"/>
            <ac:spMk id="10250" creationId="{5FCA360B-9B74-7C10-2DAE-47D6EB37F3EE}"/>
          </ac:spMkLst>
        </pc:spChg>
        <pc:spChg chg="mod">
          <ac:chgData name="Minh Hà" userId="540d079304142990" providerId="LiveId" clId="{03C6EBE6-0767-45D6-9BCF-C17C6DF10438}" dt="2023-06-23T15:29:52.229" v="1176"/>
          <ac:spMkLst>
            <pc:docMk/>
            <pc:sldMk cId="3531391105" sldId="357"/>
            <ac:spMk id="10251" creationId="{EB0DE0D8-8AE3-7A1C-4BDC-0DAB77994E1B}"/>
          </ac:spMkLst>
        </pc:spChg>
        <pc:spChg chg="mod">
          <ac:chgData name="Minh Hà" userId="540d079304142990" providerId="LiveId" clId="{03C6EBE6-0767-45D6-9BCF-C17C6DF10438}" dt="2023-06-23T15:29:52.229" v="1176"/>
          <ac:spMkLst>
            <pc:docMk/>
            <pc:sldMk cId="3531391105" sldId="357"/>
            <ac:spMk id="10253" creationId="{B4C449AB-FB7D-B2DF-C9DF-3D4D28ED50F2}"/>
          </ac:spMkLst>
        </pc:spChg>
        <pc:spChg chg="mod">
          <ac:chgData name="Minh Hà" userId="540d079304142990" providerId="LiveId" clId="{03C6EBE6-0767-45D6-9BCF-C17C6DF10438}" dt="2023-06-23T15:29:52.229" v="1176"/>
          <ac:spMkLst>
            <pc:docMk/>
            <pc:sldMk cId="3531391105" sldId="357"/>
            <ac:spMk id="10254" creationId="{936B1987-320B-2284-F511-4E28CC2E3652}"/>
          </ac:spMkLst>
        </pc:spChg>
        <pc:spChg chg="mod">
          <ac:chgData name="Minh Hà" userId="540d079304142990" providerId="LiveId" clId="{03C6EBE6-0767-45D6-9BCF-C17C6DF10438}" dt="2023-06-23T15:29:52.229" v="1176"/>
          <ac:spMkLst>
            <pc:docMk/>
            <pc:sldMk cId="3531391105" sldId="357"/>
            <ac:spMk id="10255" creationId="{C7896300-FD56-25EC-CD40-0CE2C49B7841}"/>
          </ac:spMkLst>
        </pc:spChg>
        <pc:grpChg chg="del">
          <ac:chgData name="Minh Hà" userId="540d079304142990" providerId="LiveId" clId="{03C6EBE6-0767-45D6-9BCF-C17C6DF10438}" dt="2023-06-23T15:29:51.247" v="1175" actId="478"/>
          <ac:grpSpMkLst>
            <pc:docMk/>
            <pc:sldMk cId="3531391105" sldId="357"/>
            <ac:grpSpMk id="4" creationId="{EB22440A-27F9-DD02-371E-31EFE8C668B5}"/>
          </ac:grpSpMkLst>
        </pc:grpChg>
        <pc:grpChg chg="add mod">
          <ac:chgData name="Minh Hà" userId="540d079304142990" providerId="LiveId" clId="{03C6EBE6-0767-45D6-9BCF-C17C6DF10438}" dt="2023-06-23T15:14:52.171" v="378" actId="1076"/>
          <ac:grpSpMkLst>
            <pc:docMk/>
            <pc:sldMk cId="3531391105" sldId="357"/>
            <ac:grpSpMk id="71" creationId="{E92319A4-D956-49BD-3519-D72E00697D83}"/>
          </ac:grpSpMkLst>
        </pc:grpChg>
        <pc:grpChg chg="mod">
          <ac:chgData name="Minh Hà" userId="540d079304142990" providerId="LiveId" clId="{03C6EBE6-0767-45D6-9BCF-C17C6DF10438}" dt="2023-06-23T15:15:36.830" v="387" actId="14100"/>
          <ac:grpSpMkLst>
            <pc:docMk/>
            <pc:sldMk cId="3531391105" sldId="357"/>
            <ac:grpSpMk id="73" creationId="{22269244-7570-8822-82E3-389B06699596}"/>
          </ac:grpSpMkLst>
        </pc:grpChg>
        <pc:grpChg chg="add mod">
          <ac:chgData name="Minh Hà" userId="540d079304142990" providerId="LiveId" clId="{03C6EBE6-0767-45D6-9BCF-C17C6DF10438}" dt="2023-06-23T15:14:52.171" v="378" actId="1076"/>
          <ac:grpSpMkLst>
            <pc:docMk/>
            <pc:sldMk cId="3531391105" sldId="357"/>
            <ac:grpSpMk id="81" creationId="{7B94D6C7-6C29-B69A-80B2-A099B4D57538}"/>
          </ac:grpSpMkLst>
        </pc:grpChg>
        <pc:grpChg chg="add mod">
          <ac:chgData name="Minh Hà" userId="540d079304142990" providerId="LiveId" clId="{03C6EBE6-0767-45D6-9BCF-C17C6DF10438}" dt="2023-06-23T15:14:52.171" v="378" actId="1076"/>
          <ac:grpSpMkLst>
            <pc:docMk/>
            <pc:sldMk cId="3531391105" sldId="357"/>
            <ac:grpSpMk id="84" creationId="{F753DB07-A6C2-37B8-0CCD-03F37AB8F30C}"/>
          </ac:grpSpMkLst>
        </pc:grpChg>
        <pc:grpChg chg="add mod">
          <ac:chgData name="Minh Hà" userId="540d079304142990" providerId="LiveId" clId="{03C6EBE6-0767-45D6-9BCF-C17C6DF10438}" dt="2023-06-23T15:14:52.171" v="378" actId="1076"/>
          <ac:grpSpMkLst>
            <pc:docMk/>
            <pc:sldMk cId="3531391105" sldId="357"/>
            <ac:grpSpMk id="87" creationId="{C566C09E-219E-D9C8-6A77-E0EEAB361111}"/>
          </ac:grpSpMkLst>
        </pc:grpChg>
        <pc:grpChg chg="add mod">
          <ac:chgData name="Minh Hà" userId="540d079304142990" providerId="LiveId" clId="{03C6EBE6-0767-45D6-9BCF-C17C6DF10438}" dt="2023-06-23T15:14:52.171" v="378" actId="1076"/>
          <ac:grpSpMkLst>
            <pc:docMk/>
            <pc:sldMk cId="3531391105" sldId="357"/>
            <ac:grpSpMk id="90" creationId="{1FCF7F16-EFB3-2316-F909-27B1E1C5198C}"/>
          </ac:grpSpMkLst>
        </pc:grpChg>
        <pc:grpChg chg="add mod ord">
          <ac:chgData name="Minh Hà" userId="540d079304142990" providerId="LiveId" clId="{03C6EBE6-0767-45D6-9BCF-C17C6DF10438}" dt="2023-06-23T15:29:55.558" v="1177" actId="167"/>
          <ac:grpSpMkLst>
            <pc:docMk/>
            <pc:sldMk cId="3531391105" sldId="357"/>
            <ac:grpSpMk id="91" creationId="{32B2437F-F85E-E6F9-61A0-968BF3F0D42E}"/>
          </ac:grpSpMkLst>
        </pc:grpChg>
        <pc:grpChg chg="add mod ord">
          <ac:chgData name="Minh Hà" userId="540d079304142990" providerId="LiveId" clId="{03C6EBE6-0767-45D6-9BCF-C17C6DF10438}" dt="2023-06-23T15:29:55.558" v="1177" actId="167"/>
          <ac:grpSpMkLst>
            <pc:docMk/>
            <pc:sldMk cId="3531391105" sldId="357"/>
            <ac:grpSpMk id="95" creationId="{7FB3D4F4-70A8-B105-70B7-A439B39D7E9B}"/>
          </ac:grpSpMkLst>
        </pc:grpChg>
        <pc:grpChg chg="add mod">
          <ac:chgData name="Minh Hà" userId="540d079304142990" providerId="LiveId" clId="{03C6EBE6-0767-45D6-9BCF-C17C6DF10438}" dt="2023-06-23T15:14:52.171" v="378" actId="1076"/>
          <ac:grpSpMkLst>
            <pc:docMk/>
            <pc:sldMk cId="3531391105" sldId="357"/>
            <ac:grpSpMk id="2048" creationId="{3F6D290B-D26B-734D-EDED-7C7EAF53215A}"/>
          </ac:grpSpMkLst>
        </pc:grpChg>
        <pc:grpChg chg="mod">
          <ac:chgData name="Minh Hà" userId="540d079304142990" providerId="LiveId" clId="{03C6EBE6-0767-45D6-9BCF-C17C6DF10438}" dt="2023-06-23T15:14:52.171" v="378" actId="1076"/>
          <ac:grpSpMkLst>
            <pc:docMk/>
            <pc:sldMk cId="3531391105" sldId="357"/>
            <ac:grpSpMk id="2050" creationId="{3D814B1A-E8D1-8974-774E-B9402D0B4C1E}"/>
          </ac:grpSpMkLst>
        </pc:grpChg>
        <pc:grpChg chg="mod">
          <ac:chgData name="Minh Hà" userId="540d079304142990" providerId="LiveId" clId="{03C6EBE6-0767-45D6-9BCF-C17C6DF10438}" dt="2023-06-23T15:14:52.171" v="378" actId="1076"/>
          <ac:grpSpMkLst>
            <pc:docMk/>
            <pc:sldMk cId="3531391105" sldId="357"/>
            <ac:grpSpMk id="2059" creationId="{D5170A5B-DB28-2BFD-436B-425B24618309}"/>
          </ac:grpSpMkLst>
        </pc:grpChg>
        <pc:grpChg chg="add mod">
          <ac:chgData name="Minh Hà" userId="540d079304142990" providerId="LiveId" clId="{03C6EBE6-0767-45D6-9BCF-C17C6DF10438}" dt="2023-06-23T15:14:52.171" v="378" actId="1076"/>
          <ac:grpSpMkLst>
            <pc:docMk/>
            <pc:sldMk cId="3531391105" sldId="357"/>
            <ac:grpSpMk id="2062" creationId="{9F3864AB-4057-3F58-40BA-AC573C4B831B}"/>
          </ac:grpSpMkLst>
        </pc:grpChg>
        <pc:grpChg chg="mod">
          <ac:chgData name="Minh Hà" userId="540d079304142990" providerId="LiveId" clId="{03C6EBE6-0767-45D6-9BCF-C17C6DF10438}" dt="2023-06-23T15:14:52.171" v="378" actId="1076"/>
          <ac:grpSpMkLst>
            <pc:docMk/>
            <pc:sldMk cId="3531391105" sldId="357"/>
            <ac:grpSpMk id="2065" creationId="{1A206CB6-F998-6A34-399A-27633E091F46}"/>
          </ac:grpSpMkLst>
        </pc:grpChg>
        <pc:grpChg chg="mod">
          <ac:chgData name="Minh Hà" userId="540d079304142990" providerId="LiveId" clId="{03C6EBE6-0767-45D6-9BCF-C17C6DF10438}" dt="2023-06-23T15:29:20.397" v="1174" actId="14100"/>
          <ac:grpSpMkLst>
            <pc:docMk/>
            <pc:sldMk cId="3531391105" sldId="357"/>
            <ac:grpSpMk id="2075" creationId="{9BBA25B1-8D54-C4AB-2FA3-A83D2E6D2C23}"/>
          </ac:grpSpMkLst>
        </pc:grpChg>
        <pc:grpChg chg="add mod ord">
          <ac:chgData name="Minh Hà" userId="540d079304142990" providerId="LiveId" clId="{03C6EBE6-0767-45D6-9BCF-C17C6DF10438}" dt="2023-06-23T15:29:55.558" v="1177" actId="167"/>
          <ac:grpSpMkLst>
            <pc:docMk/>
            <pc:sldMk cId="3531391105" sldId="357"/>
            <ac:grpSpMk id="10248" creationId="{6D3B5E4D-18C5-23B7-C6CC-290E0F9CD3AC}"/>
          </ac:grpSpMkLst>
        </pc:grpChg>
        <pc:grpChg chg="add mod ord">
          <ac:chgData name="Minh Hà" userId="540d079304142990" providerId="LiveId" clId="{03C6EBE6-0767-45D6-9BCF-C17C6DF10438}" dt="2023-06-23T15:29:55.558" v="1177" actId="167"/>
          <ac:grpSpMkLst>
            <pc:docMk/>
            <pc:sldMk cId="3531391105" sldId="357"/>
            <ac:grpSpMk id="10252" creationId="{90E4B1D4-F66C-E947-A8C8-285CCD9553F6}"/>
          </ac:grpSpMkLst>
        </pc:grpChg>
        <pc:picChg chg="del">
          <ac:chgData name="Minh Hà" userId="540d079304142990" providerId="LiveId" clId="{03C6EBE6-0767-45D6-9BCF-C17C6DF10438}" dt="2023-06-23T15:13:58.807" v="358" actId="478"/>
          <ac:picMkLst>
            <pc:docMk/>
            <pc:sldMk cId="3531391105" sldId="357"/>
            <ac:picMk id="2" creationId="{642FB81F-EA75-D737-305D-F2C554A1D9ED}"/>
          </ac:picMkLst>
        </pc:picChg>
        <pc:picChg chg="del">
          <ac:chgData name="Minh Hà" userId="540d079304142990" providerId="LiveId" clId="{03C6EBE6-0767-45D6-9BCF-C17C6DF10438}" dt="2023-06-23T15:29:51.247" v="1175" actId="478"/>
          <ac:picMkLst>
            <pc:docMk/>
            <pc:sldMk cId="3531391105" sldId="357"/>
            <ac:picMk id="66" creationId="{530B6EF2-7F50-03B7-F3A8-85C4D7E8DF69}"/>
          </ac:picMkLst>
        </pc:picChg>
        <pc:picChg chg="mod">
          <ac:chgData name="Minh Hà" userId="540d079304142990" providerId="LiveId" clId="{03C6EBE6-0767-45D6-9BCF-C17C6DF10438}" dt="2023-06-23T15:15:29.211" v="385" actId="1076"/>
          <ac:picMkLst>
            <pc:docMk/>
            <pc:sldMk cId="3531391105" sldId="357"/>
            <ac:picMk id="67" creationId="{433572B4-9AF1-1524-FB57-82BB5B67692B}"/>
          </ac:picMkLst>
        </pc:picChg>
        <pc:picChg chg="del">
          <ac:chgData name="Minh Hà" userId="540d079304142990" providerId="LiveId" clId="{03C6EBE6-0767-45D6-9BCF-C17C6DF10438}" dt="2023-06-23T15:29:51.247" v="1175" actId="478"/>
          <ac:picMkLst>
            <pc:docMk/>
            <pc:sldMk cId="3531391105" sldId="357"/>
            <ac:picMk id="68" creationId="{4329A6AD-2FED-3031-8741-2A9B4A490B56}"/>
          </ac:picMkLst>
        </pc:picChg>
        <pc:picChg chg="del">
          <ac:chgData name="Minh Hà" userId="540d079304142990" providerId="LiveId" clId="{03C6EBE6-0767-45D6-9BCF-C17C6DF10438}" dt="2023-06-23T15:29:51.247" v="1175" actId="478"/>
          <ac:picMkLst>
            <pc:docMk/>
            <pc:sldMk cId="3531391105" sldId="357"/>
            <ac:picMk id="70" creationId="{3E0E43CE-9C22-99A4-3442-F80823B252D9}"/>
          </ac:picMkLst>
        </pc:picChg>
        <pc:picChg chg="del">
          <ac:chgData name="Minh Hà" userId="540d079304142990" providerId="LiveId" clId="{03C6EBE6-0767-45D6-9BCF-C17C6DF10438}" dt="2023-06-23T15:29:51.247" v="1175" actId="478"/>
          <ac:picMkLst>
            <pc:docMk/>
            <pc:sldMk cId="3531391105" sldId="357"/>
            <ac:picMk id="72" creationId="{61399EB5-4F28-EF94-E79B-9DCAE823E126}"/>
          </ac:picMkLst>
        </pc:picChg>
        <pc:picChg chg="del">
          <ac:chgData name="Minh Hà" userId="540d079304142990" providerId="LiveId" clId="{03C6EBE6-0767-45D6-9BCF-C17C6DF10438}" dt="2023-06-23T15:29:51.247" v="1175" actId="478"/>
          <ac:picMkLst>
            <pc:docMk/>
            <pc:sldMk cId="3531391105" sldId="357"/>
            <ac:picMk id="75" creationId="{655F96E4-59E5-FF78-D62D-A9675F07F2FC}"/>
          </ac:picMkLst>
        </pc:picChg>
        <pc:picChg chg="del">
          <ac:chgData name="Minh Hà" userId="540d079304142990" providerId="LiveId" clId="{03C6EBE6-0767-45D6-9BCF-C17C6DF10438}" dt="2023-06-23T15:29:51.247" v="1175" actId="478"/>
          <ac:picMkLst>
            <pc:docMk/>
            <pc:sldMk cId="3531391105" sldId="357"/>
            <ac:picMk id="76" creationId="{322861A1-785D-B02D-99E6-3B2783D0915B}"/>
          </ac:picMkLst>
        </pc:picChg>
        <pc:picChg chg="del">
          <ac:chgData name="Minh Hà" userId="540d079304142990" providerId="LiveId" clId="{03C6EBE6-0767-45D6-9BCF-C17C6DF10438}" dt="2023-06-23T15:29:51.247" v="1175" actId="478"/>
          <ac:picMkLst>
            <pc:docMk/>
            <pc:sldMk cId="3531391105" sldId="357"/>
            <ac:picMk id="77" creationId="{8258042F-86BF-4F06-3947-5ECE50255462}"/>
          </ac:picMkLst>
        </pc:picChg>
        <pc:picChg chg="del">
          <ac:chgData name="Minh Hà" userId="540d079304142990" providerId="LiveId" clId="{03C6EBE6-0767-45D6-9BCF-C17C6DF10438}" dt="2023-06-23T15:29:51.247" v="1175" actId="478"/>
          <ac:picMkLst>
            <pc:docMk/>
            <pc:sldMk cId="3531391105" sldId="357"/>
            <ac:picMk id="78" creationId="{2BCE5EAF-D6AC-AF89-3BDF-4EC4517ECFF8}"/>
          </ac:picMkLst>
        </pc:picChg>
        <pc:picChg chg="del">
          <ac:chgData name="Minh Hà" userId="540d079304142990" providerId="LiveId" clId="{03C6EBE6-0767-45D6-9BCF-C17C6DF10438}" dt="2023-06-23T15:29:51.247" v="1175" actId="478"/>
          <ac:picMkLst>
            <pc:docMk/>
            <pc:sldMk cId="3531391105" sldId="357"/>
            <ac:picMk id="79" creationId="{008D0BB6-12B8-8A64-248F-3AA60FDA8998}"/>
          </ac:picMkLst>
        </pc:picChg>
        <pc:picChg chg="mod">
          <ac:chgData name="Minh Hà" userId="540d079304142990" providerId="LiveId" clId="{03C6EBE6-0767-45D6-9BCF-C17C6DF10438}" dt="2023-06-23T15:14:52.171" v="378" actId="1076"/>
          <ac:picMkLst>
            <pc:docMk/>
            <pc:sldMk cId="3531391105" sldId="357"/>
            <ac:picMk id="86" creationId="{9DE3F6C1-C574-A698-4C1B-DF775821B228}"/>
          </ac:picMkLst>
        </pc:picChg>
        <pc:picChg chg="add mod ord">
          <ac:chgData name="Minh Hà" userId="540d079304142990" providerId="LiveId" clId="{03C6EBE6-0767-45D6-9BCF-C17C6DF10438}" dt="2023-06-23T15:29:55.558" v="1177" actId="167"/>
          <ac:picMkLst>
            <pc:docMk/>
            <pc:sldMk cId="3531391105" sldId="357"/>
            <ac:picMk id="10244" creationId="{2B7F17C2-D9CE-BB32-B703-72FFDBC74BCC}"/>
          </ac:picMkLst>
        </pc:picChg>
        <pc:picChg chg="add mod ord">
          <ac:chgData name="Minh Hà" userId="540d079304142990" providerId="LiveId" clId="{03C6EBE6-0767-45D6-9BCF-C17C6DF10438}" dt="2023-06-23T15:29:55.558" v="1177" actId="167"/>
          <ac:picMkLst>
            <pc:docMk/>
            <pc:sldMk cId="3531391105" sldId="357"/>
            <ac:picMk id="10245" creationId="{8835EE79-3BF6-8976-23F9-C54DD4385DA2}"/>
          </ac:picMkLst>
        </pc:picChg>
        <pc:picChg chg="add mod ord">
          <ac:chgData name="Minh Hà" userId="540d079304142990" providerId="LiveId" clId="{03C6EBE6-0767-45D6-9BCF-C17C6DF10438}" dt="2023-06-23T15:29:55.558" v="1177" actId="167"/>
          <ac:picMkLst>
            <pc:docMk/>
            <pc:sldMk cId="3531391105" sldId="357"/>
            <ac:picMk id="10246" creationId="{C6671758-F6BB-FDC0-F4FC-996EB4ECA375}"/>
          </ac:picMkLst>
        </pc:picChg>
        <pc:picChg chg="add mod ord">
          <ac:chgData name="Minh Hà" userId="540d079304142990" providerId="LiveId" clId="{03C6EBE6-0767-45D6-9BCF-C17C6DF10438}" dt="2023-06-23T15:29:55.558" v="1177" actId="167"/>
          <ac:picMkLst>
            <pc:docMk/>
            <pc:sldMk cId="3531391105" sldId="357"/>
            <ac:picMk id="10247" creationId="{6159C38A-87A6-CEEA-7214-644ED5897D95}"/>
          </ac:picMkLst>
        </pc:picChg>
        <pc:cxnChg chg="mod">
          <ac:chgData name="Minh Hà" userId="540d079304142990" providerId="LiveId" clId="{03C6EBE6-0767-45D6-9BCF-C17C6DF10438}" dt="2023-06-23T15:14:52.171" v="378" actId="1076"/>
          <ac:cxnSpMkLst>
            <pc:docMk/>
            <pc:sldMk cId="3531391105" sldId="357"/>
            <ac:cxnSpMk id="2070" creationId="{81D3D9BF-06BE-5583-A7B7-45D500155494}"/>
          </ac:cxnSpMkLst>
        </pc:cxnChg>
        <pc:cxnChg chg="mod">
          <ac:chgData name="Minh Hà" userId="540d079304142990" providerId="LiveId" clId="{03C6EBE6-0767-45D6-9BCF-C17C6DF10438}" dt="2023-06-23T15:14:52.171" v="378" actId="1076"/>
          <ac:cxnSpMkLst>
            <pc:docMk/>
            <pc:sldMk cId="3531391105" sldId="357"/>
            <ac:cxnSpMk id="2074" creationId="{5E388333-6CD7-4A37-723B-04F147733C3C}"/>
          </ac:cxnSpMkLst>
        </pc:cxnChg>
        <pc:cxnChg chg="mod">
          <ac:chgData name="Minh Hà" userId="540d079304142990" providerId="LiveId" clId="{03C6EBE6-0767-45D6-9BCF-C17C6DF10438}" dt="2023-06-23T15:14:52.171" v="378" actId="1076"/>
          <ac:cxnSpMkLst>
            <pc:docMk/>
            <pc:sldMk cId="3531391105" sldId="357"/>
            <ac:cxnSpMk id="2076" creationId="{77C98760-F66B-4B83-D43F-07C086CBD7E0}"/>
          </ac:cxnSpMkLst>
        </pc:cxnChg>
      </pc:sldChg>
      <pc:sldChg chg="add">
        <pc:chgData name="Minh Hà" userId="540d079304142990" providerId="LiveId" clId="{03C6EBE6-0767-45D6-9BCF-C17C6DF10438}" dt="2023-06-23T15:06:27.074" v="20"/>
        <pc:sldMkLst>
          <pc:docMk/>
          <pc:sldMk cId="4211550982" sldId="378"/>
        </pc:sldMkLst>
      </pc:sldChg>
      <pc:sldChg chg="addSp delSp modSp add mod modAnim">
        <pc:chgData name="Minh Hà" userId="540d079304142990" providerId="LiveId" clId="{03C6EBE6-0767-45D6-9BCF-C17C6DF10438}" dt="2023-06-23T15:16:43.533" v="399" actId="255"/>
        <pc:sldMkLst>
          <pc:docMk/>
          <pc:sldMk cId="577655575" sldId="387"/>
        </pc:sldMkLst>
        <pc:spChg chg="del">
          <ac:chgData name="Minh Hà" userId="540d079304142990" providerId="LiveId" clId="{03C6EBE6-0767-45D6-9BCF-C17C6DF10438}" dt="2023-06-23T15:07:19.178" v="22" actId="478"/>
          <ac:spMkLst>
            <pc:docMk/>
            <pc:sldMk cId="577655575" sldId="387"/>
            <ac:spMk id="2" creationId="{5AE52E8E-53F0-AB5C-D87C-60CD55C5FCB0}"/>
          </ac:spMkLst>
        </pc:spChg>
        <pc:spChg chg="add mod">
          <ac:chgData name="Minh Hà" userId="540d079304142990" providerId="LiveId" clId="{03C6EBE6-0767-45D6-9BCF-C17C6DF10438}" dt="2023-06-23T15:11:56.129" v="335" actId="1076"/>
          <ac:spMkLst>
            <pc:docMk/>
            <pc:sldMk cId="577655575" sldId="387"/>
            <ac:spMk id="5" creationId="{D5F46AF9-E5AA-662D-E2BB-52E108E2F496}"/>
          </ac:spMkLst>
        </pc:spChg>
        <pc:spChg chg="add del mod">
          <ac:chgData name="Minh Hà" userId="540d079304142990" providerId="LiveId" clId="{03C6EBE6-0767-45D6-9BCF-C17C6DF10438}" dt="2023-06-23T15:11:02.803" v="286"/>
          <ac:spMkLst>
            <pc:docMk/>
            <pc:sldMk cId="577655575" sldId="387"/>
            <ac:spMk id="6" creationId="{ADA6D3AF-2845-8FB7-0E93-6EE0D975143E}"/>
          </ac:spMkLst>
        </pc:spChg>
        <pc:spChg chg="mod">
          <ac:chgData name="Minh Hà" userId="540d079304142990" providerId="LiveId" clId="{03C6EBE6-0767-45D6-9BCF-C17C6DF10438}" dt="2023-06-23T15:11:04.666" v="287"/>
          <ac:spMkLst>
            <pc:docMk/>
            <pc:sldMk cId="577655575" sldId="387"/>
            <ac:spMk id="10" creationId="{A779E986-E659-CAB5-BE43-144C0450BAFD}"/>
          </ac:spMkLst>
        </pc:spChg>
        <pc:spChg chg="mod">
          <ac:chgData name="Minh Hà" userId="540d079304142990" providerId="LiveId" clId="{03C6EBE6-0767-45D6-9BCF-C17C6DF10438}" dt="2023-06-23T15:16:33.071" v="397" actId="255"/>
          <ac:spMkLst>
            <pc:docMk/>
            <pc:sldMk cId="577655575" sldId="387"/>
            <ac:spMk id="11" creationId="{73AFE263-CA9E-D515-0911-51A27447F033}"/>
          </ac:spMkLst>
        </pc:spChg>
        <pc:spChg chg="mod">
          <ac:chgData name="Minh Hà" userId="540d079304142990" providerId="LiveId" clId="{03C6EBE6-0767-45D6-9BCF-C17C6DF10438}" dt="2023-06-23T15:11:56.129" v="335" actId="1076"/>
          <ac:spMkLst>
            <pc:docMk/>
            <pc:sldMk cId="577655575" sldId="387"/>
            <ac:spMk id="54" creationId="{6587DACD-A2C7-4EA2-AEC6-441E7B51BC86}"/>
          </ac:spMkLst>
        </pc:spChg>
        <pc:spChg chg="mod">
          <ac:chgData name="Minh Hà" userId="540d079304142990" providerId="LiveId" clId="{03C6EBE6-0767-45D6-9BCF-C17C6DF10438}" dt="2023-06-23T15:11:56.129" v="335" actId="1076"/>
          <ac:spMkLst>
            <pc:docMk/>
            <pc:sldMk cId="577655575" sldId="387"/>
            <ac:spMk id="64" creationId="{090DEF7C-46D8-F3B4-0E88-FD81C1F70150}"/>
          </ac:spMkLst>
        </pc:spChg>
        <pc:spChg chg="mod">
          <ac:chgData name="Minh Hà" userId="540d079304142990" providerId="LiveId" clId="{03C6EBE6-0767-45D6-9BCF-C17C6DF10438}" dt="2023-06-23T15:11:56.129" v="335" actId="1076"/>
          <ac:spMkLst>
            <pc:docMk/>
            <pc:sldMk cId="577655575" sldId="387"/>
            <ac:spMk id="67" creationId="{BA82F878-9053-2789-E2E5-4F502922612F}"/>
          </ac:spMkLst>
        </pc:spChg>
        <pc:spChg chg="mod">
          <ac:chgData name="Minh Hà" userId="540d079304142990" providerId="LiveId" clId="{03C6EBE6-0767-45D6-9BCF-C17C6DF10438}" dt="2023-06-23T15:11:56.129" v="335" actId="1076"/>
          <ac:spMkLst>
            <pc:docMk/>
            <pc:sldMk cId="577655575" sldId="387"/>
            <ac:spMk id="72" creationId="{E33D5629-84A9-D986-E532-BDB459FE9890}"/>
          </ac:spMkLst>
        </pc:spChg>
        <pc:spChg chg="mod">
          <ac:chgData name="Minh Hà" userId="540d079304142990" providerId="LiveId" clId="{03C6EBE6-0767-45D6-9BCF-C17C6DF10438}" dt="2023-06-23T15:11:56.129" v="335" actId="1076"/>
          <ac:spMkLst>
            <pc:docMk/>
            <pc:sldMk cId="577655575" sldId="387"/>
            <ac:spMk id="74" creationId="{62180B54-E4CA-66D7-9867-9EAC87BD588E}"/>
          </ac:spMkLst>
        </pc:spChg>
        <pc:spChg chg="mod">
          <ac:chgData name="Minh Hà" userId="540d079304142990" providerId="LiveId" clId="{03C6EBE6-0767-45D6-9BCF-C17C6DF10438}" dt="2023-06-23T15:11:56.129" v="335" actId="1076"/>
          <ac:spMkLst>
            <pc:docMk/>
            <pc:sldMk cId="577655575" sldId="387"/>
            <ac:spMk id="76" creationId="{309AAB85-160F-47F8-DE81-7720B35C4BFB}"/>
          </ac:spMkLst>
        </pc:spChg>
        <pc:spChg chg="mod">
          <ac:chgData name="Minh Hà" userId="540d079304142990" providerId="LiveId" clId="{03C6EBE6-0767-45D6-9BCF-C17C6DF10438}" dt="2023-06-23T15:11:56.129" v="335" actId="1076"/>
          <ac:spMkLst>
            <pc:docMk/>
            <pc:sldMk cId="577655575" sldId="387"/>
            <ac:spMk id="78" creationId="{2CF2E08F-B78D-BAEA-0652-7100A0C52060}"/>
          </ac:spMkLst>
        </pc:spChg>
        <pc:spChg chg="mod">
          <ac:chgData name="Minh Hà" userId="540d079304142990" providerId="LiveId" clId="{03C6EBE6-0767-45D6-9BCF-C17C6DF10438}" dt="2023-06-23T15:11:56.129" v="335" actId="1076"/>
          <ac:spMkLst>
            <pc:docMk/>
            <pc:sldMk cId="577655575" sldId="387"/>
            <ac:spMk id="79" creationId="{50C45318-DEFE-24E7-A231-DE48D9E0FE0D}"/>
          </ac:spMkLst>
        </pc:spChg>
        <pc:spChg chg="mod">
          <ac:chgData name="Minh Hà" userId="540d079304142990" providerId="LiveId" clId="{03C6EBE6-0767-45D6-9BCF-C17C6DF10438}" dt="2023-06-23T15:11:56.129" v="335" actId="1076"/>
          <ac:spMkLst>
            <pc:docMk/>
            <pc:sldMk cId="577655575" sldId="387"/>
            <ac:spMk id="81" creationId="{9152EC4A-1733-3E2C-2462-1AF1AA16A5E7}"/>
          </ac:spMkLst>
        </pc:spChg>
        <pc:spChg chg="mod">
          <ac:chgData name="Minh Hà" userId="540d079304142990" providerId="LiveId" clId="{03C6EBE6-0767-45D6-9BCF-C17C6DF10438}" dt="2023-06-23T15:11:56.129" v="335" actId="1076"/>
          <ac:spMkLst>
            <pc:docMk/>
            <pc:sldMk cId="577655575" sldId="387"/>
            <ac:spMk id="82" creationId="{50D997C6-1EFE-7B6F-9812-2769C72842B2}"/>
          </ac:spMkLst>
        </pc:spChg>
        <pc:spChg chg="mod">
          <ac:chgData name="Minh Hà" userId="540d079304142990" providerId="LiveId" clId="{03C6EBE6-0767-45D6-9BCF-C17C6DF10438}" dt="2023-06-23T15:11:56.129" v="335" actId="1076"/>
          <ac:spMkLst>
            <pc:docMk/>
            <pc:sldMk cId="577655575" sldId="387"/>
            <ac:spMk id="85" creationId="{5E565F86-BC84-69D8-1990-EAB9630517DA}"/>
          </ac:spMkLst>
        </pc:spChg>
        <pc:spChg chg="mod">
          <ac:chgData name="Minh Hà" userId="540d079304142990" providerId="LiveId" clId="{03C6EBE6-0767-45D6-9BCF-C17C6DF10438}" dt="2023-06-23T15:11:56.129" v="335" actId="1076"/>
          <ac:spMkLst>
            <pc:docMk/>
            <pc:sldMk cId="577655575" sldId="387"/>
            <ac:spMk id="88" creationId="{3AB48853-5DA3-C8D9-51A2-6665B136540F}"/>
          </ac:spMkLst>
        </pc:spChg>
        <pc:spChg chg="mod">
          <ac:chgData name="Minh Hà" userId="540d079304142990" providerId="LiveId" clId="{03C6EBE6-0767-45D6-9BCF-C17C6DF10438}" dt="2023-06-23T15:11:56.129" v="335" actId="1076"/>
          <ac:spMkLst>
            <pc:docMk/>
            <pc:sldMk cId="577655575" sldId="387"/>
            <ac:spMk id="89" creationId="{9510864E-EA39-1F07-F9F9-0F7D795C4E81}"/>
          </ac:spMkLst>
        </pc:spChg>
        <pc:spChg chg="mod">
          <ac:chgData name="Minh Hà" userId="540d079304142990" providerId="LiveId" clId="{03C6EBE6-0767-45D6-9BCF-C17C6DF10438}" dt="2023-06-23T15:11:56.129" v="335" actId="1076"/>
          <ac:spMkLst>
            <pc:docMk/>
            <pc:sldMk cId="577655575" sldId="387"/>
            <ac:spMk id="90" creationId="{4E474147-3108-C138-2533-0C22BEFA400C}"/>
          </ac:spMkLst>
        </pc:spChg>
        <pc:spChg chg="mod">
          <ac:chgData name="Minh Hà" userId="540d079304142990" providerId="LiveId" clId="{03C6EBE6-0767-45D6-9BCF-C17C6DF10438}" dt="2023-06-23T15:11:56.129" v="335" actId="1076"/>
          <ac:spMkLst>
            <pc:docMk/>
            <pc:sldMk cId="577655575" sldId="387"/>
            <ac:spMk id="91" creationId="{5D06B535-EB3B-763A-D8CC-E3089734B1AF}"/>
          </ac:spMkLst>
        </pc:spChg>
        <pc:spChg chg="mod">
          <ac:chgData name="Minh Hà" userId="540d079304142990" providerId="LiveId" clId="{03C6EBE6-0767-45D6-9BCF-C17C6DF10438}" dt="2023-06-23T15:11:56.129" v="335" actId="1076"/>
          <ac:spMkLst>
            <pc:docMk/>
            <pc:sldMk cId="577655575" sldId="387"/>
            <ac:spMk id="105" creationId="{75669012-6E0C-324B-24F0-2407DFE43C0E}"/>
          </ac:spMkLst>
        </pc:spChg>
        <pc:spChg chg="mod">
          <ac:chgData name="Minh Hà" userId="540d079304142990" providerId="LiveId" clId="{03C6EBE6-0767-45D6-9BCF-C17C6DF10438}" dt="2023-06-23T15:11:56.129" v="335" actId="1076"/>
          <ac:spMkLst>
            <pc:docMk/>
            <pc:sldMk cId="577655575" sldId="387"/>
            <ac:spMk id="106" creationId="{992BCF5D-CB02-8A1E-2CC1-2EC27BFAE0C4}"/>
          </ac:spMkLst>
        </pc:spChg>
        <pc:spChg chg="mod">
          <ac:chgData name="Minh Hà" userId="540d079304142990" providerId="LiveId" clId="{03C6EBE6-0767-45D6-9BCF-C17C6DF10438}" dt="2023-06-23T15:11:56.129" v="335" actId="1076"/>
          <ac:spMkLst>
            <pc:docMk/>
            <pc:sldMk cId="577655575" sldId="387"/>
            <ac:spMk id="129" creationId="{0B523D1A-F7D3-86AF-6015-FFB287446E52}"/>
          </ac:spMkLst>
        </pc:spChg>
        <pc:spChg chg="mod">
          <ac:chgData name="Minh Hà" userId="540d079304142990" providerId="LiveId" clId="{03C6EBE6-0767-45D6-9BCF-C17C6DF10438}" dt="2023-06-23T15:09:58.913" v="270" actId="164"/>
          <ac:spMkLst>
            <pc:docMk/>
            <pc:sldMk cId="577655575" sldId="387"/>
            <ac:spMk id="135" creationId="{20861B19-A2FE-D3A2-CB2D-0474DFC02650}"/>
          </ac:spMkLst>
        </pc:spChg>
        <pc:spChg chg="mod">
          <ac:chgData name="Minh Hà" userId="540d079304142990" providerId="LiveId" clId="{03C6EBE6-0767-45D6-9BCF-C17C6DF10438}" dt="2023-06-23T15:09:58.913" v="270" actId="164"/>
          <ac:spMkLst>
            <pc:docMk/>
            <pc:sldMk cId="577655575" sldId="387"/>
            <ac:spMk id="136" creationId="{C82CFD6F-436A-B33E-1872-35A234EDA7DA}"/>
          </ac:spMkLst>
        </pc:spChg>
        <pc:spChg chg="mod">
          <ac:chgData name="Minh Hà" userId="540d079304142990" providerId="LiveId" clId="{03C6EBE6-0767-45D6-9BCF-C17C6DF10438}" dt="2023-06-23T15:16:43.533" v="399" actId="255"/>
          <ac:spMkLst>
            <pc:docMk/>
            <pc:sldMk cId="577655575" sldId="387"/>
            <ac:spMk id="139" creationId="{DF66D38A-A1D2-CA0F-C51C-043D0B05FE67}"/>
          </ac:spMkLst>
        </pc:spChg>
        <pc:spChg chg="mod">
          <ac:chgData name="Minh Hà" userId="540d079304142990" providerId="LiveId" clId="{03C6EBE6-0767-45D6-9BCF-C17C6DF10438}" dt="2023-06-23T15:16:37.967" v="398" actId="255"/>
          <ac:spMkLst>
            <pc:docMk/>
            <pc:sldMk cId="577655575" sldId="387"/>
            <ac:spMk id="143" creationId="{7D184F89-DEAD-4EF7-F0CB-587B414CD7F5}"/>
          </ac:spMkLst>
        </pc:spChg>
        <pc:grpChg chg="add mod">
          <ac:chgData name="Minh Hà" userId="540d079304142990" providerId="LiveId" clId="{03C6EBE6-0767-45D6-9BCF-C17C6DF10438}" dt="2023-06-23T15:10:00.975" v="271" actId="1076"/>
          <ac:grpSpMkLst>
            <pc:docMk/>
            <pc:sldMk cId="577655575" sldId="387"/>
            <ac:grpSpMk id="3" creationId="{B84664F1-E000-FA4F-1550-7F166351AADD}"/>
          </ac:grpSpMkLst>
        </pc:grpChg>
        <pc:grpChg chg="add mod">
          <ac:chgData name="Minh Hà" userId="540d079304142990" providerId="LiveId" clId="{03C6EBE6-0767-45D6-9BCF-C17C6DF10438}" dt="2023-06-23T15:12:25.508" v="338" actId="1076"/>
          <ac:grpSpMkLst>
            <pc:docMk/>
            <pc:sldMk cId="577655575" sldId="387"/>
            <ac:grpSpMk id="8" creationId="{0CCF2AAE-5C21-9115-1BEF-BEBBDFB2522B}"/>
          </ac:grpSpMkLst>
        </pc:grpChg>
        <pc:grpChg chg="add mod">
          <ac:chgData name="Minh Hà" userId="540d079304142990" providerId="LiveId" clId="{03C6EBE6-0767-45D6-9BCF-C17C6DF10438}" dt="2023-06-23T15:11:56.129" v="335" actId="1076"/>
          <ac:grpSpMkLst>
            <pc:docMk/>
            <pc:sldMk cId="577655575" sldId="387"/>
            <ac:grpSpMk id="12" creationId="{0BBEE8CC-79D0-3F23-75CF-C98139EB44BD}"/>
          </ac:grpSpMkLst>
        </pc:grpChg>
        <pc:grpChg chg="mod">
          <ac:chgData name="Minh Hà" userId="540d079304142990" providerId="LiveId" clId="{03C6EBE6-0767-45D6-9BCF-C17C6DF10438}" dt="2023-06-23T15:11:56.129" v="335" actId="1076"/>
          <ac:grpSpMkLst>
            <pc:docMk/>
            <pc:sldMk cId="577655575" sldId="387"/>
            <ac:grpSpMk id="80" creationId="{4F113620-D116-FD43-4590-B5333F4C6E6A}"/>
          </ac:grpSpMkLst>
        </pc:grpChg>
        <pc:grpChg chg="mod">
          <ac:chgData name="Minh Hà" userId="540d079304142990" providerId="LiveId" clId="{03C6EBE6-0767-45D6-9BCF-C17C6DF10438}" dt="2023-06-23T15:11:56.129" v="335" actId="1076"/>
          <ac:grpSpMkLst>
            <pc:docMk/>
            <pc:sldMk cId="577655575" sldId="387"/>
            <ac:grpSpMk id="83" creationId="{A5589B4F-94C5-326C-9B00-EC6FAB2CDB90}"/>
          </ac:grpSpMkLst>
        </pc:grpChg>
        <pc:grpChg chg="mod">
          <ac:chgData name="Minh Hà" userId="540d079304142990" providerId="LiveId" clId="{03C6EBE6-0767-45D6-9BCF-C17C6DF10438}" dt="2023-06-23T15:11:56.129" v="335" actId="1076"/>
          <ac:grpSpMkLst>
            <pc:docMk/>
            <pc:sldMk cId="577655575" sldId="387"/>
            <ac:grpSpMk id="84" creationId="{890ADCAF-3A3A-9851-A8CF-6D3261F017EF}"/>
          </ac:grpSpMkLst>
        </pc:grpChg>
        <pc:grpChg chg="mod">
          <ac:chgData name="Minh Hà" userId="540d079304142990" providerId="LiveId" clId="{03C6EBE6-0767-45D6-9BCF-C17C6DF10438}" dt="2023-06-23T15:11:56.129" v="335" actId="1076"/>
          <ac:grpSpMkLst>
            <pc:docMk/>
            <pc:sldMk cId="577655575" sldId="387"/>
            <ac:grpSpMk id="131" creationId="{E3B23506-E3B9-D550-0AA4-BEA43D3DE062}"/>
          </ac:grpSpMkLst>
        </pc:grpChg>
        <pc:grpChg chg="mod">
          <ac:chgData name="Minh Hà" userId="540d079304142990" providerId="LiveId" clId="{03C6EBE6-0767-45D6-9BCF-C17C6DF10438}" dt="2023-06-23T15:11:56.129" v="335" actId="1076"/>
          <ac:grpSpMkLst>
            <pc:docMk/>
            <pc:sldMk cId="577655575" sldId="387"/>
            <ac:grpSpMk id="132" creationId="{AFBA9D30-9999-853D-AE0A-3E12C71EB7CA}"/>
          </ac:grpSpMkLst>
        </pc:grpChg>
        <pc:grpChg chg="mod">
          <ac:chgData name="Minh Hà" userId="540d079304142990" providerId="LiveId" clId="{03C6EBE6-0767-45D6-9BCF-C17C6DF10438}" dt="2023-06-23T15:12:02.581" v="336" actId="1076"/>
          <ac:grpSpMkLst>
            <pc:docMk/>
            <pc:sldMk cId="577655575" sldId="387"/>
            <ac:grpSpMk id="140" creationId="{E9127727-069F-89D7-72B7-862F99832159}"/>
          </ac:grpSpMkLst>
        </pc:grpChg>
        <pc:grpChg chg="mod">
          <ac:chgData name="Minh Hà" userId="540d079304142990" providerId="LiveId" clId="{03C6EBE6-0767-45D6-9BCF-C17C6DF10438}" dt="2023-06-23T15:12:19.839" v="337" actId="1076"/>
          <ac:grpSpMkLst>
            <pc:docMk/>
            <pc:sldMk cId="577655575" sldId="387"/>
            <ac:grpSpMk id="141" creationId="{FB05427D-CF00-4D0F-CD36-A3BA78729EB1}"/>
          </ac:grpSpMkLst>
        </pc:grpChg>
        <pc:picChg chg="mod">
          <ac:chgData name="Minh Hà" userId="540d079304142990" providerId="LiveId" clId="{03C6EBE6-0767-45D6-9BCF-C17C6DF10438}" dt="2023-06-23T15:10:09.654" v="274" actId="1076"/>
          <ac:picMkLst>
            <pc:docMk/>
            <pc:sldMk cId="577655575" sldId="387"/>
            <ac:picMk id="17" creationId="{1AB29A56-A0BC-6CE9-FE32-584292DDD802}"/>
          </ac:picMkLst>
        </pc:picChg>
        <pc:picChg chg="add mod">
          <ac:chgData name="Minh Hà" userId="540d079304142990" providerId="LiveId" clId="{03C6EBE6-0767-45D6-9BCF-C17C6DF10438}" dt="2023-06-23T15:11:56.129" v="335" actId="1076"/>
          <ac:picMkLst>
            <pc:docMk/>
            <pc:sldMk cId="577655575" sldId="387"/>
            <ac:picMk id="2050" creationId="{0D4376C4-525F-A3F2-FB32-A6CBFCD0024C}"/>
          </ac:picMkLst>
        </pc:picChg>
        <pc:cxnChg chg="mod">
          <ac:chgData name="Minh Hà" userId="540d079304142990" providerId="LiveId" clId="{03C6EBE6-0767-45D6-9BCF-C17C6DF10438}" dt="2023-06-23T15:11:56.129" v="335" actId="1076"/>
          <ac:cxnSpMkLst>
            <pc:docMk/>
            <pc:sldMk cId="577655575" sldId="387"/>
            <ac:cxnSpMk id="94" creationId="{22C9E74C-ED59-7D8F-6B9A-89D67237FEEC}"/>
          </ac:cxnSpMkLst>
        </pc:cxnChg>
        <pc:cxnChg chg="mod">
          <ac:chgData name="Minh Hà" userId="540d079304142990" providerId="LiveId" clId="{03C6EBE6-0767-45D6-9BCF-C17C6DF10438}" dt="2023-06-23T15:11:56.129" v="335" actId="1076"/>
          <ac:cxnSpMkLst>
            <pc:docMk/>
            <pc:sldMk cId="577655575" sldId="387"/>
            <ac:cxnSpMk id="95" creationId="{0B8DDCCE-7BB7-0F2B-6E2C-2EA3EF634E4D}"/>
          </ac:cxnSpMkLst>
        </pc:cxnChg>
        <pc:cxnChg chg="mod">
          <ac:chgData name="Minh Hà" userId="540d079304142990" providerId="LiveId" clId="{03C6EBE6-0767-45D6-9BCF-C17C6DF10438}" dt="2023-06-23T15:11:56.129" v="335" actId="1076"/>
          <ac:cxnSpMkLst>
            <pc:docMk/>
            <pc:sldMk cId="577655575" sldId="387"/>
            <ac:cxnSpMk id="99" creationId="{79EC5B23-7A7F-5537-F2BE-44F47B7630DE}"/>
          </ac:cxnSpMkLst>
        </pc:cxnChg>
      </pc:sldChg>
      <pc:sldChg chg="addSp delSp modSp add mod">
        <pc:chgData name="Minh Hà" userId="540d079304142990" providerId="LiveId" clId="{03C6EBE6-0767-45D6-9BCF-C17C6DF10438}" dt="2023-06-23T15:30:11.769" v="1180" actId="167"/>
        <pc:sldMkLst>
          <pc:docMk/>
          <pc:sldMk cId="3634612945" sldId="388"/>
        </pc:sldMkLst>
        <pc:spChg chg="mod">
          <ac:chgData name="Minh Hà" userId="540d079304142990" providerId="LiveId" clId="{03C6EBE6-0767-45D6-9BCF-C17C6DF10438}" dt="2023-06-23T15:15:53.471" v="390" actId="2711"/>
          <ac:spMkLst>
            <pc:docMk/>
            <pc:sldMk cId="3634612945" sldId="388"/>
            <ac:spMk id="69" creationId="{C7750CAE-0AE3-921B-A6F2-54DE0AB977DC}"/>
          </ac:spMkLst>
        </pc:spChg>
        <pc:spChg chg="mod">
          <ac:chgData name="Minh Hà" userId="540d079304142990" providerId="LiveId" clId="{03C6EBE6-0767-45D6-9BCF-C17C6DF10438}" dt="2023-06-23T15:30:09.668" v="1179"/>
          <ac:spMkLst>
            <pc:docMk/>
            <pc:sldMk cId="3634612945" sldId="388"/>
            <ac:spMk id="91" creationId="{E27A565A-2F35-B9A7-E43A-24CA9FE8BC74}"/>
          </ac:spMkLst>
        </pc:spChg>
        <pc:spChg chg="mod">
          <ac:chgData name="Minh Hà" userId="540d079304142990" providerId="LiveId" clId="{03C6EBE6-0767-45D6-9BCF-C17C6DF10438}" dt="2023-06-23T15:30:09.668" v="1179"/>
          <ac:spMkLst>
            <pc:docMk/>
            <pc:sldMk cId="3634612945" sldId="388"/>
            <ac:spMk id="92" creationId="{3C2EB3D0-145B-BACF-CAB9-42892DD3CB6F}"/>
          </ac:spMkLst>
        </pc:spChg>
        <pc:spChg chg="mod">
          <ac:chgData name="Minh Hà" userId="540d079304142990" providerId="LiveId" clId="{03C6EBE6-0767-45D6-9BCF-C17C6DF10438}" dt="2023-06-23T15:30:09.668" v="1179"/>
          <ac:spMkLst>
            <pc:docMk/>
            <pc:sldMk cId="3634612945" sldId="388"/>
            <ac:spMk id="93" creationId="{F437D20C-F091-F065-1DA3-F55385F65CAF}"/>
          </ac:spMkLst>
        </pc:spChg>
        <pc:spChg chg="mod">
          <ac:chgData name="Minh Hà" userId="540d079304142990" providerId="LiveId" clId="{03C6EBE6-0767-45D6-9BCF-C17C6DF10438}" dt="2023-06-23T15:30:09.668" v="1179"/>
          <ac:spMkLst>
            <pc:docMk/>
            <pc:sldMk cId="3634612945" sldId="388"/>
            <ac:spMk id="95" creationId="{15353221-B0B1-E486-3AE6-F6D07A9B3F34}"/>
          </ac:spMkLst>
        </pc:spChg>
        <pc:spChg chg="mod">
          <ac:chgData name="Minh Hà" userId="540d079304142990" providerId="LiveId" clId="{03C6EBE6-0767-45D6-9BCF-C17C6DF10438}" dt="2023-06-23T15:30:09.668" v="1179"/>
          <ac:spMkLst>
            <pc:docMk/>
            <pc:sldMk cId="3634612945" sldId="388"/>
            <ac:spMk id="10240" creationId="{DEAA8494-7A4F-2596-198F-CE90AC25FA17}"/>
          </ac:spMkLst>
        </pc:spChg>
        <pc:spChg chg="mod">
          <ac:chgData name="Minh Hà" userId="540d079304142990" providerId="LiveId" clId="{03C6EBE6-0767-45D6-9BCF-C17C6DF10438}" dt="2023-06-23T15:30:09.668" v="1179"/>
          <ac:spMkLst>
            <pc:docMk/>
            <pc:sldMk cId="3634612945" sldId="388"/>
            <ac:spMk id="10241" creationId="{25DFE554-D25A-6123-48A3-5807DE080D43}"/>
          </ac:spMkLst>
        </pc:spChg>
        <pc:spChg chg="mod">
          <ac:chgData name="Minh Hà" userId="540d079304142990" providerId="LiveId" clId="{03C6EBE6-0767-45D6-9BCF-C17C6DF10438}" dt="2023-06-23T15:30:09.668" v="1179"/>
          <ac:spMkLst>
            <pc:docMk/>
            <pc:sldMk cId="3634612945" sldId="388"/>
            <ac:spMk id="10248" creationId="{017591FF-8714-5EF1-7655-8AC1B4AF2223}"/>
          </ac:spMkLst>
        </pc:spChg>
        <pc:spChg chg="mod">
          <ac:chgData name="Minh Hà" userId="540d079304142990" providerId="LiveId" clId="{03C6EBE6-0767-45D6-9BCF-C17C6DF10438}" dt="2023-06-23T15:30:09.668" v="1179"/>
          <ac:spMkLst>
            <pc:docMk/>
            <pc:sldMk cId="3634612945" sldId="388"/>
            <ac:spMk id="10249" creationId="{ECB78BDC-F812-4AB6-F66A-07032839E276}"/>
          </ac:spMkLst>
        </pc:spChg>
        <pc:spChg chg="mod">
          <ac:chgData name="Minh Hà" userId="540d079304142990" providerId="LiveId" clId="{03C6EBE6-0767-45D6-9BCF-C17C6DF10438}" dt="2023-06-23T15:30:09.668" v="1179"/>
          <ac:spMkLst>
            <pc:docMk/>
            <pc:sldMk cId="3634612945" sldId="388"/>
            <ac:spMk id="10250" creationId="{24095EED-B740-5DA3-8165-EFA10416EE39}"/>
          </ac:spMkLst>
        </pc:spChg>
        <pc:spChg chg="mod">
          <ac:chgData name="Minh Hà" userId="540d079304142990" providerId="LiveId" clId="{03C6EBE6-0767-45D6-9BCF-C17C6DF10438}" dt="2023-06-23T15:30:09.668" v="1179"/>
          <ac:spMkLst>
            <pc:docMk/>
            <pc:sldMk cId="3634612945" sldId="388"/>
            <ac:spMk id="10252" creationId="{09F560EE-FC9F-DDCA-869E-A3FF44D4FCEB}"/>
          </ac:spMkLst>
        </pc:spChg>
        <pc:spChg chg="mod">
          <ac:chgData name="Minh Hà" userId="540d079304142990" providerId="LiveId" clId="{03C6EBE6-0767-45D6-9BCF-C17C6DF10438}" dt="2023-06-23T15:30:09.668" v="1179"/>
          <ac:spMkLst>
            <pc:docMk/>
            <pc:sldMk cId="3634612945" sldId="388"/>
            <ac:spMk id="10253" creationId="{5D17C198-E667-FA62-F86C-48324C76BC72}"/>
          </ac:spMkLst>
        </pc:spChg>
        <pc:spChg chg="mod">
          <ac:chgData name="Minh Hà" userId="540d079304142990" providerId="LiveId" clId="{03C6EBE6-0767-45D6-9BCF-C17C6DF10438}" dt="2023-06-23T15:30:09.668" v="1179"/>
          <ac:spMkLst>
            <pc:docMk/>
            <pc:sldMk cId="3634612945" sldId="388"/>
            <ac:spMk id="10254" creationId="{0F424F9D-F14A-3D37-D97B-5BD0D3E45618}"/>
          </ac:spMkLst>
        </pc:spChg>
        <pc:grpChg chg="add mod ord">
          <ac:chgData name="Minh Hà" userId="540d079304142990" providerId="LiveId" clId="{03C6EBE6-0767-45D6-9BCF-C17C6DF10438}" dt="2023-06-23T15:30:11.769" v="1180" actId="167"/>
          <ac:grpSpMkLst>
            <pc:docMk/>
            <pc:sldMk cId="3634612945" sldId="388"/>
            <ac:grpSpMk id="2" creationId="{21104C0B-1110-0219-7FAE-F2002AEDD0B5}"/>
          </ac:grpSpMkLst>
        </pc:grpChg>
        <pc:grpChg chg="del">
          <ac:chgData name="Minh Hà" userId="540d079304142990" providerId="LiveId" clId="{03C6EBE6-0767-45D6-9BCF-C17C6DF10438}" dt="2023-06-23T15:30:09.261" v="1178" actId="478"/>
          <ac:grpSpMkLst>
            <pc:docMk/>
            <pc:sldMk cId="3634612945" sldId="388"/>
            <ac:grpSpMk id="4" creationId="{EB22440A-27F9-DD02-371E-31EFE8C668B5}"/>
          </ac:grpSpMkLst>
        </pc:grpChg>
        <pc:grpChg chg="add mod ord">
          <ac:chgData name="Minh Hà" userId="540d079304142990" providerId="LiveId" clId="{03C6EBE6-0767-45D6-9BCF-C17C6DF10438}" dt="2023-06-23T15:30:11.769" v="1180" actId="167"/>
          <ac:grpSpMkLst>
            <pc:docMk/>
            <pc:sldMk cId="3634612945" sldId="388"/>
            <ac:grpSpMk id="94" creationId="{C4845405-BC05-5CD7-9FEE-22ADE26D0950}"/>
          </ac:grpSpMkLst>
        </pc:grpChg>
        <pc:grpChg chg="mod">
          <ac:chgData name="Minh Hà" userId="540d079304142990" providerId="LiveId" clId="{03C6EBE6-0767-45D6-9BCF-C17C6DF10438}" dt="2023-06-23T15:29:11.939" v="1173" actId="14100"/>
          <ac:grpSpMkLst>
            <pc:docMk/>
            <pc:sldMk cId="3634612945" sldId="388"/>
            <ac:grpSpMk id="2075" creationId="{9BBA25B1-8D54-C4AB-2FA3-A83D2E6D2C23}"/>
          </ac:grpSpMkLst>
        </pc:grpChg>
        <pc:grpChg chg="add mod ord">
          <ac:chgData name="Minh Hà" userId="540d079304142990" providerId="LiveId" clId="{03C6EBE6-0767-45D6-9BCF-C17C6DF10438}" dt="2023-06-23T15:30:11.769" v="1180" actId="167"/>
          <ac:grpSpMkLst>
            <pc:docMk/>
            <pc:sldMk cId="3634612945" sldId="388"/>
            <ac:grpSpMk id="10247" creationId="{0E1B3B11-4596-0A17-08DB-BA4B3F64FFDB}"/>
          </ac:grpSpMkLst>
        </pc:grpChg>
        <pc:grpChg chg="add mod ord">
          <ac:chgData name="Minh Hà" userId="540d079304142990" providerId="LiveId" clId="{03C6EBE6-0767-45D6-9BCF-C17C6DF10438}" dt="2023-06-23T15:30:11.769" v="1180" actId="167"/>
          <ac:grpSpMkLst>
            <pc:docMk/>
            <pc:sldMk cId="3634612945" sldId="388"/>
            <ac:grpSpMk id="10251" creationId="{1BE87DBD-5EB2-B7EB-5746-ED824369A19D}"/>
          </ac:grpSpMkLst>
        </pc:grpChg>
        <pc:picChg chg="del">
          <ac:chgData name="Minh Hà" userId="540d079304142990" providerId="LiveId" clId="{03C6EBE6-0767-45D6-9BCF-C17C6DF10438}" dt="2023-06-23T15:30:09.261" v="1178" actId="478"/>
          <ac:picMkLst>
            <pc:docMk/>
            <pc:sldMk cId="3634612945" sldId="388"/>
            <ac:picMk id="66" creationId="{530B6EF2-7F50-03B7-F3A8-85C4D7E8DF69}"/>
          </ac:picMkLst>
        </pc:picChg>
        <pc:picChg chg="del">
          <ac:chgData name="Minh Hà" userId="540d079304142990" providerId="LiveId" clId="{03C6EBE6-0767-45D6-9BCF-C17C6DF10438}" dt="2023-06-23T15:30:09.261" v="1178" actId="478"/>
          <ac:picMkLst>
            <pc:docMk/>
            <pc:sldMk cId="3634612945" sldId="388"/>
            <ac:picMk id="68" creationId="{4329A6AD-2FED-3031-8741-2A9B4A490B56}"/>
          </ac:picMkLst>
        </pc:picChg>
        <pc:picChg chg="del">
          <ac:chgData name="Minh Hà" userId="540d079304142990" providerId="LiveId" clId="{03C6EBE6-0767-45D6-9BCF-C17C6DF10438}" dt="2023-06-23T15:30:09.261" v="1178" actId="478"/>
          <ac:picMkLst>
            <pc:docMk/>
            <pc:sldMk cId="3634612945" sldId="388"/>
            <ac:picMk id="70" creationId="{3E0E43CE-9C22-99A4-3442-F80823B252D9}"/>
          </ac:picMkLst>
        </pc:picChg>
        <pc:picChg chg="del">
          <ac:chgData name="Minh Hà" userId="540d079304142990" providerId="LiveId" clId="{03C6EBE6-0767-45D6-9BCF-C17C6DF10438}" dt="2023-06-23T15:30:09.261" v="1178" actId="478"/>
          <ac:picMkLst>
            <pc:docMk/>
            <pc:sldMk cId="3634612945" sldId="388"/>
            <ac:picMk id="72" creationId="{61399EB5-4F28-EF94-E79B-9DCAE823E126}"/>
          </ac:picMkLst>
        </pc:picChg>
        <pc:picChg chg="del">
          <ac:chgData name="Minh Hà" userId="540d079304142990" providerId="LiveId" clId="{03C6EBE6-0767-45D6-9BCF-C17C6DF10438}" dt="2023-06-23T15:30:09.261" v="1178" actId="478"/>
          <ac:picMkLst>
            <pc:docMk/>
            <pc:sldMk cId="3634612945" sldId="388"/>
            <ac:picMk id="75" creationId="{655F96E4-59E5-FF78-D62D-A9675F07F2FC}"/>
          </ac:picMkLst>
        </pc:picChg>
        <pc:picChg chg="del">
          <ac:chgData name="Minh Hà" userId="540d079304142990" providerId="LiveId" clId="{03C6EBE6-0767-45D6-9BCF-C17C6DF10438}" dt="2023-06-23T15:30:09.261" v="1178" actId="478"/>
          <ac:picMkLst>
            <pc:docMk/>
            <pc:sldMk cId="3634612945" sldId="388"/>
            <ac:picMk id="76" creationId="{322861A1-785D-B02D-99E6-3B2783D0915B}"/>
          </ac:picMkLst>
        </pc:picChg>
        <pc:picChg chg="del">
          <ac:chgData name="Minh Hà" userId="540d079304142990" providerId="LiveId" clId="{03C6EBE6-0767-45D6-9BCF-C17C6DF10438}" dt="2023-06-23T15:30:09.261" v="1178" actId="478"/>
          <ac:picMkLst>
            <pc:docMk/>
            <pc:sldMk cId="3634612945" sldId="388"/>
            <ac:picMk id="77" creationId="{8258042F-86BF-4F06-3947-5ECE50255462}"/>
          </ac:picMkLst>
        </pc:picChg>
        <pc:picChg chg="del">
          <ac:chgData name="Minh Hà" userId="540d079304142990" providerId="LiveId" clId="{03C6EBE6-0767-45D6-9BCF-C17C6DF10438}" dt="2023-06-23T15:30:09.261" v="1178" actId="478"/>
          <ac:picMkLst>
            <pc:docMk/>
            <pc:sldMk cId="3634612945" sldId="388"/>
            <ac:picMk id="78" creationId="{2BCE5EAF-D6AC-AF89-3BDF-4EC4517ECFF8}"/>
          </ac:picMkLst>
        </pc:picChg>
        <pc:picChg chg="del">
          <ac:chgData name="Minh Hà" userId="540d079304142990" providerId="LiveId" clId="{03C6EBE6-0767-45D6-9BCF-C17C6DF10438}" dt="2023-06-23T15:30:09.261" v="1178" actId="478"/>
          <ac:picMkLst>
            <pc:docMk/>
            <pc:sldMk cId="3634612945" sldId="388"/>
            <ac:picMk id="79" creationId="{008D0BB6-12B8-8A64-248F-3AA60FDA8998}"/>
          </ac:picMkLst>
        </pc:picChg>
        <pc:picChg chg="add mod ord">
          <ac:chgData name="Minh Hà" userId="540d079304142990" providerId="LiveId" clId="{03C6EBE6-0767-45D6-9BCF-C17C6DF10438}" dt="2023-06-23T15:30:11.769" v="1180" actId="167"/>
          <ac:picMkLst>
            <pc:docMk/>
            <pc:sldMk cId="3634612945" sldId="388"/>
            <ac:picMk id="10243" creationId="{38E7CD11-D36B-54D6-0929-BD784C123521}"/>
          </ac:picMkLst>
        </pc:picChg>
        <pc:picChg chg="add mod ord">
          <ac:chgData name="Minh Hà" userId="540d079304142990" providerId="LiveId" clId="{03C6EBE6-0767-45D6-9BCF-C17C6DF10438}" dt="2023-06-23T15:30:11.769" v="1180" actId="167"/>
          <ac:picMkLst>
            <pc:docMk/>
            <pc:sldMk cId="3634612945" sldId="388"/>
            <ac:picMk id="10244" creationId="{D242223C-63A3-A5BC-AFB5-AB45665CEF01}"/>
          </ac:picMkLst>
        </pc:picChg>
        <pc:picChg chg="add mod ord">
          <ac:chgData name="Minh Hà" userId="540d079304142990" providerId="LiveId" clId="{03C6EBE6-0767-45D6-9BCF-C17C6DF10438}" dt="2023-06-23T15:30:11.769" v="1180" actId="167"/>
          <ac:picMkLst>
            <pc:docMk/>
            <pc:sldMk cId="3634612945" sldId="388"/>
            <ac:picMk id="10245" creationId="{9D9D5AA7-F765-C37F-FC7F-4AC0CE319E00}"/>
          </ac:picMkLst>
        </pc:picChg>
        <pc:picChg chg="add mod ord">
          <ac:chgData name="Minh Hà" userId="540d079304142990" providerId="LiveId" clId="{03C6EBE6-0767-45D6-9BCF-C17C6DF10438}" dt="2023-06-23T15:30:11.769" v="1180" actId="167"/>
          <ac:picMkLst>
            <pc:docMk/>
            <pc:sldMk cId="3634612945" sldId="388"/>
            <ac:picMk id="10246" creationId="{8C3562F6-A532-7EED-3A5A-4BBB038EC593}"/>
          </ac:picMkLst>
        </pc:picChg>
      </pc:sldChg>
      <pc:sldChg chg="addSp delSp modSp add mod">
        <pc:chgData name="Minh Hà" userId="540d079304142990" providerId="LiveId" clId="{03C6EBE6-0767-45D6-9BCF-C17C6DF10438}" dt="2023-06-23T15:30:26.127" v="1183" actId="167"/>
        <pc:sldMkLst>
          <pc:docMk/>
          <pc:sldMk cId="2318448560" sldId="389"/>
        </pc:sldMkLst>
        <pc:spChg chg="mod">
          <ac:chgData name="Minh Hà" userId="540d079304142990" providerId="LiveId" clId="{03C6EBE6-0767-45D6-9BCF-C17C6DF10438}" dt="2023-06-23T15:16:12.266" v="393" actId="2711"/>
          <ac:spMkLst>
            <pc:docMk/>
            <pc:sldMk cId="2318448560" sldId="389"/>
            <ac:spMk id="69" creationId="{C7750CAE-0AE3-921B-A6F2-54DE0AB977DC}"/>
          </ac:spMkLst>
        </pc:spChg>
        <pc:spChg chg="mod">
          <ac:chgData name="Minh Hà" userId="540d079304142990" providerId="LiveId" clId="{03C6EBE6-0767-45D6-9BCF-C17C6DF10438}" dt="2023-06-23T15:30:21.944" v="1182"/>
          <ac:spMkLst>
            <pc:docMk/>
            <pc:sldMk cId="2318448560" sldId="389"/>
            <ac:spMk id="91" creationId="{5E70E1E6-31A9-E0A5-DDA5-83AB6A6C326B}"/>
          </ac:spMkLst>
        </pc:spChg>
        <pc:spChg chg="mod">
          <ac:chgData name="Minh Hà" userId="540d079304142990" providerId="LiveId" clId="{03C6EBE6-0767-45D6-9BCF-C17C6DF10438}" dt="2023-06-23T15:30:21.944" v="1182"/>
          <ac:spMkLst>
            <pc:docMk/>
            <pc:sldMk cId="2318448560" sldId="389"/>
            <ac:spMk id="92" creationId="{08FFEC4C-99AE-CE00-B6EA-195744C14DDF}"/>
          </ac:spMkLst>
        </pc:spChg>
        <pc:spChg chg="mod">
          <ac:chgData name="Minh Hà" userId="540d079304142990" providerId="LiveId" clId="{03C6EBE6-0767-45D6-9BCF-C17C6DF10438}" dt="2023-06-23T15:30:21.944" v="1182"/>
          <ac:spMkLst>
            <pc:docMk/>
            <pc:sldMk cId="2318448560" sldId="389"/>
            <ac:spMk id="93" creationId="{AC6F4ACD-A0EF-407C-B16A-DA0EF4BCF040}"/>
          </ac:spMkLst>
        </pc:spChg>
        <pc:spChg chg="mod">
          <ac:chgData name="Minh Hà" userId="540d079304142990" providerId="LiveId" clId="{03C6EBE6-0767-45D6-9BCF-C17C6DF10438}" dt="2023-06-23T15:30:21.944" v="1182"/>
          <ac:spMkLst>
            <pc:docMk/>
            <pc:sldMk cId="2318448560" sldId="389"/>
            <ac:spMk id="95" creationId="{0A48662D-34C5-E963-833C-DA296236ABCC}"/>
          </ac:spMkLst>
        </pc:spChg>
        <pc:spChg chg="mod">
          <ac:chgData name="Minh Hà" userId="540d079304142990" providerId="LiveId" clId="{03C6EBE6-0767-45D6-9BCF-C17C6DF10438}" dt="2023-06-23T15:30:21.944" v="1182"/>
          <ac:spMkLst>
            <pc:docMk/>
            <pc:sldMk cId="2318448560" sldId="389"/>
            <ac:spMk id="10240" creationId="{1A2E384A-51D3-C70A-30C2-D23E3523B68A}"/>
          </ac:spMkLst>
        </pc:spChg>
        <pc:spChg chg="mod">
          <ac:chgData name="Minh Hà" userId="540d079304142990" providerId="LiveId" clId="{03C6EBE6-0767-45D6-9BCF-C17C6DF10438}" dt="2023-06-23T15:30:21.944" v="1182"/>
          <ac:spMkLst>
            <pc:docMk/>
            <pc:sldMk cId="2318448560" sldId="389"/>
            <ac:spMk id="10241" creationId="{01E49612-1D84-497E-0F62-FDB6F2D1BEAD}"/>
          </ac:spMkLst>
        </pc:spChg>
        <pc:spChg chg="mod">
          <ac:chgData name="Minh Hà" userId="540d079304142990" providerId="LiveId" clId="{03C6EBE6-0767-45D6-9BCF-C17C6DF10438}" dt="2023-06-23T15:30:21.944" v="1182"/>
          <ac:spMkLst>
            <pc:docMk/>
            <pc:sldMk cId="2318448560" sldId="389"/>
            <ac:spMk id="10248" creationId="{2C557897-B55A-524C-ECE1-DD487733EF1C}"/>
          </ac:spMkLst>
        </pc:spChg>
        <pc:spChg chg="mod">
          <ac:chgData name="Minh Hà" userId="540d079304142990" providerId="LiveId" clId="{03C6EBE6-0767-45D6-9BCF-C17C6DF10438}" dt="2023-06-23T15:30:21.944" v="1182"/>
          <ac:spMkLst>
            <pc:docMk/>
            <pc:sldMk cId="2318448560" sldId="389"/>
            <ac:spMk id="10249" creationId="{FCDA9D43-FA3E-8CA3-391C-F6FF96A1DBC7}"/>
          </ac:spMkLst>
        </pc:spChg>
        <pc:spChg chg="mod">
          <ac:chgData name="Minh Hà" userId="540d079304142990" providerId="LiveId" clId="{03C6EBE6-0767-45D6-9BCF-C17C6DF10438}" dt="2023-06-23T15:30:21.944" v="1182"/>
          <ac:spMkLst>
            <pc:docMk/>
            <pc:sldMk cId="2318448560" sldId="389"/>
            <ac:spMk id="10250" creationId="{B43C0CAC-AE7C-9922-1688-4A18EA9B3834}"/>
          </ac:spMkLst>
        </pc:spChg>
        <pc:spChg chg="mod">
          <ac:chgData name="Minh Hà" userId="540d079304142990" providerId="LiveId" clId="{03C6EBE6-0767-45D6-9BCF-C17C6DF10438}" dt="2023-06-23T15:30:21.944" v="1182"/>
          <ac:spMkLst>
            <pc:docMk/>
            <pc:sldMk cId="2318448560" sldId="389"/>
            <ac:spMk id="10252" creationId="{E91C11E6-026C-05EF-DFC9-96A69AF50DC6}"/>
          </ac:spMkLst>
        </pc:spChg>
        <pc:spChg chg="mod">
          <ac:chgData name="Minh Hà" userId="540d079304142990" providerId="LiveId" clId="{03C6EBE6-0767-45D6-9BCF-C17C6DF10438}" dt="2023-06-23T15:30:21.944" v="1182"/>
          <ac:spMkLst>
            <pc:docMk/>
            <pc:sldMk cId="2318448560" sldId="389"/>
            <ac:spMk id="10253" creationId="{FC32ACCB-51B5-E5EE-F4A1-EAD7E2229FE2}"/>
          </ac:spMkLst>
        </pc:spChg>
        <pc:spChg chg="mod">
          <ac:chgData name="Minh Hà" userId="540d079304142990" providerId="LiveId" clId="{03C6EBE6-0767-45D6-9BCF-C17C6DF10438}" dt="2023-06-23T15:30:21.944" v="1182"/>
          <ac:spMkLst>
            <pc:docMk/>
            <pc:sldMk cId="2318448560" sldId="389"/>
            <ac:spMk id="10254" creationId="{BF487FB6-F3CB-1A65-1DF8-2B10DDBF01FF}"/>
          </ac:spMkLst>
        </pc:spChg>
        <pc:grpChg chg="add mod ord">
          <ac:chgData name="Minh Hà" userId="540d079304142990" providerId="LiveId" clId="{03C6EBE6-0767-45D6-9BCF-C17C6DF10438}" dt="2023-06-23T15:30:26.127" v="1183" actId="167"/>
          <ac:grpSpMkLst>
            <pc:docMk/>
            <pc:sldMk cId="2318448560" sldId="389"/>
            <ac:grpSpMk id="2" creationId="{B26B45E6-982C-B8D3-86A8-90BB1785EC67}"/>
          </ac:grpSpMkLst>
        </pc:grpChg>
        <pc:grpChg chg="del">
          <ac:chgData name="Minh Hà" userId="540d079304142990" providerId="LiveId" clId="{03C6EBE6-0767-45D6-9BCF-C17C6DF10438}" dt="2023-06-23T15:30:21.571" v="1181" actId="478"/>
          <ac:grpSpMkLst>
            <pc:docMk/>
            <pc:sldMk cId="2318448560" sldId="389"/>
            <ac:grpSpMk id="4" creationId="{EB22440A-27F9-DD02-371E-31EFE8C668B5}"/>
          </ac:grpSpMkLst>
        </pc:grpChg>
        <pc:grpChg chg="add mod ord">
          <ac:chgData name="Minh Hà" userId="540d079304142990" providerId="LiveId" clId="{03C6EBE6-0767-45D6-9BCF-C17C6DF10438}" dt="2023-06-23T15:30:26.127" v="1183" actId="167"/>
          <ac:grpSpMkLst>
            <pc:docMk/>
            <pc:sldMk cId="2318448560" sldId="389"/>
            <ac:grpSpMk id="94" creationId="{F4D263B1-65F9-E346-64DC-B5390BAD1502}"/>
          </ac:grpSpMkLst>
        </pc:grpChg>
        <pc:grpChg chg="mod">
          <ac:chgData name="Minh Hà" userId="540d079304142990" providerId="LiveId" clId="{03C6EBE6-0767-45D6-9BCF-C17C6DF10438}" dt="2023-06-23T15:28:24.106" v="1164" actId="14100"/>
          <ac:grpSpMkLst>
            <pc:docMk/>
            <pc:sldMk cId="2318448560" sldId="389"/>
            <ac:grpSpMk id="2075" creationId="{9BBA25B1-8D54-C4AB-2FA3-A83D2E6D2C23}"/>
          </ac:grpSpMkLst>
        </pc:grpChg>
        <pc:grpChg chg="add mod ord">
          <ac:chgData name="Minh Hà" userId="540d079304142990" providerId="LiveId" clId="{03C6EBE6-0767-45D6-9BCF-C17C6DF10438}" dt="2023-06-23T15:30:26.127" v="1183" actId="167"/>
          <ac:grpSpMkLst>
            <pc:docMk/>
            <pc:sldMk cId="2318448560" sldId="389"/>
            <ac:grpSpMk id="10247" creationId="{D43B3F60-1B57-FB4A-A350-B3582C4F2AE9}"/>
          </ac:grpSpMkLst>
        </pc:grpChg>
        <pc:grpChg chg="add mod ord">
          <ac:chgData name="Minh Hà" userId="540d079304142990" providerId="LiveId" clId="{03C6EBE6-0767-45D6-9BCF-C17C6DF10438}" dt="2023-06-23T15:30:26.127" v="1183" actId="167"/>
          <ac:grpSpMkLst>
            <pc:docMk/>
            <pc:sldMk cId="2318448560" sldId="389"/>
            <ac:grpSpMk id="10251" creationId="{E1B9992B-F59A-0676-A395-AE2820B90229}"/>
          </ac:grpSpMkLst>
        </pc:grpChg>
        <pc:picChg chg="del">
          <ac:chgData name="Minh Hà" userId="540d079304142990" providerId="LiveId" clId="{03C6EBE6-0767-45D6-9BCF-C17C6DF10438}" dt="2023-06-23T15:30:21.571" v="1181" actId="478"/>
          <ac:picMkLst>
            <pc:docMk/>
            <pc:sldMk cId="2318448560" sldId="389"/>
            <ac:picMk id="66" creationId="{530B6EF2-7F50-03B7-F3A8-85C4D7E8DF69}"/>
          </ac:picMkLst>
        </pc:picChg>
        <pc:picChg chg="del">
          <ac:chgData name="Minh Hà" userId="540d079304142990" providerId="LiveId" clId="{03C6EBE6-0767-45D6-9BCF-C17C6DF10438}" dt="2023-06-23T15:30:21.571" v="1181" actId="478"/>
          <ac:picMkLst>
            <pc:docMk/>
            <pc:sldMk cId="2318448560" sldId="389"/>
            <ac:picMk id="68" creationId="{4329A6AD-2FED-3031-8741-2A9B4A490B56}"/>
          </ac:picMkLst>
        </pc:picChg>
        <pc:picChg chg="del">
          <ac:chgData name="Minh Hà" userId="540d079304142990" providerId="LiveId" clId="{03C6EBE6-0767-45D6-9BCF-C17C6DF10438}" dt="2023-06-23T15:30:21.571" v="1181" actId="478"/>
          <ac:picMkLst>
            <pc:docMk/>
            <pc:sldMk cId="2318448560" sldId="389"/>
            <ac:picMk id="70" creationId="{3E0E43CE-9C22-99A4-3442-F80823B252D9}"/>
          </ac:picMkLst>
        </pc:picChg>
        <pc:picChg chg="del">
          <ac:chgData name="Minh Hà" userId="540d079304142990" providerId="LiveId" clId="{03C6EBE6-0767-45D6-9BCF-C17C6DF10438}" dt="2023-06-23T15:30:21.571" v="1181" actId="478"/>
          <ac:picMkLst>
            <pc:docMk/>
            <pc:sldMk cId="2318448560" sldId="389"/>
            <ac:picMk id="72" creationId="{61399EB5-4F28-EF94-E79B-9DCAE823E126}"/>
          </ac:picMkLst>
        </pc:picChg>
        <pc:picChg chg="del">
          <ac:chgData name="Minh Hà" userId="540d079304142990" providerId="LiveId" clId="{03C6EBE6-0767-45D6-9BCF-C17C6DF10438}" dt="2023-06-23T15:30:21.571" v="1181" actId="478"/>
          <ac:picMkLst>
            <pc:docMk/>
            <pc:sldMk cId="2318448560" sldId="389"/>
            <ac:picMk id="75" creationId="{655F96E4-59E5-FF78-D62D-A9675F07F2FC}"/>
          </ac:picMkLst>
        </pc:picChg>
        <pc:picChg chg="del">
          <ac:chgData name="Minh Hà" userId="540d079304142990" providerId="LiveId" clId="{03C6EBE6-0767-45D6-9BCF-C17C6DF10438}" dt="2023-06-23T15:30:21.571" v="1181" actId="478"/>
          <ac:picMkLst>
            <pc:docMk/>
            <pc:sldMk cId="2318448560" sldId="389"/>
            <ac:picMk id="76" creationId="{322861A1-785D-B02D-99E6-3B2783D0915B}"/>
          </ac:picMkLst>
        </pc:picChg>
        <pc:picChg chg="del">
          <ac:chgData name="Minh Hà" userId="540d079304142990" providerId="LiveId" clId="{03C6EBE6-0767-45D6-9BCF-C17C6DF10438}" dt="2023-06-23T15:30:21.571" v="1181" actId="478"/>
          <ac:picMkLst>
            <pc:docMk/>
            <pc:sldMk cId="2318448560" sldId="389"/>
            <ac:picMk id="77" creationId="{8258042F-86BF-4F06-3947-5ECE50255462}"/>
          </ac:picMkLst>
        </pc:picChg>
        <pc:picChg chg="del">
          <ac:chgData name="Minh Hà" userId="540d079304142990" providerId="LiveId" clId="{03C6EBE6-0767-45D6-9BCF-C17C6DF10438}" dt="2023-06-23T15:30:21.571" v="1181" actId="478"/>
          <ac:picMkLst>
            <pc:docMk/>
            <pc:sldMk cId="2318448560" sldId="389"/>
            <ac:picMk id="78" creationId="{2BCE5EAF-D6AC-AF89-3BDF-4EC4517ECFF8}"/>
          </ac:picMkLst>
        </pc:picChg>
        <pc:picChg chg="del">
          <ac:chgData name="Minh Hà" userId="540d079304142990" providerId="LiveId" clId="{03C6EBE6-0767-45D6-9BCF-C17C6DF10438}" dt="2023-06-23T15:30:21.571" v="1181" actId="478"/>
          <ac:picMkLst>
            <pc:docMk/>
            <pc:sldMk cId="2318448560" sldId="389"/>
            <ac:picMk id="79" creationId="{008D0BB6-12B8-8A64-248F-3AA60FDA8998}"/>
          </ac:picMkLst>
        </pc:picChg>
        <pc:picChg chg="add mod ord">
          <ac:chgData name="Minh Hà" userId="540d079304142990" providerId="LiveId" clId="{03C6EBE6-0767-45D6-9BCF-C17C6DF10438}" dt="2023-06-23T15:30:26.127" v="1183" actId="167"/>
          <ac:picMkLst>
            <pc:docMk/>
            <pc:sldMk cId="2318448560" sldId="389"/>
            <ac:picMk id="10243" creationId="{ACA8FA0F-8877-30A1-1CC5-A5925E65A303}"/>
          </ac:picMkLst>
        </pc:picChg>
        <pc:picChg chg="add mod ord">
          <ac:chgData name="Minh Hà" userId="540d079304142990" providerId="LiveId" clId="{03C6EBE6-0767-45D6-9BCF-C17C6DF10438}" dt="2023-06-23T15:30:26.127" v="1183" actId="167"/>
          <ac:picMkLst>
            <pc:docMk/>
            <pc:sldMk cId="2318448560" sldId="389"/>
            <ac:picMk id="10244" creationId="{5FA29317-70EC-089A-D450-3E9353A6B230}"/>
          </ac:picMkLst>
        </pc:picChg>
        <pc:picChg chg="add mod ord">
          <ac:chgData name="Minh Hà" userId="540d079304142990" providerId="LiveId" clId="{03C6EBE6-0767-45D6-9BCF-C17C6DF10438}" dt="2023-06-23T15:30:26.127" v="1183" actId="167"/>
          <ac:picMkLst>
            <pc:docMk/>
            <pc:sldMk cId="2318448560" sldId="389"/>
            <ac:picMk id="10245" creationId="{405FF725-515D-1F03-47E5-6CF5C8BC96AD}"/>
          </ac:picMkLst>
        </pc:picChg>
        <pc:picChg chg="add mod ord">
          <ac:chgData name="Minh Hà" userId="540d079304142990" providerId="LiveId" clId="{03C6EBE6-0767-45D6-9BCF-C17C6DF10438}" dt="2023-06-23T15:30:26.127" v="1183" actId="167"/>
          <ac:picMkLst>
            <pc:docMk/>
            <pc:sldMk cId="2318448560" sldId="389"/>
            <ac:picMk id="10246" creationId="{16B313B2-FA4B-4D85-800B-9C857FB17A7C}"/>
          </ac:picMkLst>
        </pc:picChg>
      </pc:sldChg>
      <pc:sldChg chg="modSp add mod">
        <pc:chgData name="Minh Hà" userId="540d079304142990" providerId="LiveId" clId="{03C6EBE6-0767-45D6-9BCF-C17C6DF10438}" dt="2023-06-23T15:17:36.402" v="439" actId="20577"/>
        <pc:sldMkLst>
          <pc:docMk/>
          <pc:sldMk cId="3677786932" sldId="390"/>
        </pc:sldMkLst>
        <pc:spChg chg="mod">
          <ac:chgData name="Minh Hà" userId="540d079304142990" providerId="LiveId" clId="{03C6EBE6-0767-45D6-9BCF-C17C6DF10438}" dt="2023-06-23T15:17:36.402" v="439" actId="20577"/>
          <ac:spMkLst>
            <pc:docMk/>
            <pc:sldMk cId="3677786932" sldId="390"/>
            <ac:spMk id="2" creationId="{17771559-C19C-AA3E-60E6-35E289EB2507}"/>
          </ac:spMkLst>
        </pc:spChg>
        <pc:spChg chg="mod">
          <ac:chgData name="Minh Hà" userId="540d079304142990" providerId="LiveId" clId="{03C6EBE6-0767-45D6-9BCF-C17C6DF10438}" dt="2023-06-23T15:17:09.322" v="435" actId="20577"/>
          <ac:spMkLst>
            <pc:docMk/>
            <pc:sldMk cId="3677786932" sldId="390"/>
            <ac:spMk id="5" creationId="{EB160817-FEAF-2867-1C57-7A13FE6C8D12}"/>
          </ac:spMkLst>
        </pc:spChg>
      </pc:sldChg>
      <pc:sldChg chg="add del">
        <pc:chgData name="Minh Hà" userId="540d079304142990" providerId="LiveId" clId="{03C6EBE6-0767-45D6-9BCF-C17C6DF10438}" dt="2023-06-23T15:17:33.284" v="437"/>
        <pc:sldMkLst>
          <pc:docMk/>
          <pc:sldMk cId="3307527695" sldId="391"/>
        </pc:sldMkLst>
      </pc:sldChg>
      <pc:sldChg chg="modSp add mod">
        <pc:chgData name="Minh Hà" userId="540d079304142990" providerId="LiveId" clId="{03C6EBE6-0767-45D6-9BCF-C17C6DF10438}" dt="2023-06-23T17:40:52.415" v="6644" actId="1076"/>
        <pc:sldMkLst>
          <pc:docMk/>
          <pc:sldMk cId="3412071643" sldId="391"/>
        </pc:sldMkLst>
        <pc:spChg chg="mod">
          <ac:chgData name="Minh Hà" userId="540d079304142990" providerId="LiveId" clId="{03C6EBE6-0767-45D6-9BCF-C17C6DF10438}" dt="2023-06-23T17:39:53.251" v="6609" actId="14100"/>
          <ac:spMkLst>
            <pc:docMk/>
            <pc:sldMk cId="3412071643" sldId="391"/>
            <ac:spMk id="13" creationId="{C61D2233-AD66-89AD-5E9D-80F439B5A46E}"/>
          </ac:spMkLst>
        </pc:spChg>
        <pc:spChg chg="mod">
          <ac:chgData name="Minh Hà" userId="540d079304142990" providerId="LiveId" clId="{03C6EBE6-0767-45D6-9BCF-C17C6DF10438}" dt="2023-06-23T17:39:56.354" v="6610" actId="1076"/>
          <ac:spMkLst>
            <pc:docMk/>
            <pc:sldMk cId="3412071643" sldId="391"/>
            <ac:spMk id="22" creationId="{E47BE32C-3C0F-ECBB-AF7F-AC3ABE8BF233}"/>
          </ac:spMkLst>
        </pc:spChg>
        <pc:spChg chg="mod">
          <ac:chgData name="Minh Hà" userId="540d079304142990" providerId="LiveId" clId="{03C6EBE6-0767-45D6-9BCF-C17C6DF10438}" dt="2023-06-23T17:39:59.386" v="6613" actId="20577"/>
          <ac:spMkLst>
            <pc:docMk/>
            <pc:sldMk cId="3412071643" sldId="391"/>
            <ac:spMk id="85" creationId="{405E4AB5-C50B-9DD9-E777-F1E07FEDAC97}"/>
          </ac:spMkLst>
        </pc:spChg>
        <pc:spChg chg="mod">
          <ac:chgData name="Minh Hà" userId="540d079304142990" providerId="LiveId" clId="{03C6EBE6-0767-45D6-9BCF-C17C6DF10438}" dt="2023-06-23T17:40:44.017" v="6641" actId="20577"/>
          <ac:spMkLst>
            <pc:docMk/>
            <pc:sldMk cId="3412071643" sldId="391"/>
            <ac:spMk id="87" creationId="{00D4C638-2058-C520-9E35-223F02B11E01}"/>
          </ac:spMkLst>
        </pc:spChg>
        <pc:grpChg chg="mod">
          <ac:chgData name="Minh Hà" userId="540d079304142990" providerId="LiveId" clId="{03C6EBE6-0767-45D6-9BCF-C17C6DF10438}" dt="2023-06-23T17:40:52.415" v="6644" actId="1076"/>
          <ac:grpSpMkLst>
            <pc:docMk/>
            <pc:sldMk cId="3412071643" sldId="391"/>
            <ac:grpSpMk id="90" creationId="{2C362BCD-1FA3-C1CD-3586-C504A18C9AB5}"/>
          </ac:grpSpMkLst>
        </pc:grpChg>
      </pc:sldChg>
      <pc:sldChg chg="delSp modSp add mod">
        <pc:chgData name="Minh Hà" userId="540d079304142990" providerId="LiveId" clId="{03C6EBE6-0767-45D6-9BCF-C17C6DF10438}" dt="2023-06-23T15:40:15.972" v="1624" actId="20577"/>
        <pc:sldMkLst>
          <pc:docMk/>
          <pc:sldMk cId="1026107067" sldId="410"/>
        </pc:sldMkLst>
        <pc:spChg chg="mod">
          <ac:chgData name="Minh Hà" userId="540d079304142990" providerId="LiveId" clId="{03C6EBE6-0767-45D6-9BCF-C17C6DF10438}" dt="2023-06-23T15:40:15.972" v="1624" actId="20577"/>
          <ac:spMkLst>
            <pc:docMk/>
            <pc:sldMk cId="1026107067" sldId="410"/>
            <ac:spMk id="4" creationId="{178179F9-6235-A392-31D8-5764D82B7FD7}"/>
          </ac:spMkLst>
        </pc:spChg>
        <pc:spChg chg="del">
          <ac:chgData name="Minh Hà" userId="540d079304142990" providerId="LiveId" clId="{03C6EBE6-0767-45D6-9BCF-C17C6DF10438}" dt="2023-06-23T15:20:19.141" v="604" actId="478"/>
          <ac:spMkLst>
            <pc:docMk/>
            <pc:sldMk cId="1026107067" sldId="410"/>
            <ac:spMk id="13" creationId="{FD4291B1-AE8D-22F9-01DA-D01079682C59}"/>
          </ac:spMkLst>
        </pc:spChg>
        <pc:spChg chg="del">
          <ac:chgData name="Minh Hà" userId="540d079304142990" providerId="LiveId" clId="{03C6EBE6-0767-45D6-9BCF-C17C6DF10438}" dt="2023-06-23T15:20:22.648" v="605" actId="478"/>
          <ac:spMkLst>
            <pc:docMk/>
            <pc:sldMk cId="1026107067" sldId="410"/>
            <ac:spMk id="14" creationId="{D61DA6E2-F26A-B7DD-86B6-19E1551F9C04}"/>
          </ac:spMkLst>
        </pc:spChg>
        <pc:spChg chg="mod">
          <ac:chgData name="Minh Hà" userId="540d079304142990" providerId="LiveId" clId="{03C6EBE6-0767-45D6-9BCF-C17C6DF10438}" dt="2023-06-23T15:20:25.522" v="606" actId="20577"/>
          <ac:spMkLst>
            <pc:docMk/>
            <pc:sldMk cId="1026107067" sldId="410"/>
            <ac:spMk id="19" creationId="{EFA81727-1030-5118-DE89-3B9592DE5EFD}"/>
          </ac:spMkLst>
        </pc:spChg>
        <pc:grpChg chg="mod">
          <ac:chgData name="Minh Hà" userId="540d079304142990" providerId="LiveId" clId="{03C6EBE6-0767-45D6-9BCF-C17C6DF10438}" dt="2023-06-23T15:20:27.383" v="607" actId="1076"/>
          <ac:grpSpMkLst>
            <pc:docMk/>
            <pc:sldMk cId="1026107067" sldId="410"/>
            <ac:grpSpMk id="20" creationId="{7B96E5AE-48AC-3C75-D596-6FB7828835D0}"/>
          </ac:grpSpMkLst>
        </pc:grpChg>
        <pc:picChg chg="mod">
          <ac:chgData name="Minh Hà" userId="540d079304142990" providerId="LiveId" clId="{03C6EBE6-0767-45D6-9BCF-C17C6DF10438}" dt="2023-06-23T15:20:32.224" v="610" actId="1076"/>
          <ac:picMkLst>
            <pc:docMk/>
            <pc:sldMk cId="1026107067" sldId="410"/>
            <ac:picMk id="16" creationId="{10AFFB4F-9A15-B159-0974-2DCA5FCCA8F9}"/>
          </ac:picMkLst>
        </pc:picChg>
      </pc:sldChg>
      <pc:sldChg chg="new del ord">
        <pc:chgData name="Minh Hà" userId="540d079304142990" providerId="LiveId" clId="{03C6EBE6-0767-45D6-9BCF-C17C6DF10438}" dt="2023-06-23T15:20:43.256" v="614" actId="47"/>
        <pc:sldMkLst>
          <pc:docMk/>
          <pc:sldMk cId="315739917" sldId="411"/>
        </pc:sldMkLst>
      </pc:sldChg>
      <pc:sldChg chg="addSp delSp modSp add mod">
        <pc:chgData name="Minh Hà" userId="540d079304142990" providerId="LiveId" clId="{03C6EBE6-0767-45D6-9BCF-C17C6DF10438}" dt="2023-06-23T15:40:11.231" v="1622" actId="20577"/>
        <pc:sldMkLst>
          <pc:docMk/>
          <pc:sldMk cId="3787775318" sldId="411"/>
        </pc:sldMkLst>
        <pc:spChg chg="mod">
          <ac:chgData name="Minh Hà" userId="540d079304142990" providerId="LiveId" clId="{03C6EBE6-0767-45D6-9BCF-C17C6DF10438}" dt="2023-06-23T15:40:11.231" v="1622" actId="20577"/>
          <ac:spMkLst>
            <pc:docMk/>
            <pc:sldMk cId="3787775318" sldId="411"/>
            <ac:spMk id="4" creationId="{178179F9-6235-A392-31D8-5764D82B7FD7}"/>
          </ac:spMkLst>
        </pc:spChg>
        <pc:spChg chg="mod">
          <ac:chgData name="Minh Hà" userId="540d079304142990" providerId="LiveId" clId="{03C6EBE6-0767-45D6-9BCF-C17C6DF10438}" dt="2023-06-23T15:21:10.543" v="619"/>
          <ac:spMkLst>
            <pc:docMk/>
            <pc:sldMk cId="3787775318" sldId="411"/>
            <ac:spMk id="6" creationId="{040BA30C-26ED-66B6-B1D2-D24A76C58488}"/>
          </ac:spMkLst>
        </pc:spChg>
        <pc:spChg chg="mod">
          <ac:chgData name="Minh Hà" userId="540d079304142990" providerId="LiveId" clId="{03C6EBE6-0767-45D6-9BCF-C17C6DF10438}" dt="2023-06-23T15:21:10.543" v="619"/>
          <ac:spMkLst>
            <pc:docMk/>
            <pc:sldMk cId="3787775318" sldId="411"/>
            <ac:spMk id="10" creationId="{109F83E9-F265-87FC-72AD-38842C2B3DEF}"/>
          </ac:spMkLst>
        </pc:spChg>
        <pc:spChg chg="add mod">
          <ac:chgData name="Minh Hà" userId="540d079304142990" providerId="LiveId" clId="{03C6EBE6-0767-45D6-9BCF-C17C6DF10438}" dt="2023-06-23T15:27:53.854" v="1158" actId="164"/>
          <ac:spMkLst>
            <pc:docMk/>
            <pc:sldMk cId="3787775318" sldId="411"/>
            <ac:spMk id="11" creationId="{8840E7AE-D1FC-AFA2-9C76-FC10F3B31113}"/>
          </ac:spMkLst>
        </pc:spChg>
        <pc:spChg chg="add mod">
          <ac:chgData name="Minh Hà" userId="540d079304142990" providerId="LiveId" clId="{03C6EBE6-0767-45D6-9BCF-C17C6DF10438}" dt="2023-06-23T15:27:53.854" v="1158" actId="164"/>
          <ac:spMkLst>
            <pc:docMk/>
            <pc:sldMk cId="3787775318" sldId="411"/>
            <ac:spMk id="12" creationId="{445ED28E-77EA-837C-C4A7-A5065142C388}"/>
          </ac:spMkLst>
        </pc:spChg>
        <pc:spChg chg="del topLvl">
          <ac:chgData name="Minh Hà" userId="540d079304142990" providerId="LiveId" clId="{03C6EBE6-0767-45D6-9BCF-C17C6DF10438}" dt="2023-06-23T15:20:54.776" v="618" actId="478"/>
          <ac:spMkLst>
            <pc:docMk/>
            <pc:sldMk cId="3787775318" sldId="411"/>
            <ac:spMk id="18" creationId="{5FDBD5A9-F994-3DEB-D6CE-2D0000E45BD7}"/>
          </ac:spMkLst>
        </pc:spChg>
        <pc:spChg chg="del topLvl">
          <ac:chgData name="Minh Hà" userId="540d079304142990" providerId="LiveId" clId="{03C6EBE6-0767-45D6-9BCF-C17C6DF10438}" dt="2023-06-23T15:20:54.197" v="617" actId="478"/>
          <ac:spMkLst>
            <pc:docMk/>
            <pc:sldMk cId="3787775318" sldId="411"/>
            <ac:spMk id="19" creationId="{EFA81727-1030-5118-DE89-3B9592DE5EFD}"/>
          </ac:spMkLst>
        </pc:spChg>
        <pc:grpChg chg="add mod">
          <ac:chgData name="Minh Hà" userId="540d079304142990" providerId="LiveId" clId="{03C6EBE6-0767-45D6-9BCF-C17C6DF10438}" dt="2023-06-23T15:31:54.761" v="1207" actId="1076"/>
          <ac:grpSpMkLst>
            <pc:docMk/>
            <pc:sldMk cId="3787775318" sldId="411"/>
            <ac:grpSpMk id="3" creationId="{718B4781-85E2-1152-1ACB-A707DF0419AE}"/>
          </ac:grpSpMkLst>
        </pc:grpChg>
        <pc:grpChg chg="add mod">
          <ac:chgData name="Minh Hà" userId="540d079304142990" providerId="LiveId" clId="{03C6EBE6-0767-45D6-9BCF-C17C6DF10438}" dt="2023-06-23T15:27:55.809" v="1159" actId="1076"/>
          <ac:grpSpMkLst>
            <pc:docMk/>
            <pc:sldMk cId="3787775318" sldId="411"/>
            <ac:grpSpMk id="13" creationId="{AEDEF27E-E18B-AD79-BCCB-AF53D542122E}"/>
          </ac:grpSpMkLst>
        </pc:grpChg>
        <pc:grpChg chg="del">
          <ac:chgData name="Minh Hà" userId="540d079304142990" providerId="LiveId" clId="{03C6EBE6-0767-45D6-9BCF-C17C6DF10438}" dt="2023-06-23T15:20:54.197" v="617" actId="478"/>
          <ac:grpSpMkLst>
            <pc:docMk/>
            <pc:sldMk cId="3787775318" sldId="411"/>
            <ac:grpSpMk id="20" creationId="{7B96E5AE-48AC-3C75-D596-6FB7828835D0}"/>
          </ac:grpSpMkLst>
        </pc:grpChg>
        <pc:picChg chg="mod">
          <ac:chgData name="Minh Hà" userId="540d079304142990" providerId="LiveId" clId="{03C6EBE6-0767-45D6-9BCF-C17C6DF10438}" dt="2023-06-23T15:21:10.543" v="619"/>
          <ac:picMkLst>
            <pc:docMk/>
            <pc:sldMk cId="3787775318" sldId="411"/>
            <ac:picMk id="5" creationId="{AE38B643-D5C8-682E-23B0-F02F7EEADED2}"/>
          </ac:picMkLst>
        </pc:picChg>
        <pc:picChg chg="mod">
          <ac:chgData name="Minh Hà" userId="540d079304142990" providerId="LiveId" clId="{03C6EBE6-0767-45D6-9BCF-C17C6DF10438}" dt="2023-06-23T15:31:51.649" v="1206" actId="1076"/>
          <ac:picMkLst>
            <pc:docMk/>
            <pc:sldMk cId="3787775318" sldId="411"/>
            <ac:picMk id="15" creationId="{3CE91479-A637-F4F4-B759-C68ED7FC4ACD}"/>
          </ac:picMkLst>
        </pc:picChg>
        <pc:picChg chg="del">
          <ac:chgData name="Minh Hà" userId="540d079304142990" providerId="LiveId" clId="{03C6EBE6-0767-45D6-9BCF-C17C6DF10438}" dt="2023-06-23T15:20:48.240" v="616" actId="478"/>
          <ac:picMkLst>
            <pc:docMk/>
            <pc:sldMk cId="3787775318" sldId="411"/>
            <ac:picMk id="16" creationId="{10AFFB4F-9A15-B159-0974-2DCA5FCCA8F9}"/>
          </ac:picMkLst>
        </pc:picChg>
        <pc:cxnChg chg="mod">
          <ac:chgData name="Minh Hà" userId="540d079304142990" providerId="LiveId" clId="{03C6EBE6-0767-45D6-9BCF-C17C6DF10438}" dt="2023-06-23T15:21:10.543" v="619"/>
          <ac:cxnSpMkLst>
            <pc:docMk/>
            <pc:sldMk cId="3787775318" sldId="411"/>
            <ac:cxnSpMk id="8" creationId="{8B2F2944-5A77-498C-22C2-1F07B267FD82}"/>
          </ac:cxnSpMkLst>
        </pc:cxnChg>
      </pc:sldChg>
      <pc:sldChg chg="addSp delSp modSp add mod">
        <pc:chgData name="Minh Hà" userId="540d079304142990" providerId="LiveId" clId="{03C6EBE6-0767-45D6-9BCF-C17C6DF10438}" dt="2023-06-23T15:32:42.308" v="1215" actId="1076"/>
        <pc:sldMkLst>
          <pc:docMk/>
          <pc:sldMk cId="2548288245" sldId="412"/>
        </pc:sldMkLst>
        <pc:spChg chg="mod">
          <ac:chgData name="Minh Hà" userId="540d079304142990" providerId="LiveId" clId="{03C6EBE6-0767-45D6-9BCF-C17C6DF10438}" dt="2023-06-23T15:31:21.504" v="1199"/>
          <ac:spMkLst>
            <pc:docMk/>
            <pc:sldMk cId="2548288245" sldId="412"/>
            <ac:spMk id="6" creationId="{A9722477-22FD-A90B-E8D1-C2E07CCC88D3}"/>
          </ac:spMkLst>
        </pc:spChg>
        <pc:spChg chg="mod">
          <ac:chgData name="Minh Hà" userId="540d079304142990" providerId="LiveId" clId="{03C6EBE6-0767-45D6-9BCF-C17C6DF10438}" dt="2023-06-23T15:31:21.504" v="1199"/>
          <ac:spMkLst>
            <pc:docMk/>
            <pc:sldMk cId="2548288245" sldId="412"/>
            <ac:spMk id="8" creationId="{8D079E2B-E57D-F524-D88C-F2A15608B1F9}"/>
          </ac:spMkLst>
        </pc:spChg>
        <pc:spChg chg="mod">
          <ac:chgData name="Minh Hà" userId="540d079304142990" providerId="LiveId" clId="{03C6EBE6-0767-45D6-9BCF-C17C6DF10438}" dt="2023-06-23T15:32:35.881" v="1214" actId="207"/>
          <ac:spMkLst>
            <pc:docMk/>
            <pc:sldMk cId="2548288245" sldId="412"/>
            <ac:spMk id="69" creationId="{C7750CAE-0AE3-921B-A6F2-54DE0AB977DC}"/>
          </ac:spMkLst>
        </pc:spChg>
        <pc:spChg chg="mod">
          <ac:chgData name="Minh Hà" userId="540d079304142990" providerId="LiveId" clId="{03C6EBE6-0767-45D6-9BCF-C17C6DF10438}" dt="2023-06-23T15:32:23.406" v="1210" actId="14100"/>
          <ac:spMkLst>
            <pc:docMk/>
            <pc:sldMk cId="2548288245" sldId="412"/>
            <ac:spMk id="2055" creationId="{0D9079F7-41E5-7662-8A0D-3FE310A85CB2}"/>
          </ac:spMkLst>
        </pc:spChg>
        <pc:spChg chg="mod">
          <ac:chgData name="Minh Hà" userId="540d079304142990" providerId="LiveId" clId="{03C6EBE6-0767-45D6-9BCF-C17C6DF10438}" dt="2023-06-23T15:31:06.581" v="1195" actId="20577"/>
          <ac:spMkLst>
            <pc:docMk/>
            <pc:sldMk cId="2548288245" sldId="412"/>
            <ac:spMk id="2071" creationId="{3E26BF09-BC1B-ADFA-90B9-B0CEB90041A1}"/>
          </ac:spMkLst>
        </pc:spChg>
        <pc:spChg chg="mod">
          <ac:chgData name="Minh Hà" userId="540d079304142990" providerId="LiveId" clId="{03C6EBE6-0767-45D6-9BCF-C17C6DF10438}" dt="2023-06-23T15:30:39.920" v="1187" actId="20577"/>
          <ac:spMkLst>
            <pc:docMk/>
            <pc:sldMk cId="2548288245" sldId="412"/>
            <ac:spMk id="2073" creationId="{D06FE7A4-8090-F1A9-810E-53D1F89E3FB7}"/>
          </ac:spMkLst>
        </pc:spChg>
        <pc:spChg chg="mod">
          <ac:chgData name="Minh Hà" userId="540d079304142990" providerId="LiveId" clId="{03C6EBE6-0767-45D6-9BCF-C17C6DF10438}" dt="2023-06-23T15:32:26.933" v="1211" actId="1076"/>
          <ac:spMkLst>
            <pc:docMk/>
            <pc:sldMk cId="2548288245" sldId="412"/>
            <ac:spMk id="2079" creationId="{F2F4893E-6D13-9469-C175-24014DCA43F2}"/>
          </ac:spMkLst>
        </pc:spChg>
        <pc:grpChg chg="add mod">
          <ac:chgData name="Minh Hà" userId="540d079304142990" providerId="LiveId" clId="{03C6EBE6-0767-45D6-9BCF-C17C6DF10438}" dt="2023-06-23T15:31:28.360" v="1202" actId="1076"/>
          <ac:grpSpMkLst>
            <pc:docMk/>
            <pc:sldMk cId="2548288245" sldId="412"/>
            <ac:grpSpMk id="4" creationId="{04C41A41-1A86-9828-6CE2-F5362C1680F5}"/>
          </ac:grpSpMkLst>
        </pc:grpChg>
        <pc:grpChg chg="mod">
          <ac:chgData name="Minh Hà" userId="540d079304142990" providerId="LiveId" clId="{03C6EBE6-0767-45D6-9BCF-C17C6DF10438}" dt="2023-06-23T15:32:42.308" v="1215" actId="1076"/>
          <ac:grpSpMkLst>
            <pc:docMk/>
            <pc:sldMk cId="2548288245" sldId="412"/>
            <ac:grpSpMk id="73" creationId="{22269244-7570-8822-82E3-389B06699596}"/>
          </ac:grpSpMkLst>
        </pc:grpChg>
        <pc:grpChg chg="del">
          <ac:chgData name="Minh Hà" userId="540d079304142990" providerId="LiveId" clId="{03C6EBE6-0767-45D6-9BCF-C17C6DF10438}" dt="2023-06-23T15:31:10.614" v="1197" actId="478"/>
          <ac:grpSpMkLst>
            <pc:docMk/>
            <pc:sldMk cId="2548288245" sldId="412"/>
            <ac:grpSpMk id="90" creationId="{1FCF7F16-EFB3-2316-F909-27B1E1C5198C}"/>
          </ac:grpSpMkLst>
        </pc:grpChg>
        <pc:grpChg chg="mod">
          <ac:chgData name="Minh Hà" userId="540d079304142990" providerId="LiveId" clId="{03C6EBE6-0767-45D6-9BCF-C17C6DF10438}" dt="2023-06-23T15:31:09.573" v="1196" actId="14100"/>
          <ac:grpSpMkLst>
            <pc:docMk/>
            <pc:sldMk cId="2548288245" sldId="412"/>
            <ac:grpSpMk id="2075" creationId="{9BBA25B1-8D54-C4AB-2FA3-A83D2E6D2C23}"/>
          </ac:grpSpMkLst>
        </pc:grpChg>
        <pc:picChg chg="mod">
          <ac:chgData name="Minh Hà" userId="540d079304142990" providerId="LiveId" clId="{03C6EBE6-0767-45D6-9BCF-C17C6DF10438}" dt="2023-06-23T15:31:21.504" v="1199"/>
          <ac:picMkLst>
            <pc:docMk/>
            <pc:sldMk cId="2548288245" sldId="412"/>
            <ac:picMk id="5" creationId="{688C695C-2A3C-7D02-A2CC-CDEC19C4FFD2}"/>
          </ac:picMkLst>
        </pc:picChg>
        <pc:cxnChg chg="mod">
          <ac:chgData name="Minh Hà" userId="540d079304142990" providerId="LiveId" clId="{03C6EBE6-0767-45D6-9BCF-C17C6DF10438}" dt="2023-06-23T15:31:21.504" v="1199"/>
          <ac:cxnSpMkLst>
            <pc:docMk/>
            <pc:sldMk cId="2548288245" sldId="412"/>
            <ac:cxnSpMk id="7" creationId="{E5D43AA4-008D-2E4F-4F17-5D5537984916}"/>
          </ac:cxnSpMkLst>
        </pc:cxnChg>
      </pc:sldChg>
      <pc:sldChg chg="modSp add del mod">
        <pc:chgData name="Minh Hà" userId="540d079304142990" providerId="LiveId" clId="{03C6EBE6-0767-45D6-9BCF-C17C6DF10438}" dt="2023-06-23T15:30:31.390" v="1184" actId="47"/>
        <pc:sldMkLst>
          <pc:docMk/>
          <pc:sldMk cId="4096843387" sldId="412"/>
        </pc:sldMkLst>
        <pc:spChg chg="mod">
          <ac:chgData name="Minh Hà" userId="540d079304142990" providerId="LiveId" clId="{03C6EBE6-0767-45D6-9BCF-C17C6DF10438}" dt="2023-06-23T15:28:13.111" v="1162" actId="20577"/>
          <ac:spMkLst>
            <pc:docMk/>
            <pc:sldMk cId="4096843387" sldId="412"/>
            <ac:spMk id="2073" creationId="{D06FE7A4-8090-F1A9-810E-53D1F89E3FB7}"/>
          </ac:spMkLst>
        </pc:spChg>
      </pc:sldChg>
      <pc:sldChg chg="modSp add mod modAnim">
        <pc:chgData name="Minh Hà" userId="540d079304142990" providerId="LiveId" clId="{03C6EBE6-0767-45D6-9BCF-C17C6DF10438}" dt="2023-06-23T15:35:33.824" v="1255"/>
        <pc:sldMkLst>
          <pc:docMk/>
          <pc:sldMk cId="306047442" sldId="413"/>
        </pc:sldMkLst>
        <pc:spChg chg="mod">
          <ac:chgData name="Minh Hà" userId="540d079304142990" providerId="LiveId" clId="{03C6EBE6-0767-45D6-9BCF-C17C6DF10438}" dt="2023-06-23T15:33:45.872" v="1225" actId="255"/>
          <ac:spMkLst>
            <pc:docMk/>
            <pc:sldMk cId="306047442" sldId="413"/>
            <ac:spMk id="69" creationId="{C7750CAE-0AE3-921B-A6F2-54DE0AB977DC}"/>
          </ac:spMkLst>
        </pc:spChg>
        <pc:grpChg chg="mod">
          <ac:chgData name="Minh Hà" userId="540d079304142990" providerId="LiveId" clId="{03C6EBE6-0767-45D6-9BCF-C17C6DF10438}" dt="2023-06-23T15:33:27.645" v="1223" actId="1076"/>
          <ac:grpSpMkLst>
            <pc:docMk/>
            <pc:sldMk cId="306047442" sldId="413"/>
            <ac:grpSpMk id="73" creationId="{22269244-7570-8822-82E3-389B06699596}"/>
          </ac:grpSpMkLst>
        </pc:grpChg>
      </pc:sldChg>
      <pc:sldChg chg="delSp modSp add mod">
        <pc:chgData name="Minh Hà" userId="540d079304142990" providerId="LiveId" clId="{03C6EBE6-0767-45D6-9BCF-C17C6DF10438}" dt="2023-06-23T15:35:25.051" v="1254" actId="1076"/>
        <pc:sldMkLst>
          <pc:docMk/>
          <pc:sldMk cId="1432330495" sldId="414"/>
        </pc:sldMkLst>
        <pc:spChg chg="mod">
          <ac:chgData name="Minh Hà" userId="540d079304142990" providerId="LiveId" clId="{03C6EBE6-0767-45D6-9BCF-C17C6DF10438}" dt="2023-06-23T15:35:16.272" v="1251" actId="122"/>
          <ac:spMkLst>
            <pc:docMk/>
            <pc:sldMk cId="1432330495" sldId="414"/>
            <ac:spMk id="69" creationId="{C7750CAE-0AE3-921B-A6F2-54DE0AB977DC}"/>
          </ac:spMkLst>
        </pc:spChg>
        <pc:spChg chg="mod">
          <ac:chgData name="Minh Hà" userId="540d079304142990" providerId="LiveId" clId="{03C6EBE6-0767-45D6-9BCF-C17C6DF10438}" dt="2023-06-23T15:34:33.981" v="1236" actId="14100"/>
          <ac:spMkLst>
            <pc:docMk/>
            <pc:sldMk cId="1432330495" sldId="414"/>
            <ac:spMk id="2055" creationId="{0D9079F7-41E5-7662-8A0D-3FE310A85CB2}"/>
          </ac:spMkLst>
        </pc:spChg>
        <pc:spChg chg="mod">
          <ac:chgData name="Minh Hà" userId="540d079304142990" providerId="LiveId" clId="{03C6EBE6-0767-45D6-9BCF-C17C6DF10438}" dt="2023-06-23T15:34:47.956" v="1240" actId="1076"/>
          <ac:spMkLst>
            <pc:docMk/>
            <pc:sldMk cId="1432330495" sldId="414"/>
            <ac:spMk id="2071" creationId="{3E26BF09-BC1B-ADFA-90B9-B0CEB90041A1}"/>
          </ac:spMkLst>
        </pc:spChg>
        <pc:spChg chg="mod">
          <ac:chgData name="Minh Hà" userId="540d079304142990" providerId="LiveId" clId="{03C6EBE6-0767-45D6-9BCF-C17C6DF10438}" dt="2023-06-23T15:34:04.311" v="1228" actId="20577"/>
          <ac:spMkLst>
            <pc:docMk/>
            <pc:sldMk cId="1432330495" sldId="414"/>
            <ac:spMk id="2073" creationId="{D06FE7A4-8090-F1A9-810E-53D1F89E3FB7}"/>
          </ac:spMkLst>
        </pc:spChg>
        <pc:spChg chg="mod">
          <ac:chgData name="Minh Hà" userId="540d079304142990" providerId="LiveId" clId="{03C6EBE6-0767-45D6-9BCF-C17C6DF10438}" dt="2023-06-23T15:34:45.780" v="1239" actId="1076"/>
          <ac:spMkLst>
            <pc:docMk/>
            <pc:sldMk cId="1432330495" sldId="414"/>
            <ac:spMk id="2079" creationId="{F2F4893E-6D13-9469-C175-24014DCA43F2}"/>
          </ac:spMkLst>
        </pc:spChg>
        <pc:grpChg chg="del">
          <ac:chgData name="Minh Hà" userId="540d079304142990" providerId="LiveId" clId="{03C6EBE6-0767-45D6-9BCF-C17C6DF10438}" dt="2023-06-23T15:34:15.802" v="1229" actId="478"/>
          <ac:grpSpMkLst>
            <pc:docMk/>
            <pc:sldMk cId="1432330495" sldId="414"/>
            <ac:grpSpMk id="4" creationId="{04C41A41-1A86-9828-6CE2-F5362C1680F5}"/>
          </ac:grpSpMkLst>
        </pc:grpChg>
        <pc:grpChg chg="mod">
          <ac:chgData name="Minh Hà" userId="540d079304142990" providerId="LiveId" clId="{03C6EBE6-0767-45D6-9BCF-C17C6DF10438}" dt="2023-06-23T15:35:25.051" v="1254" actId="1076"/>
          <ac:grpSpMkLst>
            <pc:docMk/>
            <pc:sldMk cId="1432330495" sldId="414"/>
            <ac:grpSpMk id="73" creationId="{22269244-7570-8822-82E3-389B06699596}"/>
          </ac:grpSpMkLst>
        </pc:grpChg>
        <pc:grpChg chg="mod">
          <ac:chgData name="Minh Hà" userId="540d079304142990" providerId="LiveId" clId="{03C6EBE6-0767-45D6-9BCF-C17C6DF10438}" dt="2023-06-23T15:34:27.536" v="1234" actId="14100"/>
          <ac:grpSpMkLst>
            <pc:docMk/>
            <pc:sldMk cId="1432330495" sldId="414"/>
            <ac:grpSpMk id="2075" creationId="{9BBA25B1-8D54-C4AB-2FA3-A83D2E6D2C23}"/>
          </ac:grpSpMkLst>
        </pc:grpChg>
      </pc:sldChg>
      <pc:sldChg chg="addSp delSp modSp add mod modAnim">
        <pc:chgData name="Minh Hà" userId="540d079304142990" providerId="LiveId" clId="{03C6EBE6-0767-45D6-9BCF-C17C6DF10438}" dt="2023-06-23T15:39:48.389" v="1592"/>
        <pc:sldMkLst>
          <pc:docMk/>
          <pc:sldMk cId="1544658340" sldId="435"/>
        </pc:sldMkLst>
        <pc:spChg chg="mod">
          <ac:chgData name="Minh Hà" userId="540d079304142990" providerId="LiveId" clId="{03C6EBE6-0767-45D6-9BCF-C17C6DF10438}" dt="2023-06-23T15:38:00.819" v="1579" actId="20577"/>
          <ac:spMkLst>
            <pc:docMk/>
            <pc:sldMk cId="1544658340" sldId="435"/>
            <ac:spMk id="53" creationId="{39E5E311-11D4-C583-D7D2-32AA1A8E52FC}"/>
          </ac:spMkLst>
        </pc:spChg>
        <pc:grpChg chg="mod">
          <ac:chgData name="Minh Hà" userId="540d079304142990" providerId="LiveId" clId="{03C6EBE6-0767-45D6-9BCF-C17C6DF10438}" dt="2023-06-23T15:39:45.520" v="1591" actId="1076"/>
          <ac:grpSpMkLst>
            <pc:docMk/>
            <pc:sldMk cId="1544658340" sldId="435"/>
            <ac:grpSpMk id="49" creationId="{E7599533-E15F-5135-B671-9F6CD2E6E8BC}"/>
          </ac:grpSpMkLst>
        </pc:grpChg>
        <pc:picChg chg="del">
          <ac:chgData name="Minh Hà" userId="540d079304142990" providerId="LiveId" clId="{03C6EBE6-0767-45D6-9BCF-C17C6DF10438}" dt="2023-06-23T15:36:10.332" v="1257" actId="478"/>
          <ac:picMkLst>
            <pc:docMk/>
            <pc:sldMk cId="1544658340" sldId="435"/>
            <ac:picMk id="5" creationId="{CA57D0D5-E69B-C891-02F3-A10C7F8B4BA6}"/>
          </ac:picMkLst>
        </pc:picChg>
        <pc:picChg chg="del">
          <ac:chgData name="Minh Hà" userId="540d079304142990" providerId="LiveId" clId="{03C6EBE6-0767-45D6-9BCF-C17C6DF10438}" dt="2023-06-23T15:36:10.775" v="1258" actId="478"/>
          <ac:picMkLst>
            <pc:docMk/>
            <pc:sldMk cId="1544658340" sldId="435"/>
            <ac:picMk id="2050" creationId="{365024CC-539D-2B68-AD3A-E255B4D774EA}"/>
          </ac:picMkLst>
        </pc:picChg>
        <pc:picChg chg="add mod">
          <ac:chgData name="Minh Hà" userId="540d079304142990" providerId="LiveId" clId="{03C6EBE6-0767-45D6-9BCF-C17C6DF10438}" dt="2023-06-23T15:39:43.480" v="1590" actId="1076"/>
          <ac:picMkLst>
            <pc:docMk/>
            <pc:sldMk cId="1544658340" sldId="435"/>
            <ac:picMk id="3074" creationId="{1C83F3A1-DD66-CD5A-2A6E-EBC6BFC4D3D0}"/>
          </ac:picMkLst>
        </pc:picChg>
      </pc:sldChg>
      <pc:sldChg chg="addSp delSp modSp add mod ord">
        <pc:chgData name="Minh Hà" userId="540d079304142990" providerId="LiveId" clId="{03C6EBE6-0767-45D6-9BCF-C17C6DF10438}" dt="2023-06-23T15:49:57.582" v="2113" actId="1076"/>
        <pc:sldMkLst>
          <pc:docMk/>
          <pc:sldMk cId="1387749648" sldId="436"/>
        </pc:sldMkLst>
        <pc:spChg chg="mod">
          <ac:chgData name="Minh Hà" userId="540d079304142990" providerId="LiveId" clId="{03C6EBE6-0767-45D6-9BCF-C17C6DF10438}" dt="2023-06-23T15:40:05.997" v="1620" actId="20577"/>
          <ac:spMkLst>
            <pc:docMk/>
            <pc:sldMk cId="1387749648" sldId="436"/>
            <ac:spMk id="4" creationId="{178179F9-6235-A392-31D8-5764D82B7FD7}"/>
          </ac:spMkLst>
        </pc:spChg>
        <pc:spChg chg="mod">
          <ac:chgData name="Minh Hà" userId="540d079304142990" providerId="LiveId" clId="{03C6EBE6-0767-45D6-9BCF-C17C6DF10438}" dt="2023-06-23T15:42:27.903" v="1632"/>
          <ac:spMkLst>
            <pc:docMk/>
            <pc:sldMk cId="1387749648" sldId="436"/>
            <ac:spMk id="5" creationId="{507F0B72-89E2-33F7-3830-8913818F745E}"/>
          </ac:spMkLst>
        </pc:spChg>
        <pc:spChg chg="mod">
          <ac:chgData name="Minh Hà" userId="540d079304142990" providerId="LiveId" clId="{03C6EBE6-0767-45D6-9BCF-C17C6DF10438}" dt="2023-06-23T15:42:27.903" v="1632"/>
          <ac:spMkLst>
            <pc:docMk/>
            <pc:sldMk cId="1387749648" sldId="436"/>
            <ac:spMk id="6" creationId="{D1B54DAA-3B61-F1E0-68C3-253C06DB3B7D}"/>
          </ac:spMkLst>
        </pc:spChg>
        <pc:spChg chg="mod">
          <ac:chgData name="Minh Hà" userId="540d079304142990" providerId="LiveId" clId="{03C6EBE6-0767-45D6-9BCF-C17C6DF10438}" dt="2023-06-23T15:42:27.903" v="1632"/>
          <ac:spMkLst>
            <pc:docMk/>
            <pc:sldMk cId="1387749648" sldId="436"/>
            <ac:spMk id="8" creationId="{D352DF30-04E0-4287-7FB4-E044989D2092}"/>
          </ac:spMkLst>
        </pc:spChg>
        <pc:spChg chg="mod">
          <ac:chgData name="Minh Hà" userId="540d079304142990" providerId="LiveId" clId="{03C6EBE6-0767-45D6-9BCF-C17C6DF10438}" dt="2023-06-23T15:48:42.801" v="2064" actId="113"/>
          <ac:spMkLst>
            <pc:docMk/>
            <pc:sldMk cId="1387749648" sldId="436"/>
            <ac:spMk id="11" creationId="{2A299B4A-9F09-4BB7-2734-AF2E422B9FF9}"/>
          </ac:spMkLst>
        </pc:spChg>
        <pc:spChg chg="mod">
          <ac:chgData name="Minh Hà" userId="540d079304142990" providerId="LiveId" clId="{03C6EBE6-0767-45D6-9BCF-C17C6DF10438}" dt="2023-06-23T15:48:43.890" v="2065" actId="113"/>
          <ac:spMkLst>
            <pc:docMk/>
            <pc:sldMk cId="1387749648" sldId="436"/>
            <ac:spMk id="12" creationId="{385EEE19-0C46-3666-9D44-C52E407B5047}"/>
          </ac:spMkLst>
        </pc:spChg>
        <pc:spChg chg="mod">
          <ac:chgData name="Minh Hà" userId="540d079304142990" providerId="LiveId" clId="{03C6EBE6-0767-45D6-9BCF-C17C6DF10438}" dt="2023-06-23T15:48:45.504" v="2066"/>
          <ac:spMkLst>
            <pc:docMk/>
            <pc:sldMk cId="1387749648" sldId="436"/>
            <ac:spMk id="14" creationId="{E49E07B1-51FB-1F48-7FB7-776F5FB6887B}"/>
          </ac:spMkLst>
        </pc:spChg>
        <pc:spChg chg="mod">
          <ac:chgData name="Minh Hà" userId="540d079304142990" providerId="LiveId" clId="{03C6EBE6-0767-45D6-9BCF-C17C6DF10438}" dt="2023-06-23T15:47:16.313" v="2050" actId="1076"/>
          <ac:spMkLst>
            <pc:docMk/>
            <pc:sldMk cId="1387749648" sldId="436"/>
            <ac:spMk id="18" creationId="{5FDBD5A9-F994-3DEB-D6CE-2D0000E45BD7}"/>
          </ac:spMkLst>
        </pc:spChg>
        <pc:spChg chg="mod">
          <ac:chgData name="Minh Hà" userId="540d079304142990" providerId="LiveId" clId="{03C6EBE6-0767-45D6-9BCF-C17C6DF10438}" dt="2023-06-23T15:47:09.547" v="2046" actId="20577"/>
          <ac:spMkLst>
            <pc:docMk/>
            <pc:sldMk cId="1387749648" sldId="436"/>
            <ac:spMk id="19" creationId="{EFA81727-1030-5118-DE89-3B9592DE5EFD}"/>
          </ac:spMkLst>
        </pc:spChg>
        <pc:spChg chg="mod">
          <ac:chgData name="Minh Hà" userId="540d079304142990" providerId="LiveId" clId="{03C6EBE6-0767-45D6-9BCF-C17C6DF10438}" dt="2023-06-23T15:49:35.077" v="2108" actId="20577"/>
          <ac:spMkLst>
            <pc:docMk/>
            <pc:sldMk cId="1387749648" sldId="436"/>
            <ac:spMk id="21" creationId="{F03F1CA9-81F3-C384-E7DF-2E835CE6FA89}"/>
          </ac:spMkLst>
        </pc:spChg>
        <pc:grpChg chg="add del mod">
          <ac:chgData name="Minh Hà" userId="540d079304142990" providerId="LiveId" clId="{03C6EBE6-0767-45D6-9BCF-C17C6DF10438}" dt="2023-06-23T15:46:20.532" v="1885" actId="478"/>
          <ac:grpSpMkLst>
            <pc:docMk/>
            <pc:sldMk cId="1387749648" sldId="436"/>
            <ac:grpSpMk id="3" creationId="{1AEAF3B3-5507-5E99-4DD0-66CCB4C6D1A0}"/>
          </ac:grpSpMkLst>
        </pc:grpChg>
        <pc:grpChg chg="add mod">
          <ac:chgData name="Minh Hà" userId="540d079304142990" providerId="LiveId" clId="{03C6EBE6-0767-45D6-9BCF-C17C6DF10438}" dt="2023-06-23T15:49:51.610" v="2112" actId="1076"/>
          <ac:grpSpMkLst>
            <pc:docMk/>
            <pc:sldMk cId="1387749648" sldId="436"/>
            <ac:grpSpMk id="10" creationId="{3DF2C845-863F-DE34-D8E4-6AD1BE343DB6}"/>
          </ac:grpSpMkLst>
        </pc:grpChg>
        <pc:grpChg chg="add mod">
          <ac:chgData name="Minh Hà" userId="540d079304142990" providerId="LiveId" clId="{03C6EBE6-0767-45D6-9BCF-C17C6DF10438}" dt="2023-06-23T15:49:51.610" v="2112" actId="1076"/>
          <ac:grpSpMkLst>
            <pc:docMk/>
            <pc:sldMk cId="1387749648" sldId="436"/>
            <ac:grpSpMk id="13" creationId="{FC1797E7-8868-CE5F-339C-EA3BCCF3625F}"/>
          </ac:grpSpMkLst>
        </pc:grpChg>
        <pc:grpChg chg="mod">
          <ac:chgData name="Minh Hà" userId="540d079304142990" providerId="LiveId" clId="{03C6EBE6-0767-45D6-9BCF-C17C6DF10438}" dt="2023-06-23T15:49:57.582" v="2113" actId="1076"/>
          <ac:grpSpMkLst>
            <pc:docMk/>
            <pc:sldMk cId="1387749648" sldId="436"/>
            <ac:grpSpMk id="20" creationId="{7B96E5AE-48AC-3C75-D596-6FB7828835D0}"/>
          </ac:grpSpMkLst>
        </pc:grpChg>
        <pc:picChg chg="del">
          <ac:chgData name="Minh Hà" userId="540d079304142990" providerId="LiveId" clId="{03C6EBE6-0767-45D6-9BCF-C17C6DF10438}" dt="2023-06-23T15:40:59.871" v="1625" actId="478"/>
          <ac:picMkLst>
            <pc:docMk/>
            <pc:sldMk cId="1387749648" sldId="436"/>
            <ac:picMk id="16" creationId="{10AFFB4F-9A15-B159-0974-2DCA5FCCA8F9}"/>
          </ac:picMkLst>
        </pc:picChg>
        <pc:picChg chg="add mod">
          <ac:chgData name="Minh Hà" userId="540d079304142990" providerId="LiveId" clId="{03C6EBE6-0767-45D6-9BCF-C17C6DF10438}" dt="2023-06-23T15:49:45.083" v="2111" actId="1076"/>
          <ac:picMkLst>
            <pc:docMk/>
            <pc:sldMk cId="1387749648" sldId="436"/>
            <ac:picMk id="10242" creationId="{F37B719B-54CE-8725-BAA8-E60B283E5FBC}"/>
          </ac:picMkLst>
        </pc:picChg>
      </pc:sldChg>
      <pc:sldChg chg="addSp delSp modSp add mod ord">
        <pc:chgData name="Minh Hà" userId="540d079304142990" providerId="LiveId" clId="{03C6EBE6-0767-45D6-9BCF-C17C6DF10438}" dt="2023-06-23T15:46:13.049" v="1882"/>
        <pc:sldMkLst>
          <pc:docMk/>
          <pc:sldMk cId="363361265" sldId="437"/>
        </pc:sldMkLst>
        <pc:spChg chg="mod">
          <ac:chgData name="Minh Hà" userId="540d079304142990" providerId="LiveId" clId="{03C6EBE6-0767-45D6-9BCF-C17C6DF10438}" dt="2023-06-23T15:42:55.648" v="1653" actId="20577"/>
          <ac:spMkLst>
            <pc:docMk/>
            <pc:sldMk cId="363361265" sldId="437"/>
            <ac:spMk id="6" creationId="{D1B54DAA-3B61-F1E0-68C3-253C06DB3B7D}"/>
          </ac:spMkLst>
        </pc:spChg>
        <pc:spChg chg="mod">
          <ac:chgData name="Minh Hà" userId="540d079304142990" providerId="LiveId" clId="{03C6EBE6-0767-45D6-9BCF-C17C6DF10438}" dt="2023-06-23T15:44:45.888" v="1864" actId="1076"/>
          <ac:spMkLst>
            <pc:docMk/>
            <pc:sldMk cId="363361265" sldId="437"/>
            <ac:spMk id="8" creationId="{D352DF30-04E0-4287-7FB4-E044989D2092}"/>
          </ac:spMkLst>
        </pc:spChg>
        <pc:spChg chg="add del mod">
          <ac:chgData name="Minh Hà" userId="540d079304142990" providerId="LiveId" clId="{03C6EBE6-0767-45D6-9BCF-C17C6DF10438}" dt="2023-06-23T15:45:24.906" v="1871"/>
          <ac:spMkLst>
            <pc:docMk/>
            <pc:sldMk cId="363361265" sldId="437"/>
            <ac:spMk id="10" creationId="{8DB24A40-9646-A08C-A23D-844927C0950E}"/>
          </ac:spMkLst>
        </pc:spChg>
        <pc:spChg chg="mod">
          <ac:chgData name="Minh Hà" userId="540d079304142990" providerId="LiveId" clId="{03C6EBE6-0767-45D6-9BCF-C17C6DF10438}" dt="2023-06-23T15:45:45.769" v="1872"/>
          <ac:spMkLst>
            <pc:docMk/>
            <pc:sldMk cId="363361265" sldId="437"/>
            <ac:spMk id="12" creationId="{EE71CF0A-9E44-786C-4E26-D49318D2BDA9}"/>
          </ac:spMkLst>
        </pc:spChg>
        <pc:spChg chg="mod">
          <ac:chgData name="Minh Hà" userId="540d079304142990" providerId="LiveId" clId="{03C6EBE6-0767-45D6-9BCF-C17C6DF10438}" dt="2023-06-23T15:45:45.769" v="1872"/>
          <ac:spMkLst>
            <pc:docMk/>
            <pc:sldMk cId="363361265" sldId="437"/>
            <ac:spMk id="13" creationId="{D462F00C-E0A3-233B-3096-A85769BB30BA}"/>
          </ac:spMkLst>
        </pc:spChg>
        <pc:spChg chg="mod">
          <ac:chgData name="Minh Hà" userId="540d079304142990" providerId="LiveId" clId="{03C6EBE6-0767-45D6-9BCF-C17C6DF10438}" dt="2023-06-23T15:45:45.769" v="1872"/>
          <ac:spMkLst>
            <pc:docMk/>
            <pc:sldMk cId="363361265" sldId="437"/>
            <ac:spMk id="14" creationId="{83098A9A-C93A-3FAE-E451-A6A6FA742D42}"/>
          </ac:spMkLst>
        </pc:spChg>
        <pc:spChg chg="mod">
          <ac:chgData name="Minh Hà" userId="540d079304142990" providerId="LiveId" clId="{03C6EBE6-0767-45D6-9BCF-C17C6DF10438}" dt="2023-06-23T15:45:45.769" v="1872"/>
          <ac:spMkLst>
            <pc:docMk/>
            <pc:sldMk cId="363361265" sldId="437"/>
            <ac:spMk id="16" creationId="{0BA7EC71-91CA-9FED-E180-DAAEAC0C5C80}"/>
          </ac:spMkLst>
        </pc:spChg>
        <pc:spChg chg="mod">
          <ac:chgData name="Minh Hà" userId="540d079304142990" providerId="LiveId" clId="{03C6EBE6-0767-45D6-9BCF-C17C6DF10438}" dt="2023-06-23T15:45:00.253" v="1869" actId="208"/>
          <ac:spMkLst>
            <pc:docMk/>
            <pc:sldMk cId="363361265" sldId="437"/>
            <ac:spMk id="18" creationId="{5FDBD5A9-F994-3DEB-D6CE-2D0000E45BD7}"/>
          </ac:spMkLst>
        </pc:spChg>
        <pc:spChg chg="mod">
          <ac:chgData name="Minh Hà" userId="540d079304142990" providerId="LiveId" clId="{03C6EBE6-0767-45D6-9BCF-C17C6DF10438}" dt="2023-06-23T15:45:58.026" v="1877" actId="2085"/>
          <ac:spMkLst>
            <pc:docMk/>
            <pc:sldMk cId="363361265" sldId="437"/>
            <ac:spMk id="19" creationId="{EFA81727-1030-5118-DE89-3B9592DE5EFD}"/>
          </ac:spMkLst>
        </pc:spChg>
        <pc:spChg chg="mod">
          <ac:chgData name="Minh Hà" userId="540d079304142990" providerId="LiveId" clId="{03C6EBE6-0767-45D6-9BCF-C17C6DF10438}" dt="2023-06-23T15:45:45.769" v="1872"/>
          <ac:spMkLst>
            <pc:docMk/>
            <pc:sldMk cId="363361265" sldId="437"/>
            <ac:spMk id="21" creationId="{C52A7FBF-628D-C709-4DCC-B29063B9A7B5}"/>
          </ac:spMkLst>
        </pc:spChg>
        <pc:spChg chg="mod">
          <ac:chgData name="Minh Hà" userId="540d079304142990" providerId="LiveId" clId="{03C6EBE6-0767-45D6-9BCF-C17C6DF10438}" dt="2023-06-23T15:45:45.769" v="1872"/>
          <ac:spMkLst>
            <pc:docMk/>
            <pc:sldMk cId="363361265" sldId="437"/>
            <ac:spMk id="29" creationId="{74582BD9-3F4A-2D05-7236-80DBA4BC6A5A}"/>
          </ac:spMkLst>
        </pc:spChg>
        <pc:spChg chg="mod">
          <ac:chgData name="Minh Hà" userId="540d079304142990" providerId="LiveId" clId="{03C6EBE6-0767-45D6-9BCF-C17C6DF10438}" dt="2023-06-23T15:45:45.769" v="1872"/>
          <ac:spMkLst>
            <pc:docMk/>
            <pc:sldMk cId="363361265" sldId="437"/>
            <ac:spMk id="30" creationId="{CA7D8E70-0091-55EA-7B98-A32BC28282CE}"/>
          </ac:spMkLst>
        </pc:spChg>
        <pc:spChg chg="mod">
          <ac:chgData name="Minh Hà" userId="540d079304142990" providerId="LiveId" clId="{03C6EBE6-0767-45D6-9BCF-C17C6DF10438}" dt="2023-06-23T15:45:45.769" v="1872"/>
          <ac:spMkLst>
            <pc:docMk/>
            <pc:sldMk cId="363361265" sldId="437"/>
            <ac:spMk id="31" creationId="{AA768E2B-5DA6-9E21-5EED-FB01E01DB3B6}"/>
          </ac:spMkLst>
        </pc:spChg>
        <pc:spChg chg="mod">
          <ac:chgData name="Minh Hà" userId="540d079304142990" providerId="LiveId" clId="{03C6EBE6-0767-45D6-9BCF-C17C6DF10438}" dt="2023-06-23T15:45:45.769" v="1872"/>
          <ac:spMkLst>
            <pc:docMk/>
            <pc:sldMk cId="363361265" sldId="437"/>
            <ac:spMk id="32" creationId="{EAA0D4B0-907C-698A-10B0-B12DF466A0DC}"/>
          </ac:spMkLst>
        </pc:spChg>
        <pc:spChg chg="mod">
          <ac:chgData name="Minh Hà" userId="540d079304142990" providerId="LiveId" clId="{03C6EBE6-0767-45D6-9BCF-C17C6DF10438}" dt="2023-06-23T15:45:45.769" v="1872"/>
          <ac:spMkLst>
            <pc:docMk/>
            <pc:sldMk cId="363361265" sldId="437"/>
            <ac:spMk id="33" creationId="{57284C48-DF9F-E5F9-E608-84BD3EE71242}"/>
          </ac:spMkLst>
        </pc:spChg>
        <pc:spChg chg="mod">
          <ac:chgData name="Minh Hà" userId="540d079304142990" providerId="LiveId" clId="{03C6EBE6-0767-45D6-9BCF-C17C6DF10438}" dt="2023-06-23T15:45:45.769" v="1872"/>
          <ac:spMkLst>
            <pc:docMk/>
            <pc:sldMk cId="363361265" sldId="437"/>
            <ac:spMk id="34" creationId="{AA1C773E-0F47-72A0-BAFC-783DF0FECEEC}"/>
          </ac:spMkLst>
        </pc:spChg>
        <pc:spChg chg="mod">
          <ac:chgData name="Minh Hà" userId="540d079304142990" providerId="LiveId" clId="{03C6EBE6-0767-45D6-9BCF-C17C6DF10438}" dt="2023-06-23T15:45:45.769" v="1872"/>
          <ac:spMkLst>
            <pc:docMk/>
            <pc:sldMk cId="363361265" sldId="437"/>
            <ac:spMk id="35" creationId="{53CFB280-7AB5-667B-2DA7-A3512D0AD2EF}"/>
          </ac:spMkLst>
        </pc:spChg>
        <pc:spChg chg="mod">
          <ac:chgData name="Minh Hà" userId="540d079304142990" providerId="LiveId" clId="{03C6EBE6-0767-45D6-9BCF-C17C6DF10438}" dt="2023-06-23T15:45:45.769" v="1872"/>
          <ac:spMkLst>
            <pc:docMk/>
            <pc:sldMk cId="363361265" sldId="437"/>
            <ac:spMk id="36" creationId="{86BF2E04-039F-DB36-0FF3-75473F2AF224}"/>
          </ac:spMkLst>
        </pc:spChg>
        <pc:grpChg chg="mod">
          <ac:chgData name="Minh Hà" userId="540d079304142990" providerId="LiveId" clId="{03C6EBE6-0767-45D6-9BCF-C17C6DF10438}" dt="2023-06-23T15:46:09.787" v="1880" actId="1076"/>
          <ac:grpSpMkLst>
            <pc:docMk/>
            <pc:sldMk cId="363361265" sldId="437"/>
            <ac:grpSpMk id="3" creationId="{1AEAF3B3-5507-5E99-4DD0-66CCB4C6D1A0}"/>
          </ac:grpSpMkLst>
        </pc:grpChg>
        <pc:grpChg chg="add mod">
          <ac:chgData name="Minh Hà" userId="540d079304142990" providerId="LiveId" clId="{03C6EBE6-0767-45D6-9BCF-C17C6DF10438}" dt="2023-06-23T15:46:05.429" v="1879" actId="1076"/>
          <ac:grpSpMkLst>
            <pc:docMk/>
            <pc:sldMk cId="363361265" sldId="437"/>
            <ac:grpSpMk id="11" creationId="{1C1C25BC-2789-A22B-D7B8-714A7064D401}"/>
          </ac:grpSpMkLst>
        </pc:grpChg>
        <pc:grpChg chg="mod">
          <ac:chgData name="Minh Hà" userId="540d079304142990" providerId="LiveId" clId="{03C6EBE6-0767-45D6-9BCF-C17C6DF10438}" dt="2023-06-23T15:46:09.787" v="1880" actId="1076"/>
          <ac:grpSpMkLst>
            <pc:docMk/>
            <pc:sldMk cId="363361265" sldId="437"/>
            <ac:grpSpMk id="20" creationId="{7B96E5AE-48AC-3C75-D596-6FB7828835D0}"/>
          </ac:grpSpMkLst>
        </pc:grpChg>
        <pc:picChg chg="del">
          <ac:chgData name="Minh Hà" userId="540d079304142990" providerId="LiveId" clId="{03C6EBE6-0767-45D6-9BCF-C17C6DF10438}" dt="2023-06-23T15:42:32.649" v="1634" actId="478"/>
          <ac:picMkLst>
            <pc:docMk/>
            <pc:sldMk cId="363361265" sldId="437"/>
            <ac:picMk id="10242" creationId="{F37B719B-54CE-8725-BAA8-E60B283E5FBC}"/>
          </ac:picMkLst>
        </pc:picChg>
        <pc:cxnChg chg="mod">
          <ac:chgData name="Minh Hà" userId="540d079304142990" providerId="LiveId" clId="{03C6EBE6-0767-45D6-9BCF-C17C6DF10438}" dt="2023-06-23T15:45:45.769" v="1872"/>
          <ac:cxnSpMkLst>
            <pc:docMk/>
            <pc:sldMk cId="363361265" sldId="437"/>
            <ac:cxnSpMk id="22" creationId="{ACF3FEBC-3020-E515-119B-3A3502F5D954}"/>
          </ac:cxnSpMkLst>
        </pc:cxnChg>
        <pc:cxnChg chg="mod">
          <ac:chgData name="Minh Hà" userId="540d079304142990" providerId="LiveId" clId="{03C6EBE6-0767-45D6-9BCF-C17C6DF10438}" dt="2023-06-23T15:45:45.769" v="1872"/>
          <ac:cxnSpMkLst>
            <pc:docMk/>
            <pc:sldMk cId="363361265" sldId="437"/>
            <ac:cxnSpMk id="23" creationId="{587D9AAC-65FD-788C-37FC-5EB76311E1C3}"/>
          </ac:cxnSpMkLst>
        </pc:cxnChg>
        <pc:cxnChg chg="mod">
          <ac:chgData name="Minh Hà" userId="540d079304142990" providerId="LiveId" clId="{03C6EBE6-0767-45D6-9BCF-C17C6DF10438}" dt="2023-06-23T15:45:45.769" v="1872"/>
          <ac:cxnSpMkLst>
            <pc:docMk/>
            <pc:sldMk cId="363361265" sldId="437"/>
            <ac:cxnSpMk id="24" creationId="{04694CB5-0512-61A7-A441-37D467D53E39}"/>
          </ac:cxnSpMkLst>
        </pc:cxnChg>
      </pc:sldChg>
      <pc:sldChg chg="addSp delSp modSp add mod">
        <pc:chgData name="Minh Hà" userId="540d079304142990" providerId="LiveId" clId="{03C6EBE6-0767-45D6-9BCF-C17C6DF10438}" dt="2023-06-23T15:57:10.387" v="2441" actId="1076"/>
        <pc:sldMkLst>
          <pc:docMk/>
          <pc:sldMk cId="2866150329" sldId="438"/>
        </pc:sldMkLst>
        <pc:spChg chg="add mod">
          <ac:chgData name="Minh Hà" userId="540d079304142990" providerId="LiveId" clId="{03C6EBE6-0767-45D6-9BCF-C17C6DF10438}" dt="2023-06-23T15:53:23.900" v="2263" actId="164"/>
          <ac:spMkLst>
            <pc:docMk/>
            <pc:sldMk cId="2866150329" sldId="438"/>
            <ac:spMk id="3" creationId="{53FC4563-6285-D608-72C6-1579BA09C6E4}"/>
          </ac:spMkLst>
        </pc:spChg>
        <pc:spChg chg="mod">
          <ac:chgData name="Minh Hà" userId="540d079304142990" providerId="LiveId" clId="{03C6EBE6-0767-45D6-9BCF-C17C6DF10438}" dt="2023-06-23T15:54:57.800" v="2411" actId="208"/>
          <ac:spMkLst>
            <pc:docMk/>
            <pc:sldMk cId="2866150329" sldId="438"/>
            <ac:spMk id="8" creationId="{8BBD7C14-F64F-CAAD-D608-D83B1405D674}"/>
          </ac:spMkLst>
        </pc:spChg>
        <pc:spChg chg="mod">
          <ac:chgData name="Minh Hà" userId="540d079304142990" providerId="LiveId" clId="{03C6EBE6-0767-45D6-9BCF-C17C6DF10438}" dt="2023-06-23T15:52:57.212" v="2253" actId="20577"/>
          <ac:spMkLst>
            <pc:docMk/>
            <pc:sldMk cId="2866150329" sldId="438"/>
            <ac:spMk id="12" creationId="{385EEE19-0C46-3666-9D44-C52E407B5047}"/>
          </ac:spMkLst>
        </pc:spChg>
        <pc:spChg chg="mod">
          <ac:chgData name="Minh Hà" userId="540d079304142990" providerId="LiveId" clId="{03C6EBE6-0767-45D6-9BCF-C17C6DF10438}" dt="2023-06-23T15:54:43.008" v="2409" actId="1076"/>
          <ac:spMkLst>
            <pc:docMk/>
            <pc:sldMk cId="2866150329" sldId="438"/>
            <ac:spMk id="16" creationId="{E2283FB8-F860-7990-E20A-F23178768C05}"/>
          </ac:spMkLst>
        </pc:spChg>
        <pc:spChg chg="mod">
          <ac:chgData name="Minh Hà" userId="540d079304142990" providerId="LiveId" clId="{03C6EBE6-0767-45D6-9BCF-C17C6DF10438}" dt="2023-06-23T15:52:14.653" v="2231" actId="208"/>
          <ac:spMkLst>
            <pc:docMk/>
            <pc:sldMk cId="2866150329" sldId="438"/>
            <ac:spMk id="18" creationId="{5FDBD5A9-F994-3DEB-D6CE-2D0000E45BD7}"/>
          </ac:spMkLst>
        </pc:spChg>
        <pc:spChg chg="mod">
          <ac:chgData name="Minh Hà" userId="540d079304142990" providerId="LiveId" clId="{03C6EBE6-0767-45D6-9BCF-C17C6DF10438}" dt="2023-06-23T15:52:08.036" v="2229" actId="1076"/>
          <ac:spMkLst>
            <pc:docMk/>
            <pc:sldMk cId="2866150329" sldId="438"/>
            <ac:spMk id="19" creationId="{EFA81727-1030-5118-DE89-3B9592DE5EFD}"/>
          </ac:spMkLst>
        </pc:spChg>
        <pc:spChg chg="mod">
          <ac:chgData name="Minh Hà" userId="540d079304142990" providerId="LiveId" clId="{03C6EBE6-0767-45D6-9BCF-C17C6DF10438}" dt="2023-06-23T15:55:50.411" v="2439" actId="14100"/>
          <ac:spMkLst>
            <pc:docMk/>
            <pc:sldMk cId="2866150329" sldId="438"/>
            <ac:spMk id="23" creationId="{1EA219EF-D6FC-58CD-B081-599ECE70707A}"/>
          </ac:spMkLst>
        </pc:spChg>
        <pc:spChg chg="mod">
          <ac:chgData name="Minh Hà" userId="540d079304142990" providerId="LiveId" clId="{03C6EBE6-0767-45D6-9BCF-C17C6DF10438}" dt="2023-06-23T15:55:38.566" v="2428" actId="1076"/>
          <ac:spMkLst>
            <pc:docMk/>
            <pc:sldMk cId="2866150329" sldId="438"/>
            <ac:spMk id="29" creationId="{E75A9508-9918-E6D5-FA80-2A7A920A67F4}"/>
          </ac:spMkLst>
        </pc:spChg>
        <pc:spChg chg="mod">
          <ac:chgData name="Minh Hà" userId="540d079304142990" providerId="LiveId" clId="{03C6EBE6-0767-45D6-9BCF-C17C6DF10438}" dt="2023-06-23T15:55:45.661" v="2437" actId="20577"/>
          <ac:spMkLst>
            <pc:docMk/>
            <pc:sldMk cId="2866150329" sldId="438"/>
            <ac:spMk id="30" creationId="{EE191255-1060-AFE8-482E-95AB85D7899C}"/>
          </ac:spMkLst>
        </pc:spChg>
        <pc:spChg chg="mod">
          <ac:chgData name="Minh Hà" userId="540d079304142990" providerId="LiveId" clId="{03C6EBE6-0767-45D6-9BCF-C17C6DF10438}" dt="2023-06-23T15:55:23.702" v="2419" actId="1076"/>
          <ac:spMkLst>
            <pc:docMk/>
            <pc:sldMk cId="2866150329" sldId="438"/>
            <ac:spMk id="32" creationId="{F513D16B-98E8-3B9D-07DF-AFE30BB070C9}"/>
          </ac:spMkLst>
        </pc:spChg>
        <pc:spChg chg="del mod">
          <ac:chgData name="Minh Hà" userId="540d079304142990" providerId="LiveId" clId="{03C6EBE6-0767-45D6-9BCF-C17C6DF10438}" dt="2023-06-23T15:55:28.507" v="2421" actId="478"/>
          <ac:spMkLst>
            <pc:docMk/>
            <pc:sldMk cId="2866150329" sldId="438"/>
            <ac:spMk id="33" creationId="{2833ECC9-FA30-FE8D-DAB3-994ABF4C8A3C}"/>
          </ac:spMkLst>
        </pc:spChg>
        <pc:spChg chg="del mod">
          <ac:chgData name="Minh Hà" userId="540d079304142990" providerId="LiveId" clId="{03C6EBE6-0767-45D6-9BCF-C17C6DF10438}" dt="2023-06-23T15:55:25.754" v="2420" actId="478"/>
          <ac:spMkLst>
            <pc:docMk/>
            <pc:sldMk cId="2866150329" sldId="438"/>
            <ac:spMk id="34" creationId="{5B38A705-CD50-8FB6-F082-42FF1996CDC1}"/>
          </ac:spMkLst>
        </pc:spChg>
        <pc:grpChg chg="add mod">
          <ac:chgData name="Minh Hà" userId="540d079304142990" providerId="LiveId" clId="{03C6EBE6-0767-45D6-9BCF-C17C6DF10438}" dt="2023-06-23T15:53:26.357" v="2264" actId="1076"/>
          <ac:grpSpMkLst>
            <pc:docMk/>
            <pc:sldMk cId="2866150329" sldId="438"/>
            <ac:grpSpMk id="5" creationId="{A3CDB91F-2302-193D-80AC-1DA98E112D35}"/>
          </ac:grpSpMkLst>
        </pc:grpChg>
        <pc:grpChg chg="add mod">
          <ac:chgData name="Minh Hà" userId="540d079304142990" providerId="LiveId" clId="{03C6EBE6-0767-45D6-9BCF-C17C6DF10438}" dt="2023-06-23T15:53:31.159" v="2266" actId="1076"/>
          <ac:grpSpMkLst>
            <pc:docMk/>
            <pc:sldMk cId="2866150329" sldId="438"/>
            <ac:grpSpMk id="6" creationId="{B4AC9B2F-C687-ACB5-54B8-3451D450A7F3}"/>
          </ac:grpSpMkLst>
        </pc:grpChg>
        <pc:grpChg chg="mod">
          <ac:chgData name="Minh Hà" userId="540d079304142990" providerId="LiveId" clId="{03C6EBE6-0767-45D6-9BCF-C17C6DF10438}" dt="2023-06-23T15:53:23.900" v="2263" actId="164"/>
          <ac:grpSpMkLst>
            <pc:docMk/>
            <pc:sldMk cId="2866150329" sldId="438"/>
            <ac:grpSpMk id="10" creationId="{3DF2C845-863F-DE34-D8E4-6AD1BE343DB6}"/>
          </ac:grpSpMkLst>
        </pc:grpChg>
        <pc:grpChg chg="del">
          <ac:chgData name="Minh Hà" userId="540d079304142990" providerId="LiveId" clId="{03C6EBE6-0767-45D6-9BCF-C17C6DF10438}" dt="2023-06-23T15:52:18.658" v="2233" actId="478"/>
          <ac:grpSpMkLst>
            <pc:docMk/>
            <pc:sldMk cId="2866150329" sldId="438"/>
            <ac:grpSpMk id="13" creationId="{FC1797E7-8868-CE5F-339C-EA3BCCF3625F}"/>
          </ac:grpSpMkLst>
        </pc:grpChg>
        <pc:grpChg chg="add mod">
          <ac:chgData name="Minh Hà" userId="540d079304142990" providerId="LiveId" clId="{03C6EBE6-0767-45D6-9BCF-C17C6DF10438}" dt="2023-06-23T15:57:10.387" v="2441" actId="1076"/>
          <ac:grpSpMkLst>
            <pc:docMk/>
            <pc:sldMk cId="2866150329" sldId="438"/>
            <ac:grpSpMk id="22" creationId="{2A5C9299-2E50-F74F-13B2-052F354C4269}"/>
          </ac:grpSpMkLst>
        </pc:grpChg>
        <pc:grpChg chg="mod">
          <ac:chgData name="Minh Hà" userId="540d079304142990" providerId="LiveId" clId="{03C6EBE6-0767-45D6-9BCF-C17C6DF10438}" dt="2023-06-23T15:55:08.292" v="2412"/>
          <ac:grpSpMkLst>
            <pc:docMk/>
            <pc:sldMk cId="2866150329" sldId="438"/>
            <ac:grpSpMk id="24" creationId="{257EAD30-0AAD-1EEF-FB58-4EB1AEA48A87}"/>
          </ac:grpSpMkLst>
        </pc:grpChg>
        <pc:picChg chg="del">
          <ac:chgData name="Minh Hà" userId="540d079304142990" providerId="LiveId" clId="{03C6EBE6-0767-45D6-9BCF-C17C6DF10438}" dt="2023-06-23T15:52:04.602" v="2228" actId="478"/>
          <ac:picMkLst>
            <pc:docMk/>
            <pc:sldMk cId="2866150329" sldId="438"/>
            <ac:picMk id="10242" creationId="{F37B719B-54CE-8725-BAA8-E60B283E5FBC}"/>
          </ac:picMkLst>
        </pc:picChg>
        <pc:cxnChg chg="mod">
          <ac:chgData name="Minh Hà" userId="540d079304142990" providerId="LiveId" clId="{03C6EBE6-0767-45D6-9BCF-C17C6DF10438}" dt="2023-06-23T15:55:08.292" v="2412"/>
          <ac:cxnSpMkLst>
            <pc:docMk/>
            <pc:sldMk cId="2866150329" sldId="438"/>
            <ac:cxnSpMk id="31" creationId="{DF5A09F1-7FAC-3521-DE1D-4D9EC4DB085C}"/>
          </ac:cxnSpMkLst>
        </pc:cxnChg>
      </pc:sldChg>
      <pc:sldChg chg="addSp delSp modSp add mod modAnim">
        <pc:chgData name="Minh Hà" userId="540d079304142990" providerId="LiveId" clId="{03C6EBE6-0767-45D6-9BCF-C17C6DF10438}" dt="2023-06-23T15:58:31.767" v="2539" actId="1076"/>
        <pc:sldMkLst>
          <pc:docMk/>
          <pc:sldMk cId="1273511741" sldId="439"/>
        </pc:sldMkLst>
        <pc:spChg chg="mod">
          <ac:chgData name="Minh Hà" userId="540d079304142990" providerId="LiveId" clId="{03C6EBE6-0767-45D6-9BCF-C17C6DF10438}" dt="2023-06-23T15:57:52.198" v="2446"/>
          <ac:spMkLst>
            <pc:docMk/>
            <pc:sldMk cId="1273511741" sldId="439"/>
            <ac:spMk id="14" creationId="{85735C27-208C-4009-9A0C-293D5394775C}"/>
          </ac:spMkLst>
        </pc:spChg>
        <pc:spChg chg="mod">
          <ac:chgData name="Minh Hà" userId="540d079304142990" providerId="LiveId" clId="{03C6EBE6-0767-45D6-9BCF-C17C6DF10438}" dt="2023-06-23T15:57:52.198" v="2446"/>
          <ac:spMkLst>
            <pc:docMk/>
            <pc:sldMk cId="1273511741" sldId="439"/>
            <ac:spMk id="33" creationId="{F6A21BDE-8E76-7ED0-F688-18000E243167}"/>
          </ac:spMkLst>
        </pc:spChg>
        <pc:spChg chg="mod">
          <ac:chgData name="Minh Hà" userId="540d079304142990" providerId="LiveId" clId="{03C6EBE6-0767-45D6-9BCF-C17C6DF10438}" dt="2023-06-23T15:58:16.473" v="2537" actId="20577"/>
          <ac:spMkLst>
            <pc:docMk/>
            <pc:sldMk cId="1273511741" sldId="439"/>
            <ac:spMk id="34" creationId="{93990C52-2ADF-1CCE-8943-8E5D6BD69369}"/>
          </ac:spMkLst>
        </pc:spChg>
        <pc:grpChg chg="del">
          <ac:chgData name="Minh Hà" userId="540d079304142990" providerId="LiveId" clId="{03C6EBE6-0767-45D6-9BCF-C17C6DF10438}" dt="2023-06-23T15:57:26.125" v="2443" actId="478"/>
          <ac:grpSpMkLst>
            <pc:docMk/>
            <pc:sldMk cId="1273511741" sldId="439"/>
            <ac:grpSpMk id="5" creationId="{A3CDB91F-2302-193D-80AC-1DA98E112D35}"/>
          </ac:grpSpMkLst>
        </pc:grpChg>
        <pc:grpChg chg="del">
          <ac:chgData name="Minh Hà" userId="540d079304142990" providerId="LiveId" clId="{03C6EBE6-0767-45D6-9BCF-C17C6DF10438}" dt="2023-06-23T15:57:27.469" v="2445" actId="478"/>
          <ac:grpSpMkLst>
            <pc:docMk/>
            <pc:sldMk cId="1273511741" sldId="439"/>
            <ac:grpSpMk id="6" creationId="{B4AC9B2F-C687-ACB5-54B8-3451D450A7F3}"/>
          </ac:grpSpMkLst>
        </pc:grpChg>
        <pc:grpChg chg="add mod">
          <ac:chgData name="Minh Hà" userId="540d079304142990" providerId="LiveId" clId="{03C6EBE6-0767-45D6-9BCF-C17C6DF10438}" dt="2023-06-23T15:58:31.767" v="2539" actId="1076"/>
          <ac:grpSpMkLst>
            <pc:docMk/>
            <pc:sldMk cId="1273511741" sldId="439"/>
            <ac:grpSpMk id="13" creationId="{CE87B448-6717-A49E-EE7F-F6684D4E4E3F}"/>
          </ac:grpSpMkLst>
        </pc:grpChg>
        <pc:grpChg chg="del">
          <ac:chgData name="Minh Hà" userId="540d079304142990" providerId="LiveId" clId="{03C6EBE6-0767-45D6-9BCF-C17C6DF10438}" dt="2023-06-23T15:57:26.955" v="2444" actId="478"/>
          <ac:grpSpMkLst>
            <pc:docMk/>
            <pc:sldMk cId="1273511741" sldId="439"/>
            <ac:grpSpMk id="20" creationId="{7B96E5AE-48AC-3C75-D596-6FB7828835D0}"/>
          </ac:grpSpMkLst>
        </pc:grpChg>
        <pc:grpChg chg="mod">
          <ac:chgData name="Minh Hà" userId="540d079304142990" providerId="LiveId" clId="{03C6EBE6-0767-45D6-9BCF-C17C6DF10438}" dt="2023-06-23T15:57:52.198" v="2446"/>
          <ac:grpSpMkLst>
            <pc:docMk/>
            <pc:sldMk cId="1273511741" sldId="439"/>
            <ac:grpSpMk id="21" creationId="{A548DE5E-B2F7-5DE2-CBE6-7428325E4F51}"/>
          </ac:grpSpMkLst>
        </pc:grpChg>
        <pc:grpChg chg="del">
          <ac:chgData name="Minh Hà" userId="540d079304142990" providerId="LiveId" clId="{03C6EBE6-0767-45D6-9BCF-C17C6DF10438}" dt="2023-06-23T15:57:26.125" v="2443" actId="478"/>
          <ac:grpSpMkLst>
            <pc:docMk/>
            <pc:sldMk cId="1273511741" sldId="439"/>
            <ac:grpSpMk id="22" creationId="{2A5C9299-2E50-F74F-13B2-052F354C4269}"/>
          </ac:grpSpMkLst>
        </pc:grpChg>
      </pc:sldChg>
      <pc:sldChg chg="addSp modSp add mod ord modAnim">
        <pc:chgData name="Minh Hà" userId="540d079304142990" providerId="LiveId" clId="{03C6EBE6-0767-45D6-9BCF-C17C6DF10438}" dt="2023-06-23T16:00:03.085" v="2558"/>
        <pc:sldMkLst>
          <pc:docMk/>
          <pc:sldMk cId="1956830057" sldId="440"/>
        </pc:sldMkLst>
        <pc:spChg chg="mod">
          <ac:chgData name="Minh Hà" userId="540d079304142990" providerId="LiveId" clId="{03C6EBE6-0767-45D6-9BCF-C17C6DF10438}" dt="2023-06-23T15:59:51.785" v="2556" actId="2711"/>
          <ac:spMkLst>
            <pc:docMk/>
            <pc:sldMk cId="1956830057" sldId="440"/>
            <ac:spMk id="6" creationId="{B2F645EE-D721-0365-2E33-BB1FE0534D4B}"/>
          </ac:spMkLst>
        </pc:spChg>
        <pc:spChg chg="mod">
          <ac:chgData name="Minh Hà" userId="540d079304142990" providerId="LiveId" clId="{03C6EBE6-0767-45D6-9BCF-C17C6DF10438}" dt="2023-06-23T15:59:35.822" v="2552" actId="1076"/>
          <ac:spMkLst>
            <pc:docMk/>
            <pc:sldMk cId="1956830057" sldId="440"/>
            <ac:spMk id="69" creationId="{C7750CAE-0AE3-921B-A6F2-54DE0AB977DC}"/>
          </ac:spMkLst>
        </pc:spChg>
        <pc:spChg chg="mod">
          <ac:chgData name="Minh Hà" userId="540d079304142990" providerId="LiveId" clId="{03C6EBE6-0767-45D6-9BCF-C17C6DF10438}" dt="2023-06-23T15:59:13.121" v="2546" actId="14100"/>
          <ac:spMkLst>
            <pc:docMk/>
            <pc:sldMk cId="1956830057" sldId="440"/>
            <ac:spMk id="2071" creationId="{3E26BF09-BC1B-ADFA-90B9-B0CEB90041A1}"/>
          </ac:spMkLst>
        </pc:spChg>
        <pc:spChg chg="mod">
          <ac:chgData name="Minh Hà" userId="540d079304142990" providerId="LiveId" clId="{03C6EBE6-0767-45D6-9BCF-C17C6DF10438}" dt="2023-06-23T15:58:51.771" v="2542" actId="20577"/>
          <ac:spMkLst>
            <pc:docMk/>
            <pc:sldMk cId="1956830057" sldId="440"/>
            <ac:spMk id="2073" creationId="{D06FE7A4-8090-F1A9-810E-53D1F89E3FB7}"/>
          </ac:spMkLst>
        </pc:spChg>
        <pc:grpChg chg="add mod">
          <ac:chgData name="Minh Hà" userId="540d079304142990" providerId="LiveId" clId="{03C6EBE6-0767-45D6-9BCF-C17C6DF10438}" dt="2023-06-23T15:59:40.265" v="2554" actId="1076"/>
          <ac:grpSpMkLst>
            <pc:docMk/>
            <pc:sldMk cId="1956830057" sldId="440"/>
            <ac:grpSpMk id="4" creationId="{9929ECA5-087D-5A3A-F326-05B395FA7794}"/>
          </ac:grpSpMkLst>
        </pc:grpChg>
        <pc:picChg chg="mod">
          <ac:chgData name="Minh Hà" userId="540d079304142990" providerId="LiveId" clId="{03C6EBE6-0767-45D6-9BCF-C17C6DF10438}" dt="2023-06-23T15:59:37.181" v="2553"/>
          <ac:picMkLst>
            <pc:docMk/>
            <pc:sldMk cId="1956830057" sldId="440"/>
            <ac:picMk id="5" creationId="{1ADFFDC1-28DB-7AB4-7B65-9D5F7BB3C60B}"/>
          </ac:picMkLst>
        </pc:picChg>
      </pc:sldChg>
      <pc:sldChg chg="addSp delSp modSp add mod ord delAnim">
        <pc:chgData name="Minh Hà" userId="540d079304142990" providerId="LiveId" clId="{03C6EBE6-0767-45D6-9BCF-C17C6DF10438}" dt="2023-06-23T16:03:28.516" v="2611"/>
        <pc:sldMkLst>
          <pc:docMk/>
          <pc:sldMk cId="2728358819" sldId="441"/>
        </pc:sldMkLst>
        <pc:spChg chg="mod">
          <ac:chgData name="Minh Hà" userId="540d079304142990" providerId="LiveId" clId="{03C6EBE6-0767-45D6-9BCF-C17C6DF10438}" dt="2023-06-23T16:02:54.596" v="2609" actId="1076"/>
          <ac:spMkLst>
            <pc:docMk/>
            <pc:sldMk cId="2728358819" sldId="441"/>
            <ac:spMk id="6" creationId="{B2F645EE-D721-0365-2E33-BB1FE0534D4B}"/>
          </ac:spMkLst>
        </pc:spChg>
        <pc:spChg chg="mod">
          <ac:chgData name="Minh Hà" userId="540d079304142990" providerId="LiveId" clId="{03C6EBE6-0767-45D6-9BCF-C17C6DF10438}" dt="2023-06-23T16:01:39.614" v="2586" actId="14100"/>
          <ac:spMkLst>
            <pc:docMk/>
            <pc:sldMk cId="2728358819" sldId="441"/>
            <ac:spMk id="2055" creationId="{0D9079F7-41E5-7662-8A0D-3FE310A85CB2}"/>
          </ac:spMkLst>
        </pc:spChg>
        <pc:spChg chg="mod">
          <ac:chgData name="Minh Hà" userId="540d079304142990" providerId="LiveId" clId="{03C6EBE6-0767-45D6-9BCF-C17C6DF10438}" dt="2023-06-23T16:01:09.412" v="2577" actId="20577"/>
          <ac:spMkLst>
            <pc:docMk/>
            <pc:sldMk cId="2728358819" sldId="441"/>
            <ac:spMk id="2071" creationId="{3E26BF09-BC1B-ADFA-90B9-B0CEB90041A1}"/>
          </ac:spMkLst>
        </pc:spChg>
        <pc:spChg chg="mod">
          <ac:chgData name="Minh Hà" userId="540d079304142990" providerId="LiveId" clId="{03C6EBE6-0767-45D6-9BCF-C17C6DF10438}" dt="2023-06-23T16:00:10.996" v="2561" actId="20577"/>
          <ac:spMkLst>
            <pc:docMk/>
            <pc:sldMk cId="2728358819" sldId="441"/>
            <ac:spMk id="2073" creationId="{D06FE7A4-8090-F1A9-810E-53D1F89E3FB7}"/>
          </ac:spMkLst>
        </pc:spChg>
        <pc:spChg chg="mod">
          <ac:chgData name="Minh Hà" userId="540d079304142990" providerId="LiveId" clId="{03C6EBE6-0767-45D6-9BCF-C17C6DF10438}" dt="2023-06-23T16:02:42.674" v="2606" actId="1076"/>
          <ac:spMkLst>
            <pc:docMk/>
            <pc:sldMk cId="2728358819" sldId="441"/>
            <ac:spMk id="2079" creationId="{F2F4893E-6D13-9469-C175-24014DCA43F2}"/>
          </ac:spMkLst>
        </pc:spChg>
        <pc:grpChg chg="mod">
          <ac:chgData name="Minh Hà" userId="540d079304142990" providerId="LiveId" clId="{03C6EBE6-0767-45D6-9BCF-C17C6DF10438}" dt="2023-06-23T16:02:44.618" v="2607" actId="1076"/>
          <ac:grpSpMkLst>
            <pc:docMk/>
            <pc:sldMk cId="2728358819" sldId="441"/>
            <ac:grpSpMk id="4" creationId="{9929ECA5-087D-5A3A-F326-05B395FA7794}"/>
          </ac:grpSpMkLst>
        </pc:grpChg>
        <pc:grpChg chg="del">
          <ac:chgData name="Minh Hà" userId="540d079304142990" providerId="LiveId" clId="{03C6EBE6-0767-45D6-9BCF-C17C6DF10438}" dt="2023-06-23T16:00:40.493" v="2565" actId="478"/>
          <ac:grpSpMkLst>
            <pc:docMk/>
            <pc:sldMk cId="2728358819" sldId="441"/>
            <ac:grpSpMk id="73" creationId="{22269244-7570-8822-82E3-389B06699596}"/>
          </ac:grpSpMkLst>
        </pc:grpChg>
        <pc:grpChg chg="mod">
          <ac:chgData name="Minh Hà" userId="540d079304142990" providerId="LiveId" clId="{03C6EBE6-0767-45D6-9BCF-C17C6DF10438}" dt="2023-06-23T16:01:45.844" v="2588" actId="1076"/>
          <ac:grpSpMkLst>
            <pc:docMk/>
            <pc:sldMk cId="2728358819" sldId="441"/>
            <ac:grpSpMk id="2075" creationId="{9BBA25B1-8D54-C4AB-2FA3-A83D2E6D2C23}"/>
          </ac:grpSpMkLst>
        </pc:grpChg>
        <pc:picChg chg="add mod">
          <ac:chgData name="Minh Hà" userId="540d079304142990" providerId="LiveId" clId="{03C6EBE6-0767-45D6-9BCF-C17C6DF10438}" dt="2023-06-23T16:01:42.089" v="2587" actId="1076"/>
          <ac:picMkLst>
            <pc:docMk/>
            <pc:sldMk cId="2728358819" sldId="441"/>
            <ac:picMk id="11266" creationId="{12190F16-567C-8E88-237C-D115C925F7E5}"/>
          </ac:picMkLst>
        </pc:picChg>
      </pc:sldChg>
      <pc:sldChg chg="addSp delSp modSp add mod ord delAnim modAnim">
        <pc:chgData name="Minh Hà" userId="540d079304142990" providerId="LiveId" clId="{03C6EBE6-0767-45D6-9BCF-C17C6DF10438}" dt="2023-06-23T16:06:10.680" v="2671"/>
        <pc:sldMkLst>
          <pc:docMk/>
          <pc:sldMk cId="810219694" sldId="442"/>
        </pc:sldMkLst>
        <pc:spChg chg="del mod">
          <ac:chgData name="Minh Hà" userId="540d079304142990" providerId="LiveId" clId="{03C6EBE6-0767-45D6-9BCF-C17C6DF10438}" dt="2023-06-23T16:06:06.478" v="2669" actId="478"/>
          <ac:spMkLst>
            <pc:docMk/>
            <pc:sldMk cId="810219694" sldId="442"/>
            <ac:spMk id="6" creationId="{B2F645EE-D721-0365-2E33-BB1FE0534D4B}"/>
          </ac:spMkLst>
        </pc:spChg>
        <pc:spChg chg="add del">
          <ac:chgData name="Minh Hà" userId="540d079304142990" providerId="LiveId" clId="{03C6EBE6-0767-45D6-9BCF-C17C6DF10438}" dt="2023-06-23T16:04:35.680" v="2629"/>
          <ac:spMkLst>
            <pc:docMk/>
            <pc:sldMk cId="810219694" sldId="442"/>
            <ac:spMk id="7" creationId="{6E8C5570-29D4-58FF-DCE9-C7FAE82C3510}"/>
          </ac:spMkLst>
        </pc:spChg>
        <pc:spChg chg="add del">
          <ac:chgData name="Minh Hà" userId="540d079304142990" providerId="LiveId" clId="{03C6EBE6-0767-45D6-9BCF-C17C6DF10438}" dt="2023-06-23T16:04:42.459" v="2631"/>
          <ac:spMkLst>
            <pc:docMk/>
            <pc:sldMk cId="810219694" sldId="442"/>
            <ac:spMk id="8" creationId="{AC93AF62-AEFF-437F-1A03-E140721ED71C}"/>
          </ac:spMkLst>
        </pc:spChg>
        <pc:spChg chg="add mod">
          <ac:chgData name="Minh Hà" userId="540d079304142990" providerId="LiveId" clId="{03C6EBE6-0767-45D6-9BCF-C17C6DF10438}" dt="2023-06-23T16:05:56.141" v="2665" actId="164"/>
          <ac:spMkLst>
            <pc:docMk/>
            <pc:sldMk cId="810219694" sldId="442"/>
            <ac:spMk id="10" creationId="{CFA8FF7E-ED3F-231C-4B01-DB3E8A53D963}"/>
          </ac:spMkLst>
        </pc:spChg>
        <pc:spChg chg="add del">
          <ac:chgData name="Minh Hà" userId="540d079304142990" providerId="LiveId" clId="{03C6EBE6-0767-45D6-9BCF-C17C6DF10438}" dt="2023-06-23T16:05:09.573" v="2646"/>
          <ac:spMkLst>
            <pc:docMk/>
            <pc:sldMk cId="810219694" sldId="442"/>
            <ac:spMk id="11" creationId="{359839E6-898A-BD8E-FC57-3E6A9A03AB0E}"/>
          </ac:spMkLst>
        </pc:spChg>
        <pc:spChg chg="mod">
          <ac:chgData name="Minh Hà" userId="540d079304142990" providerId="LiveId" clId="{03C6EBE6-0767-45D6-9BCF-C17C6DF10438}" dt="2023-06-23T16:05:49.071" v="2662"/>
          <ac:spMkLst>
            <pc:docMk/>
            <pc:sldMk cId="810219694" sldId="442"/>
            <ac:spMk id="14" creationId="{153565D9-75D2-6BA4-6DE5-25E41D8EBA0D}"/>
          </ac:spMkLst>
        </pc:spChg>
        <pc:spChg chg="mod">
          <ac:chgData name="Minh Hà" userId="540d079304142990" providerId="LiveId" clId="{03C6EBE6-0767-45D6-9BCF-C17C6DF10438}" dt="2023-06-23T16:03:59.538" v="2624" actId="14100"/>
          <ac:spMkLst>
            <pc:docMk/>
            <pc:sldMk cId="810219694" sldId="442"/>
            <ac:spMk id="2055" creationId="{0D9079F7-41E5-7662-8A0D-3FE310A85CB2}"/>
          </ac:spMkLst>
        </pc:spChg>
        <pc:spChg chg="mod">
          <ac:chgData name="Minh Hà" userId="540d079304142990" providerId="LiveId" clId="{03C6EBE6-0767-45D6-9BCF-C17C6DF10438}" dt="2023-06-23T16:03:52.812" v="2621"/>
          <ac:spMkLst>
            <pc:docMk/>
            <pc:sldMk cId="810219694" sldId="442"/>
            <ac:spMk id="2071" creationId="{3E26BF09-BC1B-ADFA-90B9-B0CEB90041A1}"/>
          </ac:spMkLst>
        </pc:spChg>
        <pc:spChg chg="mod">
          <ac:chgData name="Minh Hà" userId="540d079304142990" providerId="LiveId" clId="{03C6EBE6-0767-45D6-9BCF-C17C6DF10438}" dt="2023-06-23T16:03:40.065" v="2618" actId="20577"/>
          <ac:spMkLst>
            <pc:docMk/>
            <pc:sldMk cId="810219694" sldId="442"/>
            <ac:spMk id="2073" creationId="{D06FE7A4-8090-F1A9-810E-53D1F89E3FB7}"/>
          </ac:spMkLst>
        </pc:spChg>
        <pc:spChg chg="mod">
          <ac:chgData name="Minh Hà" userId="540d079304142990" providerId="LiveId" clId="{03C6EBE6-0767-45D6-9BCF-C17C6DF10438}" dt="2023-06-23T16:04:04.738" v="2626" actId="1076"/>
          <ac:spMkLst>
            <pc:docMk/>
            <pc:sldMk cId="810219694" sldId="442"/>
            <ac:spMk id="2079" creationId="{F2F4893E-6D13-9469-C175-24014DCA43F2}"/>
          </ac:spMkLst>
        </pc:spChg>
        <pc:grpChg chg="del mod">
          <ac:chgData name="Minh Hà" userId="540d079304142990" providerId="LiveId" clId="{03C6EBE6-0767-45D6-9BCF-C17C6DF10438}" dt="2023-06-23T16:06:06.478" v="2669" actId="478"/>
          <ac:grpSpMkLst>
            <pc:docMk/>
            <pc:sldMk cId="810219694" sldId="442"/>
            <ac:grpSpMk id="4" creationId="{9929ECA5-087D-5A3A-F326-05B395FA7794}"/>
          </ac:grpSpMkLst>
        </pc:grpChg>
        <pc:grpChg chg="add del mod">
          <ac:chgData name="Minh Hà" userId="540d079304142990" providerId="LiveId" clId="{03C6EBE6-0767-45D6-9BCF-C17C6DF10438}" dt="2023-06-23T16:05:53.387" v="2664" actId="478"/>
          <ac:grpSpMkLst>
            <pc:docMk/>
            <pc:sldMk cId="810219694" sldId="442"/>
            <ac:grpSpMk id="12" creationId="{CFDB2586-2654-A988-B6C2-EB80835714A3}"/>
          </ac:grpSpMkLst>
        </pc:grpChg>
        <pc:grpChg chg="add mod">
          <ac:chgData name="Minh Hà" userId="540d079304142990" providerId="LiveId" clId="{03C6EBE6-0767-45D6-9BCF-C17C6DF10438}" dt="2023-06-23T16:06:02.685" v="2668" actId="14100"/>
          <ac:grpSpMkLst>
            <pc:docMk/>
            <pc:sldMk cId="810219694" sldId="442"/>
            <ac:grpSpMk id="15" creationId="{24B6C35A-45D7-F891-E865-14E6A45C0115}"/>
          </ac:grpSpMkLst>
        </pc:grpChg>
        <pc:grpChg chg="mod">
          <ac:chgData name="Minh Hà" userId="540d079304142990" providerId="LiveId" clId="{03C6EBE6-0767-45D6-9BCF-C17C6DF10438}" dt="2023-06-23T16:03:56.884" v="2623" actId="14100"/>
          <ac:grpSpMkLst>
            <pc:docMk/>
            <pc:sldMk cId="810219694" sldId="442"/>
            <ac:grpSpMk id="2075" creationId="{9BBA25B1-8D54-C4AB-2FA3-A83D2E6D2C23}"/>
          </ac:grpSpMkLst>
        </pc:grpChg>
        <pc:picChg chg="mod">
          <ac:chgData name="Minh Hà" userId="540d079304142990" providerId="LiveId" clId="{03C6EBE6-0767-45D6-9BCF-C17C6DF10438}" dt="2023-06-23T16:05:49.071" v="2662"/>
          <ac:picMkLst>
            <pc:docMk/>
            <pc:sldMk cId="810219694" sldId="442"/>
            <ac:picMk id="13" creationId="{ECF8D482-E601-831F-3B5D-1EF596EF625F}"/>
          </ac:picMkLst>
        </pc:picChg>
        <pc:picChg chg="del">
          <ac:chgData name="Minh Hà" userId="540d079304142990" providerId="LiveId" clId="{03C6EBE6-0767-45D6-9BCF-C17C6DF10438}" dt="2023-06-23T16:03:54.102" v="2622" actId="478"/>
          <ac:picMkLst>
            <pc:docMk/>
            <pc:sldMk cId="810219694" sldId="442"/>
            <ac:picMk id="11266" creationId="{12190F16-567C-8E88-237C-D115C925F7E5}"/>
          </ac:picMkLst>
        </pc:picChg>
      </pc:sldChg>
      <pc:sldChg chg="modSp add mod">
        <pc:chgData name="Minh Hà" userId="540d079304142990" providerId="LiveId" clId="{03C6EBE6-0767-45D6-9BCF-C17C6DF10438}" dt="2023-06-23T16:07:13.783" v="2699" actId="20577"/>
        <pc:sldMkLst>
          <pc:docMk/>
          <pc:sldMk cId="767524459" sldId="443"/>
        </pc:sldMkLst>
        <pc:spChg chg="mod">
          <ac:chgData name="Minh Hà" userId="540d079304142990" providerId="LiveId" clId="{03C6EBE6-0767-45D6-9BCF-C17C6DF10438}" dt="2023-06-23T16:07:07.501" v="2677" actId="1076"/>
          <ac:spMkLst>
            <pc:docMk/>
            <pc:sldMk cId="767524459" sldId="443"/>
            <ac:spMk id="2" creationId="{17771559-C19C-AA3E-60E6-35E289EB2507}"/>
          </ac:spMkLst>
        </pc:spChg>
        <pc:spChg chg="mod">
          <ac:chgData name="Minh Hà" userId="540d079304142990" providerId="LiveId" clId="{03C6EBE6-0767-45D6-9BCF-C17C6DF10438}" dt="2023-06-23T16:07:13.783" v="2699" actId="20577"/>
          <ac:spMkLst>
            <pc:docMk/>
            <pc:sldMk cId="767524459" sldId="443"/>
            <ac:spMk id="5" creationId="{EB160817-FEAF-2867-1C57-7A13FE6C8D12}"/>
          </ac:spMkLst>
        </pc:spChg>
      </pc:sldChg>
      <pc:sldChg chg="addSp delSp modSp add mod modAnim">
        <pc:chgData name="Minh Hà" userId="540d079304142990" providerId="LiveId" clId="{03C6EBE6-0767-45D6-9BCF-C17C6DF10438}" dt="2023-06-23T16:14:45.662" v="2951" actId="122"/>
        <pc:sldMkLst>
          <pc:docMk/>
          <pc:sldMk cId="519983213" sldId="444"/>
        </pc:sldMkLst>
        <pc:spChg chg="del">
          <ac:chgData name="Minh Hà" userId="540d079304142990" providerId="LiveId" clId="{03C6EBE6-0767-45D6-9BCF-C17C6DF10438}" dt="2023-06-23T16:08:08.515" v="2737" actId="478"/>
          <ac:spMkLst>
            <pc:docMk/>
            <pc:sldMk cId="519983213" sldId="444"/>
            <ac:spMk id="2" creationId="{5AE52E8E-53F0-AB5C-D87C-60CD55C5FCB0}"/>
          </ac:spMkLst>
        </pc:spChg>
        <pc:spChg chg="mod">
          <ac:chgData name="Minh Hà" userId="540d079304142990" providerId="LiveId" clId="{03C6EBE6-0767-45D6-9BCF-C17C6DF10438}" dt="2023-06-23T16:13:08.452" v="2918" actId="14100"/>
          <ac:spMkLst>
            <pc:docMk/>
            <pc:sldMk cId="519983213" sldId="444"/>
            <ac:spMk id="5" creationId="{80E2F4CE-CF1C-13FD-9893-206BD6BDC36E}"/>
          </ac:spMkLst>
        </pc:spChg>
        <pc:spChg chg="mod">
          <ac:chgData name="Minh Hà" userId="540d079304142990" providerId="LiveId" clId="{03C6EBE6-0767-45D6-9BCF-C17C6DF10438}" dt="2023-06-23T16:11:27.570" v="2892" actId="20577"/>
          <ac:spMkLst>
            <pc:docMk/>
            <pc:sldMk cId="519983213" sldId="444"/>
            <ac:spMk id="6" creationId="{762BCBEE-D56E-3092-2C17-1735BD3C1D21}"/>
          </ac:spMkLst>
        </pc:spChg>
        <pc:spChg chg="mod">
          <ac:chgData name="Minh Hà" userId="540d079304142990" providerId="LiveId" clId="{03C6EBE6-0767-45D6-9BCF-C17C6DF10438}" dt="2023-06-23T16:08:22.973" v="2738"/>
          <ac:spMkLst>
            <pc:docMk/>
            <pc:sldMk cId="519983213" sldId="444"/>
            <ac:spMk id="10" creationId="{5ACA6A52-F16D-7115-9DBB-A8619EAEDFA8}"/>
          </ac:spMkLst>
        </pc:spChg>
        <pc:spChg chg="mod">
          <ac:chgData name="Minh Hà" userId="540d079304142990" providerId="LiveId" clId="{03C6EBE6-0767-45D6-9BCF-C17C6DF10438}" dt="2023-06-23T16:08:22.973" v="2738"/>
          <ac:spMkLst>
            <pc:docMk/>
            <pc:sldMk cId="519983213" sldId="444"/>
            <ac:spMk id="11" creationId="{94EB192D-E17F-D6F2-89F2-9416F0D509D2}"/>
          </ac:spMkLst>
        </pc:spChg>
        <pc:spChg chg="mod">
          <ac:chgData name="Minh Hà" userId="540d079304142990" providerId="LiveId" clId="{03C6EBE6-0767-45D6-9BCF-C17C6DF10438}" dt="2023-06-23T16:08:22.973" v="2738"/>
          <ac:spMkLst>
            <pc:docMk/>
            <pc:sldMk cId="519983213" sldId="444"/>
            <ac:spMk id="12" creationId="{7965B696-FEFF-F06B-F45B-71A6E0FD0EBE}"/>
          </ac:spMkLst>
        </pc:spChg>
        <pc:spChg chg="mod">
          <ac:chgData name="Minh Hà" userId="540d079304142990" providerId="LiveId" clId="{03C6EBE6-0767-45D6-9BCF-C17C6DF10438}" dt="2023-06-23T16:08:22.973" v="2738"/>
          <ac:spMkLst>
            <pc:docMk/>
            <pc:sldMk cId="519983213" sldId="444"/>
            <ac:spMk id="14" creationId="{630C361A-D722-E3C9-FEA8-95F637B65A4B}"/>
          </ac:spMkLst>
        </pc:spChg>
        <pc:spChg chg="mod">
          <ac:chgData name="Minh Hà" userId="540d079304142990" providerId="LiveId" clId="{03C6EBE6-0767-45D6-9BCF-C17C6DF10438}" dt="2023-06-23T16:08:22.973" v="2738"/>
          <ac:spMkLst>
            <pc:docMk/>
            <pc:sldMk cId="519983213" sldId="444"/>
            <ac:spMk id="15" creationId="{7FFF1B52-F5DC-8ECE-8763-A4323AA79935}"/>
          </ac:spMkLst>
        </pc:spChg>
        <pc:spChg chg="mod">
          <ac:chgData name="Minh Hà" userId="540d079304142990" providerId="LiveId" clId="{03C6EBE6-0767-45D6-9BCF-C17C6DF10438}" dt="2023-06-23T16:08:22.973" v="2738"/>
          <ac:spMkLst>
            <pc:docMk/>
            <pc:sldMk cId="519983213" sldId="444"/>
            <ac:spMk id="16" creationId="{64CFE623-DCF1-E72B-B399-DF6C244AEB0C}"/>
          </ac:spMkLst>
        </pc:spChg>
        <pc:spChg chg="del">
          <ac:chgData name="Minh Hà" userId="540d079304142990" providerId="LiveId" clId="{03C6EBE6-0767-45D6-9BCF-C17C6DF10438}" dt="2023-06-23T16:11:40.622" v="2893" actId="478"/>
          <ac:spMkLst>
            <pc:docMk/>
            <pc:sldMk cId="519983213" sldId="444"/>
            <ac:spMk id="25" creationId="{FA3A5019-F3C9-8F96-B3A3-DEA2DB0D4B0B}"/>
          </ac:spMkLst>
        </pc:spChg>
        <pc:spChg chg="mod">
          <ac:chgData name="Minh Hà" userId="540d079304142990" providerId="LiveId" clId="{03C6EBE6-0767-45D6-9BCF-C17C6DF10438}" dt="2023-06-23T16:08:22.973" v="2738"/>
          <ac:spMkLst>
            <pc:docMk/>
            <pc:sldMk cId="519983213" sldId="444"/>
            <ac:spMk id="26" creationId="{FD61258F-999F-24C7-D3B4-7AAAC58B7ABD}"/>
          </ac:spMkLst>
        </pc:spChg>
        <pc:spChg chg="mod">
          <ac:chgData name="Minh Hà" userId="540d079304142990" providerId="LiveId" clId="{03C6EBE6-0767-45D6-9BCF-C17C6DF10438}" dt="2023-06-23T16:08:22.973" v="2738"/>
          <ac:spMkLst>
            <pc:docMk/>
            <pc:sldMk cId="519983213" sldId="444"/>
            <ac:spMk id="28" creationId="{76A58378-589E-9DD5-1973-00D3DAA37FC4}"/>
          </ac:spMkLst>
        </pc:spChg>
        <pc:spChg chg="mod">
          <ac:chgData name="Minh Hà" userId="540d079304142990" providerId="LiveId" clId="{03C6EBE6-0767-45D6-9BCF-C17C6DF10438}" dt="2023-06-23T16:08:22.973" v="2738"/>
          <ac:spMkLst>
            <pc:docMk/>
            <pc:sldMk cId="519983213" sldId="444"/>
            <ac:spMk id="29" creationId="{C731850D-3682-A197-5562-393B626AF8A4}"/>
          </ac:spMkLst>
        </pc:spChg>
        <pc:spChg chg="mod">
          <ac:chgData name="Minh Hà" userId="540d079304142990" providerId="LiveId" clId="{03C6EBE6-0767-45D6-9BCF-C17C6DF10438}" dt="2023-06-23T16:12:11.662" v="2902" actId="207"/>
          <ac:spMkLst>
            <pc:docMk/>
            <pc:sldMk cId="519983213" sldId="444"/>
            <ac:spMk id="32" creationId="{C7EB0404-9309-3FC0-ED5A-EBB1C7CC5C7E}"/>
          </ac:spMkLst>
        </pc:spChg>
        <pc:spChg chg="mod">
          <ac:chgData name="Minh Hà" userId="540d079304142990" providerId="LiveId" clId="{03C6EBE6-0767-45D6-9BCF-C17C6DF10438}" dt="2023-06-23T16:12:11.662" v="2902" actId="207"/>
          <ac:spMkLst>
            <pc:docMk/>
            <pc:sldMk cId="519983213" sldId="444"/>
            <ac:spMk id="33" creationId="{F0BD6FCB-D620-61B8-3B37-62C1665BF237}"/>
          </ac:spMkLst>
        </pc:spChg>
        <pc:spChg chg="mod">
          <ac:chgData name="Minh Hà" userId="540d079304142990" providerId="LiveId" clId="{03C6EBE6-0767-45D6-9BCF-C17C6DF10438}" dt="2023-06-23T16:12:11.662" v="2902" actId="207"/>
          <ac:spMkLst>
            <pc:docMk/>
            <pc:sldMk cId="519983213" sldId="444"/>
            <ac:spMk id="34" creationId="{2861D661-D9FA-C850-C0BB-0864274486DF}"/>
          </ac:spMkLst>
        </pc:spChg>
        <pc:spChg chg="mod">
          <ac:chgData name="Minh Hà" userId="540d079304142990" providerId="LiveId" clId="{03C6EBE6-0767-45D6-9BCF-C17C6DF10438}" dt="2023-06-23T16:12:11.662" v="2902" actId="207"/>
          <ac:spMkLst>
            <pc:docMk/>
            <pc:sldMk cId="519983213" sldId="444"/>
            <ac:spMk id="35" creationId="{638D2550-45D2-2522-BB2D-F999DEBFAA7D}"/>
          </ac:spMkLst>
        </pc:spChg>
        <pc:spChg chg="mod">
          <ac:chgData name="Minh Hà" userId="540d079304142990" providerId="LiveId" clId="{03C6EBE6-0767-45D6-9BCF-C17C6DF10438}" dt="2023-06-23T16:12:11.662" v="2902" actId="207"/>
          <ac:spMkLst>
            <pc:docMk/>
            <pc:sldMk cId="519983213" sldId="444"/>
            <ac:spMk id="36" creationId="{150F7726-4596-B8B7-2628-DD04C4A7E195}"/>
          </ac:spMkLst>
        </pc:spChg>
        <pc:spChg chg="mod">
          <ac:chgData name="Minh Hà" userId="540d079304142990" providerId="LiveId" clId="{03C6EBE6-0767-45D6-9BCF-C17C6DF10438}" dt="2023-06-23T16:12:11.662" v="2902" actId="207"/>
          <ac:spMkLst>
            <pc:docMk/>
            <pc:sldMk cId="519983213" sldId="444"/>
            <ac:spMk id="37" creationId="{B4779FDB-21C1-0923-62D3-C9D32B3A8824}"/>
          </ac:spMkLst>
        </pc:spChg>
        <pc:spChg chg="mod">
          <ac:chgData name="Minh Hà" userId="540d079304142990" providerId="LiveId" clId="{03C6EBE6-0767-45D6-9BCF-C17C6DF10438}" dt="2023-06-23T16:12:11.662" v="2902" actId="207"/>
          <ac:spMkLst>
            <pc:docMk/>
            <pc:sldMk cId="519983213" sldId="444"/>
            <ac:spMk id="38" creationId="{65224D37-311D-5FDA-D482-02B467AF099F}"/>
          </ac:spMkLst>
        </pc:spChg>
        <pc:spChg chg="mod">
          <ac:chgData name="Minh Hà" userId="540d079304142990" providerId="LiveId" clId="{03C6EBE6-0767-45D6-9BCF-C17C6DF10438}" dt="2023-06-23T16:08:22.973" v="2738"/>
          <ac:spMkLst>
            <pc:docMk/>
            <pc:sldMk cId="519983213" sldId="444"/>
            <ac:spMk id="40" creationId="{4A1F9327-0A50-2063-B6AE-31B3F9EFDADE}"/>
          </ac:spMkLst>
        </pc:spChg>
        <pc:spChg chg="mod">
          <ac:chgData name="Minh Hà" userId="540d079304142990" providerId="LiveId" clId="{03C6EBE6-0767-45D6-9BCF-C17C6DF10438}" dt="2023-06-23T16:08:22.973" v="2738"/>
          <ac:spMkLst>
            <pc:docMk/>
            <pc:sldMk cId="519983213" sldId="444"/>
            <ac:spMk id="41" creationId="{BB48CA91-0F04-9FB9-6A6E-9FB87D937D36}"/>
          </ac:spMkLst>
        </pc:spChg>
        <pc:spChg chg="mod">
          <ac:chgData name="Minh Hà" userId="540d079304142990" providerId="LiveId" clId="{03C6EBE6-0767-45D6-9BCF-C17C6DF10438}" dt="2023-06-23T16:08:22.973" v="2738"/>
          <ac:spMkLst>
            <pc:docMk/>
            <pc:sldMk cId="519983213" sldId="444"/>
            <ac:spMk id="42" creationId="{E322BBAB-5E75-4B79-EEA0-7CF841A84352}"/>
          </ac:spMkLst>
        </pc:spChg>
        <pc:spChg chg="mod">
          <ac:chgData name="Minh Hà" userId="540d079304142990" providerId="LiveId" clId="{03C6EBE6-0767-45D6-9BCF-C17C6DF10438}" dt="2023-06-23T16:08:28.631" v="2740"/>
          <ac:spMkLst>
            <pc:docMk/>
            <pc:sldMk cId="519983213" sldId="444"/>
            <ac:spMk id="44" creationId="{A6E2C2E8-305F-D488-5950-60832D1B9F42}"/>
          </ac:spMkLst>
        </pc:spChg>
        <pc:spChg chg="mod">
          <ac:chgData name="Minh Hà" userId="540d079304142990" providerId="LiveId" clId="{03C6EBE6-0767-45D6-9BCF-C17C6DF10438}" dt="2023-06-23T16:08:28.631" v="2740"/>
          <ac:spMkLst>
            <pc:docMk/>
            <pc:sldMk cId="519983213" sldId="444"/>
            <ac:spMk id="49" creationId="{9FA55650-BAA5-9C06-F59B-5489CE5D2BD7}"/>
          </ac:spMkLst>
        </pc:spChg>
        <pc:spChg chg="mod">
          <ac:chgData name="Minh Hà" userId="540d079304142990" providerId="LiveId" clId="{03C6EBE6-0767-45D6-9BCF-C17C6DF10438}" dt="2023-06-23T16:08:28.631" v="2740"/>
          <ac:spMkLst>
            <pc:docMk/>
            <pc:sldMk cId="519983213" sldId="444"/>
            <ac:spMk id="50" creationId="{CD090984-6C45-0E68-697E-D6FE98502D65}"/>
          </ac:spMkLst>
        </pc:spChg>
        <pc:spChg chg="mod">
          <ac:chgData name="Minh Hà" userId="540d079304142990" providerId="LiveId" clId="{03C6EBE6-0767-45D6-9BCF-C17C6DF10438}" dt="2023-06-23T16:08:28.631" v="2740"/>
          <ac:spMkLst>
            <pc:docMk/>
            <pc:sldMk cId="519983213" sldId="444"/>
            <ac:spMk id="52" creationId="{28612011-EFDE-2877-8EBF-FA5BB569C8FC}"/>
          </ac:spMkLst>
        </pc:spChg>
        <pc:spChg chg="mod">
          <ac:chgData name="Minh Hà" userId="540d079304142990" providerId="LiveId" clId="{03C6EBE6-0767-45D6-9BCF-C17C6DF10438}" dt="2023-06-23T16:08:28.631" v="2740"/>
          <ac:spMkLst>
            <pc:docMk/>
            <pc:sldMk cId="519983213" sldId="444"/>
            <ac:spMk id="53" creationId="{2EA858A7-5467-C86D-3113-A7D6A5369C44}"/>
          </ac:spMkLst>
        </pc:spChg>
        <pc:spChg chg="mod">
          <ac:chgData name="Minh Hà" userId="540d079304142990" providerId="LiveId" clId="{03C6EBE6-0767-45D6-9BCF-C17C6DF10438}" dt="2023-06-23T16:08:28.631" v="2740"/>
          <ac:spMkLst>
            <pc:docMk/>
            <pc:sldMk cId="519983213" sldId="444"/>
            <ac:spMk id="54" creationId="{C3A878D5-BA42-5A96-73C6-CD5A3EFEC545}"/>
          </ac:spMkLst>
        </pc:spChg>
        <pc:spChg chg="mod">
          <ac:chgData name="Minh Hà" userId="540d079304142990" providerId="LiveId" clId="{03C6EBE6-0767-45D6-9BCF-C17C6DF10438}" dt="2023-06-23T16:08:28.631" v="2740"/>
          <ac:spMkLst>
            <pc:docMk/>
            <pc:sldMk cId="519983213" sldId="444"/>
            <ac:spMk id="58" creationId="{4C02CE66-C9EF-6F97-012D-1EB1E2A57C6D}"/>
          </ac:spMkLst>
        </pc:spChg>
        <pc:spChg chg="mod">
          <ac:chgData name="Minh Hà" userId="540d079304142990" providerId="LiveId" clId="{03C6EBE6-0767-45D6-9BCF-C17C6DF10438}" dt="2023-06-23T16:08:28.631" v="2740"/>
          <ac:spMkLst>
            <pc:docMk/>
            <pc:sldMk cId="519983213" sldId="444"/>
            <ac:spMk id="59" creationId="{B761B334-1B59-54E3-9840-21621F7E948D}"/>
          </ac:spMkLst>
        </pc:spChg>
        <pc:spChg chg="mod">
          <ac:chgData name="Minh Hà" userId="540d079304142990" providerId="LiveId" clId="{03C6EBE6-0767-45D6-9BCF-C17C6DF10438}" dt="2023-06-23T16:08:28.631" v="2740"/>
          <ac:spMkLst>
            <pc:docMk/>
            <pc:sldMk cId="519983213" sldId="444"/>
            <ac:spMk id="60" creationId="{42802AC2-27C6-5D89-2375-885462944881}"/>
          </ac:spMkLst>
        </pc:spChg>
        <pc:spChg chg="mod">
          <ac:chgData name="Minh Hà" userId="540d079304142990" providerId="LiveId" clId="{03C6EBE6-0767-45D6-9BCF-C17C6DF10438}" dt="2023-06-23T16:08:28.631" v="2740"/>
          <ac:spMkLst>
            <pc:docMk/>
            <pc:sldMk cId="519983213" sldId="444"/>
            <ac:spMk id="62" creationId="{D25B0199-5C15-2576-2A15-C67324E21DAB}"/>
          </ac:spMkLst>
        </pc:spChg>
        <pc:spChg chg="mod">
          <ac:chgData name="Minh Hà" userId="540d079304142990" providerId="LiveId" clId="{03C6EBE6-0767-45D6-9BCF-C17C6DF10438}" dt="2023-06-23T16:08:28.631" v="2740"/>
          <ac:spMkLst>
            <pc:docMk/>
            <pc:sldMk cId="519983213" sldId="444"/>
            <ac:spMk id="63" creationId="{1BA30CF7-781B-EF00-E306-35AA217CFEDA}"/>
          </ac:spMkLst>
        </pc:spChg>
        <pc:spChg chg="mod">
          <ac:chgData name="Minh Hà" userId="540d079304142990" providerId="LiveId" clId="{03C6EBE6-0767-45D6-9BCF-C17C6DF10438}" dt="2023-06-23T16:08:28.631" v="2740"/>
          <ac:spMkLst>
            <pc:docMk/>
            <pc:sldMk cId="519983213" sldId="444"/>
            <ac:spMk id="64" creationId="{5D156E85-2A05-2AD1-C214-3D925390D8FE}"/>
          </ac:spMkLst>
        </pc:spChg>
        <pc:spChg chg="add mod">
          <ac:chgData name="Minh Hà" userId="540d079304142990" providerId="LiveId" clId="{03C6EBE6-0767-45D6-9BCF-C17C6DF10438}" dt="2023-06-23T16:11:15.321" v="2886" actId="164"/>
          <ac:spMkLst>
            <pc:docMk/>
            <pc:sldMk cId="519983213" sldId="444"/>
            <ac:spMk id="65" creationId="{1C22539D-C043-0460-F941-A31824713E9C}"/>
          </ac:spMkLst>
        </pc:spChg>
        <pc:spChg chg="add mod">
          <ac:chgData name="Minh Hà" userId="540d079304142990" providerId="LiveId" clId="{03C6EBE6-0767-45D6-9BCF-C17C6DF10438}" dt="2023-06-23T16:11:15.321" v="2886" actId="164"/>
          <ac:spMkLst>
            <pc:docMk/>
            <pc:sldMk cId="519983213" sldId="444"/>
            <ac:spMk id="66" creationId="{9A994247-DCAB-B525-4669-065247C374E8}"/>
          </ac:spMkLst>
        </pc:spChg>
        <pc:spChg chg="add mod">
          <ac:chgData name="Minh Hà" userId="540d079304142990" providerId="LiveId" clId="{03C6EBE6-0767-45D6-9BCF-C17C6DF10438}" dt="2023-06-23T16:10:44.381" v="2879" actId="207"/>
          <ac:spMkLst>
            <pc:docMk/>
            <pc:sldMk cId="519983213" sldId="444"/>
            <ac:spMk id="67" creationId="{583C365A-FB47-BD7E-5333-C8F76CB9A5A5}"/>
          </ac:spMkLst>
        </pc:spChg>
        <pc:spChg chg="add mod">
          <ac:chgData name="Minh Hà" userId="540d079304142990" providerId="LiveId" clId="{03C6EBE6-0767-45D6-9BCF-C17C6DF10438}" dt="2023-06-23T16:10:44.381" v="2879" actId="207"/>
          <ac:spMkLst>
            <pc:docMk/>
            <pc:sldMk cId="519983213" sldId="444"/>
            <ac:spMk id="68" creationId="{7A0E4E01-F7AC-AA93-68A2-9B8D8AD99A30}"/>
          </ac:spMkLst>
        </pc:spChg>
        <pc:spChg chg="add mod">
          <ac:chgData name="Minh Hà" userId="540d079304142990" providerId="LiveId" clId="{03C6EBE6-0767-45D6-9BCF-C17C6DF10438}" dt="2023-06-23T16:13:00.973" v="2916" actId="164"/>
          <ac:spMkLst>
            <pc:docMk/>
            <pc:sldMk cId="519983213" sldId="444"/>
            <ac:spMk id="69" creationId="{CC63E0A9-2446-B49C-AC32-C3D8B9BF784B}"/>
          </ac:spMkLst>
        </pc:spChg>
        <pc:spChg chg="add mod ord">
          <ac:chgData name="Minh Hà" userId="540d079304142990" providerId="LiveId" clId="{03C6EBE6-0767-45D6-9BCF-C17C6DF10438}" dt="2023-06-23T16:12:48.009" v="2912" actId="164"/>
          <ac:spMkLst>
            <pc:docMk/>
            <pc:sldMk cId="519983213" sldId="444"/>
            <ac:spMk id="72" creationId="{291F46EF-0E8E-5773-A8E2-1CEF910B29A7}"/>
          </ac:spMkLst>
        </pc:spChg>
        <pc:spChg chg="mod">
          <ac:chgData name="Minh Hà" userId="540d079304142990" providerId="LiveId" clId="{03C6EBE6-0767-45D6-9BCF-C17C6DF10438}" dt="2023-06-23T16:14:43.506" v="2950" actId="122"/>
          <ac:spMkLst>
            <pc:docMk/>
            <pc:sldMk cId="519983213" sldId="444"/>
            <ac:spMk id="77" creationId="{BDC490B0-6350-46A6-E970-E030FDDB19CB}"/>
          </ac:spMkLst>
        </pc:spChg>
        <pc:spChg chg="mod">
          <ac:chgData name="Minh Hà" userId="540d079304142990" providerId="LiveId" clId="{03C6EBE6-0767-45D6-9BCF-C17C6DF10438}" dt="2023-06-23T16:14:45.662" v="2951" actId="122"/>
          <ac:spMkLst>
            <pc:docMk/>
            <pc:sldMk cId="519983213" sldId="444"/>
            <ac:spMk id="80" creationId="{ABFFDD84-33CD-C5EF-B382-0EFC14CC8BFC}"/>
          </ac:spMkLst>
        </pc:spChg>
        <pc:spChg chg="add mod">
          <ac:chgData name="Minh Hà" userId="540d079304142990" providerId="LiveId" clId="{03C6EBE6-0767-45D6-9BCF-C17C6DF10438}" dt="2023-06-23T16:14:31.514" v="2946" actId="1076"/>
          <ac:spMkLst>
            <pc:docMk/>
            <pc:sldMk cId="519983213" sldId="444"/>
            <ac:spMk id="81" creationId="{6C5FD12F-04FB-C1C4-343B-A1A27B9DE686}"/>
          </ac:spMkLst>
        </pc:spChg>
        <pc:grpChg chg="mod">
          <ac:chgData name="Minh Hà" userId="540d079304142990" providerId="LiveId" clId="{03C6EBE6-0767-45D6-9BCF-C17C6DF10438}" dt="2023-06-23T16:13:00.973" v="2916" actId="164"/>
          <ac:grpSpMkLst>
            <pc:docMk/>
            <pc:sldMk cId="519983213" sldId="444"/>
            <ac:grpSpMk id="3" creationId="{457ABAA6-F326-98B4-BFD1-2DD421BA937B}"/>
          </ac:grpSpMkLst>
        </pc:grpChg>
        <pc:grpChg chg="add del mod">
          <ac:chgData name="Minh Hà" userId="540d079304142990" providerId="LiveId" clId="{03C6EBE6-0767-45D6-9BCF-C17C6DF10438}" dt="2023-06-23T16:08:27.735" v="2739"/>
          <ac:grpSpMkLst>
            <pc:docMk/>
            <pc:sldMk cId="519983213" sldId="444"/>
            <ac:grpSpMk id="8" creationId="{106F15C4-A561-6B58-D227-BED617F335DC}"/>
          </ac:grpSpMkLst>
        </pc:grpChg>
        <pc:grpChg chg="add del mod">
          <ac:chgData name="Minh Hà" userId="540d079304142990" providerId="LiveId" clId="{03C6EBE6-0767-45D6-9BCF-C17C6DF10438}" dt="2023-06-23T16:08:27.735" v="2739"/>
          <ac:grpSpMkLst>
            <pc:docMk/>
            <pc:sldMk cId="519983213" sldId="444"/>
            <ac:grpSpMk id="13" creationId="{016DB333-3424-F002-1E15-445FAC669B70}"/>
          </ac:grpSpMkLst>
        </pc:grpChg>
        <pc:grpChg chg="add del mod">
          <ac:chgData name="Minh Hà" userId="540d079304142990" providerId="LiveId" clId="{03C6EBE6-0767-45D6-9BCF-C17C6DF10438}" dt="2023-06-23T16:08:27.735" v="2739"/>
          <ac:grpSpMkLst>
            <pc:docMk/>
            <pc:sldMk cId="519983213" sldId="444"/>
            <ac:grpSpMk id="20" creationId="{903BDC5E-0447-0C01-8039-6923D0B1AD04}"/>
          </ac:grpSpMkLst>
        </pc:grpChg>
        <pc:grpChg chg="del">
          <ac:chgData name="Minh Hà" userId="540d079304142990" providerId="LiveId" clId="{03C6EBE6-0767-45D6-9BCF-C17C6DF10438}" dt="2023-06-23T16:11:41.413" v="2894" actId="478"/>
          <ac:grpSpMkLst>
            <pc:docMk/>
            <pc:sldMk cId="519983213" sldId="444"/>
            <ac:grpSpMk id="27" creationId="{99F96ABF-0791-D8D1-026C-999CA522BCA7}"/>
          </ac:grpSpMkLst>
        </pc:grpChg>
        <pc:grpChg chg="add del mod">
          <ac:chgData name="Minh Hà" userId="540d079304142990" providerId="LiveId" clId="{03C6EBE6-0767-45D6-9BCF-C17C6DF10438}" dt="2023-06-23T16:08:27.735" v="2739"/>
          <ac:grpSpMkLst>
            <pc:docMk/>
            <pc:sldMk cId="519983213" sldId="444"/>
            <ac:grpSpMk id="30" creationId="{BD664A2A-C6F4-A1B0-A5E4-B180D6928016}"/>
          </ac:grpSpMkLst>
        </pc:grpChg>
        <pc:grpChg chg="mod">
          <ac:chgData name="Minh Hà" userId="540d079304142990" providerId="LiveId" clId="{03C6EBE6-0767-45D6-9BCF-C17C6DF10438}" dt="2023-06-23T16:12:48.009" v="2912" actId="164"/>
          <ac:grpSpMkLst>
            <pc:docMk/>
            <pc:sldMk cId="519983213" sldId="444"/>
            <ac:grpSpMk id="39" creationId="{D533EED1-4A5A-FC43-0C88-4DB96A6B7AD1}"/>
          </ac:grpSpMkLst>
        </pc:grpChg>
        <pc:grpChg chg="add mod ord">
          <ac:chgData name="Minh Hà" userId="540d079304142990" providerId="LiveId" clId="{03C6EBE6-0767-45D6-9BCF-C17C6DF10438}" dt="2023-06-23T16:08:35.108" v="2741" actId="167"/>
          <ac:grpSpMkLst>
            <pc:docMk/>
            <pc:sldMk cId="519983213" sldId="444"/>
            <ac:grpSpMk id="43" creationId="{50EB2E22-40FE-C975-4831-EE330B5F1162}"/>
          </ac:grpSpMkLst>
        </pc:grpChg>
        <pc:grpChg chg="add mod ord">
          <ac:chgData name="Minh Hà" userId="540d079304142990" providerId="LiveId" clId="{03C6EBE6-0767-45D6-9BCF-C17C6DF10438}" dt="2023-06-23T16:08:35.108" v="2741" actId="167"/>
          <ac:grpSpMkLst>
            <pc:docMk/>
            <pc:sldMk cId="519983213" sldId="444"/>
            <ac:grpSpMk id="51" creationId="{66C8FF59-768F-280A-B81E-6CA48B6CFDA8}"/>
          </ac:grpSpMkLst>
        </pc:grpChg>
        <pc:grpChg chg="add mod ord">
          <ac:chgData name="Minh Hà" userId="540d079304142990" providerId="LiveId" clId="{03C6EBE6-0767-45D6-9BCF-C17C6DF10438}" dt="2023-06-23T16:08:35.108" v="2741" actId="167"/>
          <ac:grpSpMkLst>
            <pc:docMk/>
            <pc:sldMk cId="519983213" sldId="444"/>
            <ac:grpSpMk id="57" creationId="{F4B9DB40-595C-DBEE-0B76-BF2E3327AAEE}"/>
          </ac:grpSpMkLst>
        </pc:grpChg>
        <pc:grpChg chg="add mod ord">
          <ac:chgData name="Minh Hà" userId="540d079304142990" providerId="LiveId" clId="{03C6EBE6-0767-45D6-9BCF-C17C6DF10438}" dt="2023-06-23T16:08:35.108" v="2741" actId="167"/>
          <ac:grpSpMkLst>
            <pc:docMk/>
            <pc:sldMk cId="519983213" sldId="444"/>
            <ac:grpSpMk id="61" creationId="{C3A49C60-FF82-6497-0890-7E3268B7BEED}"/>
          </ac:grpSpMkLst>
        </pc:grpChg>
        <pc:grpChg chg="add mod">
          <ac:chgData name="Minh Hà" userId="540d079304142990" providerId="LiveId" clId="{03C6EBE6-0767-45D6-9BCF-C17C6DF10438}" dt="2023-06-23T16:11:15.321" v="2886" actId="164"/>
          <ac:grpSpMkLst>
            <pc:docMk/>
            <pc:sldMk cId="519983213" sldId="444"/>
            <ac:grpSpMk id="70" creationId="{0CD7C5C7-942C-D4D0-46F8-5827B6271668}"/>
          </ac:grpSpMkLst>
        </pc:grpChg>
        <pc:grpChg chg="add mod">
          <ac:chgData name="Minh Hà" userId="540d079304142990" providerId="LiveId" clId="{03C6EBE6-0767-45D6-9BCF-C17C6DF10438}" dt="2023-06-23T16:13:00.973" v="2916" actId="164"/>
          <ac:grpSpMkLst>
            <pc:docMk/>
            <pc:sldMk cId="519983213" sldId="444"/>
            <ac:grpSpMk id="71" creationId="{A012A2F2-B3C8-3275-10B0-668939934BF7}"/>
          </ac:grpSpMkLst>
        </pc:grpChg>
        <pc:grpChg chg="add mod">
          <ac:chgData name="Minh Hà" userId="540d079304142990" providerId="LiveId" clId="{03C6EBE6-0767-45D6-9BCF-C17C6DF10438}" dt="2023-06-23T16:12:51.409" v="2913" actId="1076"/>
          <ac:grpSpMkLst>
            <pc:docMk/>
            <pc:sldMk cId="519983213" sldId="444"/>
            <ac:grpSpMk id="73" creationId="{5308FA49-D227-32A5-A9D3-438DC59620DA}"/>
          </ac:grpSpMkLst>
        </pc:grpChg>
        <pc:grpChg chg="add mod">
          <ac:chgData name="Minh Hà" userId="540d079304142990" providerId="LiveId" clId="{03C6EBE6-0767-45D6-9BCF-C17C6DF10438}" dt="2023-06-23T16:13:03.370" v="2917" actId="1076"/>
          <ac:grpSpMkLst>
            <pc:docMk/>
            <pc:sldMk cId="519983213" sldId="444"/>
            <ac:grpSpMk id="74" creationId="{A552A844-849F-B7D8-EB44-25E321E7EB1D}"/>
          </ac:grpSpMkLst>
        </pc:grpChg>
        <pc:grpChg chg="add mod">
          <ac:chgData name="Minh Hà" userId="540d079304142990" providerId="LiveId" clId="{03C6EBE6-0767-45D6-9BCF-C17C6DF10438}" dt="2023-06-23T16:13:48.918" v="2926" actId="1076"/>
          <ac:grpSpMkLst>
            <pc:docMk/>
            <pc:sldMk cId="519983213" sldId="444"/>
            <ac:grpSpMk id="75" creationId="{083B1B9C-977E-D73D-B68A-449A3327C384}"/>
          </ac:grpSpMkLst>
        </pc:grpChg>
        <pc:grpChg chg="add mod">
          <ac:chgData name="Minh Hà" userId="540d079304142990" providerId="LiveId" clId="{03C6EBE6-0767-45D6-9BCF-C17C6DF10438}" dt="2023-06-23T16:13:51.995" v="2927" actId="1076"/>
          <ac:grpSpMkLst>
            <pc:docMk/>
            <pc:sldMk cId="519983213" sldId="444"/>
            <ac:grpSpMk id="78" creationId="{1B7DCB2A-A0F7-3B57-0428-ECBF8D34881A}"/>
          </ac:grpSpMkLst>
        </pc:grpChg>
        <pc:picChg chg="add del mod">
          <ac:chgData name="Minh Hà" userId="540d079304142990" providerId="LiveId" clId="{03C6EBE6-0767-45D6-9BCF-C17C6DF10438}" dt="2023-06-23T16:08:27.735" v="2739"/>
          <ac:picMkLst>
            <pc:docMk/>
            <pc:sldMk cId="519983213" sldId="444"/>
            <ac:picMk id="18" creationId="{93990B7F-6851-F8AA-9395-7E213849F2BD}"/>
          </ac:picMkLst>
        </pc:picChg>
        <pc:picChg chg="add del mod">
          <ac:chgData name="Minh Hà" userId="540d079304142990" providerId="LiveId" clId="{03C6EBE6-0767-45D6-9BCF-C17C6DF10438}" dt="2023-06-23T16:08:27.735" v="2739"/>
          <ac:picMkLst>
            <pc:docMk/>
            <pc:sldMk cId="519983213" sldId="444"/>
            <ac:picMk id="19" creationId="{C38728B1-D5D8-C2AE-09A5-67D5EBE1F98B}"/>
          </ac:picMkLst>
        </pc:picChg>
        <pc:picChg chg="mod">
          <ac:chgData name="Minh Hà" userId="540d079304142990" providerId="LiveId" clId="{03C6EBE6-0767-45D6-9BCF-C17C6DF10438}" dt="2023-06-23T16:12:11.662" v="2902" actId="207"/>
          <ac:picMkLst>
            <pc:docMk/>
            <pc:sldMk cId="519983213" sldId="444"/>
            <ac:picMk id="31" creationId="{D23BCFEC-C251-2F76-44E3-F05CDEA2DD92}"/>
          </ac:picMkLst>
        </pc:picChg>
        <pc:picChg chg="add mod ord">
          <ac:chgData name="Minh Hà" userId="540d079304142990" providerId="LiveId" clId="{03C6EBE6-0767-45D6-9BCF-C17C6DF10438}" dt="2023-06-23T16:08:35.108" v="2741" actId="167"/>
          <ac:picMkLst>
            <pc:docMk/>
            <pc:sldMk cId="519983213" sldId="444"/>
            <ac:picMk id="55" creationId="{68CCE9B3-F213-BA1A-C413-8F78A342D4DF}"/>
          </ac:picMkLst>
        </pc:picChg>
        <pc:picChg chg="add mod ord">
          <ac:chgData name="Minh Hà" userId="540d079304142990" providerId="LiveId" clId="{03C6EBE6-0767-45D6-9BCF-C17C6DF10438}" dt="2023-06-23T16:08:35.108" v="2741" actId="167"/>
          <ac:picMkLst>
            <pc:docMk/>
            <pc:sldMk cId="519983213" sldId="444"/>
            <ac:picMk id="56" creationId="{272697DD-8DE5-9E88-D955-81237D9FB58F}"/>
          </ac:picMkLst>
        </pc:picChg>
        <pc:picChg chg="mod">
          <ac:chgData name="Minh Hà" userId="540d079304142990" providerId="LiveId" clId="{03C6EBE6-0767-45D6-9BCF-C17C6DF10438}" dt="2023-06-23T16:13:48.918" v="2926" actId="1076"/>
          <ac:picMkLst>
            <pc:docMk/>
            <pc:sldMk cId="519983213" sldId="444"/>
            <ac:picMk id="76" creationId="{356CB10F-9CAD-B9B0-19C3-811F78A75878}"/>
          </ac:picMkLst>
        </pc:picChg>
        <pc:picChg chg="mod">
          <ac:chgData name="Minh Hà" userId="540d079304142990" providerId="LiveId" clId="{03C6EBE6-0767-45D6-9BCF-C17C6DF10438}" dt="2023-06-23T16:13:51.995" v="2927" actId="1076"/>
          <ac:picMkLst>
            <pc:docMk/>
            <pc:sldMk cId="519983213" sldId="444"/>
            <ac:picMk id="79" creationId="{C22E0DA6-BC1B-F94A-AC4D-43F3EB696643}"/>
          </ac:picMkLst>
        </pc:picChg>
      </pc:sldChg>
      <pc:sldChg chg="addSp delSp modSp add mod ord modAnim">
        <pc:chgData name="Minh Hà" userId="540d079304142990" providerId="LiveId" clId="{03C6EBE6-0767-45D6-9BCF-C17C6DF10438}" dt="2023-06-23T17:46:25.170" v="6779" actId="20578"/>
        <pc:sldMkLst>
          <pc:docMk/>
          <pc:sldMk cId="3405316361" sldId="445"/>
        </pc:sldMkLst>
        <pc:spChg chg="add mod">
          <ac:chgData name="Minh Hà" userId="540d079304142990" providerId="LiveId" clId="{03C6EBE6-0767-45D6-9BCF-C17C6DF10438}" dt="2023-06-23T16:20:49.937" v="3795" actId="164"/>
          <ac:spMkLst>
            <pc:docMk/>
            <pc:sldMk cId="3405316361" sldId="445"/>
            <ac:spMk id="2" creationId="{A8000550-ACDA-9F87-6245-840B48A8836E}"/>
          </ac:spMkLst>
        </pc:spChg>
        <pc:spChg chg="add mod">
          <ac:chgData name="Minh Hà" userId="540d079304142990" providerId="LiveId" clId="{03C6EBE6-0767-45D6-9BCF-C17C6DF10438}" dt="2023-06-23T16:20:49.937" v="3795" actId="164"/>
          <ac:spMkLst>
            <pc:docMk/>
            <pc:sldMk cId="3405316361" sldId="445"/>
            <ac:spMk id="8" creationId="{5454240B-B81A-688C-3CE1-7CD7B3B6FE35}"/>
          </ac:spMkLst>
        </pc:spChg>
        <pc:spChg chg="mod">
          <ac:chgData name="Minh Hà" userId="540d079304142990" providerId="LiveId" clId="{03C6EBE6-0767-45D6-9BCF-C17C6DF10438}" dt="2023-06-23T16:21:09.349" v="3798" actId="1076"/>
          <ac:spMkLst>
            <pc:docMk/>
            <pc:sldMk cId="3405316361" sldId="445"/>
            <ac:spMk id="34" creationId="{2861D661-D9FA-C850-C0BB-0864274486DF}"/>
          </ac:spMkLst>
        </pc:spChg>
        <pc:spChg chg="del">
          <ac:chgData name="Minh Hà" userId="540d079304142990" providerId="LiveId" clId="{03C6EBE6-0767-45D6-9BCF-C17C6DF10438}" dt="2023-06-23T16:15:04.939" v="2954" actId="478"/>
          <ac:spMkLst>
            <pc:docMk/>
            <pc:sldMk cId="3405316361" sldId="445"/>
            <ac:spMk id="81" creationId="{6C5FD12F-04FB-C1C4-343B-A1A27B9DE686}"/>
          </ac:spMkLst>
        </pc:spChg>
        <pc:grpChg chg="add mod">
          <ac:chgData name="Minh Hà" userId="540d079304142990" providerId="LiveId" clId="{03C6EBE6-0767-45D6-9BCF-C17C6DF10438}" dt="2023-06-23T16:20:54.841" v="3796" actId="1076"/>
          <ac:grpSpMkLst>
            <pc:docMk/>
            <pc:sldMk cId="3405316361" sldId="445"/>
            <ac:grpSpMk id="10" creationId="{29C283D4-D4C9-F5CB-CA0C-9A334B81DEE0}"/>
          </ac:grpSpMkLst>
        </pc:grpChg>
        <pc:grpChg chg="mod">
          <ac:chgData name="Minh Hà" userId="540d079304142990" providerId="LiveId" clId="{03C6EBE6-0767-45D6-9BCF-C17C6DF10438}" dt="2023-06-23T16:21:16.163" v="3799" actId="1076"/>
          <ac:grpSpMkLst>
            <pc:docMk/>
            <pc:sldMk cId="3405316361" sldId="445"/>
            <ac:grpSpMk id="73" creationId="{5308FA49-D227-32A5-A9D3-438DC59620DA}"/>
          </ac:grpSpMkLst>
        </pc:grpChg>
        <pc:grpChg chg="del">
          <ac:chgData name="Minh Hà" userId="540d079304142990" providerId="LiveId" clId="{03C6EBE6-0767-45D6-9BCF-C17C6DF10438}" dt="2023-06-23T16:15:03.308" v="2953" actId="478"/>
          <ac:grpSpMkLst>
            <pc:docMk/>
            <pc:sldMk cId="3405316361" sldId="445"/>
            <ac:grpSpMk id="74" creationId="{A552A844-849F-B7D8-EB44-25E321E7EB1D}"/>
          </ac:grpSpMkLst>
        </pc:grpChg>
        <pc:grpChg chg="del">
          <ac:chgData name="Minh Hà" userId="540d079304142990" providerId="LiveId" clId="{03C6EBE6-0767-45D6-9BCF-C17C6DF10438}" dt="2023-06-23T16:15:04.939" v="2954" actId="478"/>
          <ac:grpSpMkLst>
            <pc:docMk/>
            <pc:sldMk cId="3405316361" sldId="445"/>
            <ac:grpSpMk id="75" creationId="{083B1B9C-977E-D73D-B68A-449A3327C384}"/>
          </ac:grpSpMkLst>
        </pc:grpChg>
        <pc:grpChg chg="del">
          <ac:chgData name="Minh Hà" userId="540d079304142990" providerId="LiveId" clId="{03C6EBE6-0767-45D6-9BCF-C17C6DF10438}" dt="2023-06-23T16:15:04.939" v="2954" actId="478"/>
          <ac:grpSpMkLst>
            <pc:docMk/>
            <pc:sldMk cId="3405316361" sldId="445"/>
            <ac:grpSpMk id="78" creationId="{1B7DCB2A-A0F7-3B57-0428-ECBF8D34881A}"/>
          </ac:grpSpMkLst>
        </pc:grpChg>
      </pc:sldChg>
      <pc:sldChg chg="modSp add mod">
        <pc:chgData name="Minh Hà" userId="540d079304142990" providerId="LiveId" clId="{03C6EBE6-0767-45D6-9BCF-C17C6DF10438}" dt="2023-06-23T16:26:31.151" v="3828" actId="2711"/>
        <pc:sldMkLst>
          <pc:docMk/>
          <pc:sldMk cId="4069308660" sldId="446"/>
        </pc:sldMkLst>
        <pc:spChg chg="mod">
          <ac:chgData name="Minh Hà" userId="540d079304142990" providerId="LiveId" clId="{03C6EBE6-0767-45D6-9BCF-C17C6DF10438}" dt="2023-06-23T16:26:31.151" v="3828" actId="2711"/>
          <ac:spMkLst>
            <pc:docMk/>
            <pc:sldMk cId="4069308660" sldId="446"/>
            <ac:spMk id="10" creationId="{CFA8FF7E-ED3F-231C-4B01-DB3E8A53D963}"/>
          </ac:spMkLst>
        </pc:spChg>
        <pc:spChg chg="mod">
          <ac:chgData name="Minh Hà" userId="540d079304142990" providerId="LiveId" clId="{03C6EBE6-0767-45D6-9BCF-C17C6DF10438}" dt="2023-06-23T16:25:30.310" v="3807" actId="14100"/>
          <ac:spMkLst>
            <pc:docMk/>
            <pc:sldMk cId="4069308660" sldId="446"/>
            <ac:spMk id="2055" creationId="{0D9079F7-41E5-7662-8A0D-3FE310A85CB2}"/>
          </ac:spMkLst>
        </pc:spChg>
        <pc:spChg chg="mod">
          <ac:chgData name="Minh Hà" userId="540d079304142990" providerId="LiveId" clId="{03C6EBE6-0767-45D6-9BCF-C17C6DF10438}" dt="2023-06-23T16:25:14.015" v="3805" actId="113"/>
          <ac:spMkLst>
            <pc:docMk/>
            <pc:sldMk cId="4069308660" sldId="446"/>
            <ac:spMk id="2071" creationId="{3E26BF09-BC1B-ADFA-90B9-B0CEB90041A1}"/>
          </ac:spMkLst>
        </pc:spChg>
        <pc:spChg chg="mod">
          <ac:chgData name="Minh Hà" userId="540d079304142990" providerId="LiveId" clId="{03C6EBE6-0767-45D6-9BCF-C17C6DF10438}" dt="2023-06-23T16:21:45.535" v="3802" actId="20577"/>
          <ac:spMkLst>
            <pc:docMk/>
            <pc:sldMk cId="4069308660" sldId="446"/>
            <ac:spMk id="2073" creationId="{D06FE7A4-8090-F1A9-810E-53D1F89E3FB7}"/>
          </ac:spMkLst>
        </pc:spChg>
        <pc:spChg chg="mod">
          <ac:chgData name="Minh Hà" userId="540d079304142990" providerId="LiveId" clId="{03C6EBE6-0767-45D6-9BCF-C17C6DF10438}" dt="2023-06-23T16:25:31.913" v="3808" actId="1076"/>
          <ac:spMkLst>
            <pc:docMk/>
            <pc:sldMk cId="4069308660" sldId="446"/>
            <ac:spMk id="2079" creationId="{F2F4893E-6D13-9469-C175-24014DCA43F2}"/>
          </ac:spMkLst>
        </pc:spChg>
        <pc:grpChg chg="mod">
          <ac:chgData name="Minh Hà" userId="540d079304142990" providerId="LiveId" clId="{03C6EBE6-0767-45D6-9BCF-C17C6DF10438}" dt="2023-06-23T16:26:11.612" v="3821" actId="1076"/>
          <ac:grpSpMkLst>
            <pc:docMk/>
            <pc:sldMk cId="4069308660" sldId="446"/>
            <ac:grpSpMk id="15" creationId="{24B6C35A-45D7-F891-E865-14E6A45C0115}"/>
          </ac:grpSpMkLst>
        </pc:grpChg>
      </pc:sldChg>
      <pc:sldChg chg="modSp add mod">
        <pc:chgData name="Minh Hà" userId="540d079304142990" providerId="LiveId" clId="{03C6EBE6-0767-45D6-9BCF-C17C6DF10438}" dt="2023-06-23T16:27:02.252" v="3855" actId="14100"/>
        <pc:sldMkLst>
          <pc:docMk/>
          <pc:sldMk cId="1845968675" sldId="447"/>
        </pc:sldMkLst>
        <pc:spChg chg="mod">
          <ac:chgData name="Minh Hà" userId="540d079304142990" providerId="LiveId" clId="{03C6EBE6-0767-45D6-9BCF-C17C6DF10438}" dt="2023-06-23T16:26:49.180" v="3832" actId="20577"/>
          <ac:spMkLst>
            <pc:docMk/>
            <pc:sldMk cId="1845968675" sldId="447"/>
            <ac:spMk id="2" creationId="{17771559-C19C-AA3E-60E6-35E289EB2507}"/>
          </ac:spMkLst>
        </pc:spChg>
        <pc:spChg chg="mod">
          <ac:chgData name="Minh Hà" userId="540d079304142990" providerId="LiveId" clId="{03C6EBE6-0767-45D6-9BCF-C17C6DF10438}" dt="2023-06-23T16:27:02.252" v="3855" actId="14100"/>
          <ac:spMkLst>
            <pc:docMk/>
            <pc:sldMk cId="1845968675" sldId="447"/>
            <ac:spMk id="4" creationId="{9C096F37-BA47-5910-9B99-B09F9416D6C8}"/>
          </ac:spMkLst>
        </pc:spChg>
        <pc:spChg chg="mod">
          <ac:chgData name="Minh Hà" userId="540d079304142990" providerId="LiveId" clId="{03C6EBE6-0767-45D6-9BCF-C17C6DF10438}" dt="2023-06-23T16:26:56.154" v="3853" actId="20577"/>
          <ac:spMkLst>
            <pc:docMk/>
            <pc:sldMk cId="1845968675" sldId="447"/>
            <ac:spMk id="5" creationId="{EB160817-FEAF-2867-1C57-7A13FE6C8D12}"/>
          </ac:spMkLst>
        </pc:spChg>
      </pc:sldChg>
      <pc:sldChg chg="addSp delSp modSp add mod delAnim modAnim">
        <pc:chgData name="Minh Hà" userId="540d079304142990" providerId="LiveId" clId="{03C6EBE6-0767-45D6-9BCF-C17C6DF10438}" dt="2023-06-23T16:40:01.857" v="4316" actId="20577"/>
        <pc:sldMkLst>
          <pc:docMk/>
          <pc:sldMk cId="2918419018" sldId="448"/>
        </pc:sldMkLst>
        <pc:spChg chg="add mod">
          <ac:chgData name="Minh Hà" userId="540d079304142990" providerId="LiveId" clId="{03C6EBE6-0767-45D6-9BCF-C17C6DF10438}" dt="2023-06-23T16:32:14.324" v="3857"/>
          <ac:spMkLst>
            <pc:docMk/>
            <pc:sldMk cId="2918419018" sldId="448"/>
            <ac:spMk id="2" creationId="{94DD59E9-E827-E71C-363B-F9817508B505}"/>
          </ac:spMkLst>
        </pc:spChg>
        <pc:spChg chg="mod">
          <ac:chgData name="Minh Hà" userId="540d079304142990" providerId="LiveId" clId="{03C6EBE6-0767-45D6-9BCF-C17C6DF10438}" dt="2023-06-23T16:36:47.034" v="4250" actId="1076"/>
          <ac:spMkLst>
            <pc:docMk/>
            <pc:sldMk cId="2918419018" sldId="448"/>
            <ac:spMk id="5" creationId="{80E2F4CE-CF1C-13FD-9893-206BD6BDC36E}"/>
          </ac:spMkLst>
        </pc:spChg>
        <pc:spChg chg="mod">
          <ac:chgData name="Minh Hà" userId="540d079304142990" providerId="LiveId" clId="{03C6EBE6-0767-45D6-9BCF-C17C6DF10438}" dt="2023-06-23T16:36:47.034" v="4250" actId="1076"/>
          <ac:spMkLst>
            <pc:docMk/>
            <pc:sldMk cId="2918419018" sldId="448"/>
            <ac:spMk id="6" creationId="{762BCBEE-D56E-3092-2C17-1735BD3C1D21}"/>
          </ac:spMkLst>
        </pc:spChg>
        <pc:spChg chg="add mod">
          <ac:chgData name="Minh Hà" userId="540d079304142990" providerId="LiveId" clId="{03C6EBE6-0767-45D6-9BCF-C17C6DF10438}" dt="2023-06-23T16:40:01.857" v="4316" actId="20577"/>
          <ac:spMkLst>
            <pc:docMk/>
            <pc:sldMk cId="2918419018" sldId="448"/>
            <ac:spMk id="8" creationId="{9D1267CC-0CFA-0E1D-9B16-69FFAA3B8B4E}"/>
          </ac:spMkLst>
        </pc:spChg>
        <pc:spChg chg="mod">
          <ac:chgData name="Minh Hà" userId="540d079304142990" providerId="LiveId" clId="{03C6EBE6-0767-45D6-9BCF-C17C6DF10438}" dt="2023-06-23T16:36:47.034" v="4250" actId="1076"/>
          <ac:spMkLst>
            <pc:docMk/>
            <pc:sldMk cId="2918419018" sldId="448"/>
            <ac:spMk id="13" creationId="{E3F8C86E-B652-42FC-9816-87F40C293FFE}"/>
          </ac:spMkLst>
        </pc:spChg>
        <pc:spChg chg="mod">
          <ac:chgData name="Minh Hà" userId="540d079304142990" providerId="LiveId" clId="{03C6EBE6-0767-45D6-9BCF-C17C6DF10438}" dt="2023-06-23T16:36:47.034" v="4250" actId="1076"/>
          <ac:spMkLst>
            <pc:docMk/>
            <pc:sldMk cId="2918419018" sldId="448"/>
            <ac:spMk id="14" creationId="{7EB60312-1B58-9ED6-BF94-EE24CB55319E}"/>
          </ac:spMkLst>
        </pc:spChg>
        <pc:spChg chg="del mod topLvl">
          <ac:chgData name="Minh Hà" userId="540d079304142990" providerId="LiveId" clId="{03C6EBE6-0767-45D6-9BCF-C17C6DF10438}" dt="2023-06-23T16:32:51.680" v="3890" actId="478"/>
          <ac:spMkLst>
            <pc:docMk/>
            <pc:sldMk cId="2918419018" sldId="448"/>
            <ac:spMk id="65" creationId="{1C22539D-C043-0460-F941-A31824713E9C}"/>
          </ac:spMkLst>
        </pc:spChg>
        <pc:spChg chg="del">
          <ac:chgData name="Minh Hà" userId="540d079304142990" providerId="LiveId" clId="{03C6EBE6-0767-45D6-9BCF-C17C6DF10438}" dt="2023-06-23T16:32:43.315" v="3886" actId="478"/>
          <ac:spMkLst>
            <pc:docMk/>
            <pc:sldMk cId="2918419018" sldId="448"/>
            <ac:spMk id="66" creationId="{9A994247-DCAB-B525-4669-065247C374E8}"/>
          </ac:spMkLst>
        </pc:spChg>
        <pc:spChg chg="del">
          <ac:chgData name="Minh Hà" userId="540d079304142990" providerId="LiveId" clId="{03C6EBE6-0767-45D6-9BCF-C17C6DF10438}" dt="2023-06-23T16:32:46.102" v="3887" actId="478"/>
          <ac:spMkLst>
            <pc:docMk/>
            <pc:sldMk cId="2918419018" sldId="448"/>
            <ac:spMk id="67" creationId="{583C365A-FB47-BD7E-5333-C8F76CB9A5A5}"/>
          </ac:spMkLst>
        </pc:spChg>
        <pc:spChg chg="del">
          <ac:chgData name="Minh Hà" userId="540d079304142990" providerId="LiveId" clId="{03C6EBE6-0767-45D6-9BCF-C17C6DF10438}" dt="2023-06-23T16:32:48.703" v="3888" actId="478"/>
          <ac:spMkLst>
            <pc:docMk/>
            <pc:sldMk cId="2918419018" sldId="448"/>
            <ac:spMk id="68" creationId="{7A0E4E01-F7AC-AA93-68A2-9B8D8AD99A30}"/>
          </ac:spMkLst>
        </pc:spChg>
        <pc:spChg chg="del">
          <ac:chgData name="Minh Hà" userId="540d079304142990" providerId="LiveId" clId="{03C6EBE6-0767-45D6-9BCF-C17C6DF10438}" dt="2023-06-23T16:32:41.251" v="3885" actId="478"/>
          <ac:spMkLst>
            <pc:docMk/>
            <pc:sldMk cId="2918419018" sldId="448"/>
            <ac:spMk id="69" creationId="{CC63E0A9-2446-B49C-AC32-C3D8B9BF784B}"/>
          </ac:spMkLst>
        </pc:spChg>
        <pc:spChg chg="del mod topLvl">
          <ac:chgData name="Minh Hà" userId="540d079304142990" providerId="LiveId" clId="{03C6EBE6-0767-45D6-9BCF-C17C6DF10438}" dt="2023-06-23T16:32:33.334" v="3880" actId="478"/>
          <ac:spMkLst>
            <pc:docMk/>
            <pc:sldMk cId="2918419018" sldId="448"/>
            <ac:spMk id="80" creationId="{ABFFDD84-33CD-C5EF-B382-0EFC14CC8BFC}"/>
          </ac:spMkLst>
        </pc:spChg>
        <pc:spChg chg="del">
          <ac:chgData name="Minh Hà" userId="540d079304142990" providerId="LiveId" clId="{03C6EBE6-0767-45D6-9BCF-C17C6DF10438}" dt="2023-06-23T16:32:31.903" v="3878" actId="478"/>
          <ac:spMkLst>
            <pc:docMk/>
            <pc:sldMk cId="2918419018" sldId="448"/>
            <ac:spMk id="81" creationId="{6C5FD12F-04FB-C1C4-343B-A1A27B9DE686}"/>
          </ac:spMkLst>
        </pc:spChg>
        <pc:grpChg chg="mod topLvl">
          <ac:chgData name="Minh Hà" userId="540d079304142990" providerId="LiveId" clId="{03C6EBE6-0767-45D6-9BCF-C17C6DF10438}" dt="2023-06-23T16:36:47.034" v="4250" actId="1076"/>
          <ac:grpSpMkLst>
            <pc:docMk/>
            <pc:sldMk cId="2918419018" sldId="448"/>
            <ac:grpSpMk id="3" creationId="{457ABAA6-F326-98B4-BFD1-2DD421BA937B}"/>
          </ac:grpSpMkLst>
        </pc:grpChg>
        <pc:grpChg chg="add mod">
          <ac:chgData name="Minh Hà" userId="540d079304142990" providerId="LiveId" clId="{03C6EBE6-0767-45D6-9BCF-C17C6DF10438}" dt="2023-06-23T16:36:47.034" v="4250" actId="1076"/>
          <ac:grpSpMkLst>
            <pc:docMk/>
            <pc:sldMk cId="2918419018" sldId="448"/>
            <ac:grpSpMk id="12" creationId="{63632E0D-AE1F-4D6E-DE73-6546AA1CD2FB}"/>
          </ac:grpSpMkLst>
        </pc:grpChg>
        <pc:grpChg chg="del">
          <ac:chgData name="Minh Hà" userId="540d079304142990" providerId="LiveId" clId="{03C6EBE6-0767-45D6-9BCF-C17C6DF10438}" dt="2023-06-23T16:32:46.102" v="3887" actId="478"/>
          <ac:grpSpMkLst>
            <pc:docMk/>
            <pc:sldMk cId="2918419018" sldId="448"/>
            <ac:grpSpMk id="70" creationId="{0CD7C5C7-942C-D4D0-46F8-5827B6271668}"/>
          </ac:grpSpMkLst>
        </pc:grpChg>
        <pc:grpChg chg="del">
          <ac:chgData name="Minh Hà" userId="540d079304142990" providerId="LiveId" clId="{03C6EBE6-0767-45D6-9BCF-C17C6DF10438}" dt="2023-06-23T16:32:48.703" v="3888" actId="478"/>
          <ac:grpSpMkLst>
            <pc:docMk/>
            <pc:sldMk cId="2918419018" sldId="448"/>
            <ac:grpSpMk id="71" creationId="{A012A2F2-B3C8-3275-10B0-668939934BF7}"/>
          </ac:grpSpMkLst>
        </pc:grpChg>
        <pc:grpChg chg="del">
          <ac:chgData name="Minh Hà" userId="540d079304142990" providerId="LiveId" clId="{03C6EBE6-0767-45D6-9BCF-C17C6DF10438}" dt="2023-06-23T16:34:41.915" v="4089" actId="478"/>
          <ac:grpSpMkLst>
            <pc:docMk/>
            <pc:sldMk cId="2918419018" sldId="448"/>
            <ac:grpSpMk id="73" creationId="{5308FA49-D227-32A5-A9D3-438DC59620DA}"/>
          </ac:grpSpMkLst>
        </pc:grpChg>
        <pc:grpChg chg="add del">
          <ac:chgData name="Minh Hà" userId="540d079304142990" providerId="LiveId" clId="{03C6EBE6-0767-45D6-9BCF-C17C6DF10438}" dt="2023-06-23T16:32:51.680" v="3890" actId="478"/>
          <ac:grpSpMkLst>
            <pc:docMk/>
            <pc:sldMk cId="2918419018" sldId="448"/>
            <ac:grpSpMk id="74" creationId="{A552A844-849F-B7D8-EB44-25E321E7EB1D}"/>
          </ac:grpSpMkLst>
        </pc:grpChg>
        <pc:grpChg chg="del">
          <ac:chgData name="Minh Hà" userId="540d079304142990" providerId="LiveId" clId="{03C6EBE6-0767-45D6-9BCF-C17C6DF10438}" dt="2023-06-23T16:32:37.335" v="3883" actId="478"/>
          <ac:grpSpMkLst>
            <pc:docMk/>
            <pc:sldMk cId="2918419018" sldId="448"/>
            <ac:grpSpMk id="75" creationId="{083B1B9C-977E-D73D-B68A-449A3327C384}"/>
          </ac:grpSpMkLst>
        </pc:grpChg>
        <pc:grpChg chg="del">
          <ac:chgData name="Minh Hà" userId="540d079304142990" providerId="LiveId" clId="{03C6EBE6-0767-45D6-9BCF-C17C6DF10438}" dt="2023-06-23T16:32:33.334" v="3880" actId="478"/>
          <ac:grpSpMkLst>
            <pc:docMk/>
            <pc:sldMk cId="2918419018" sldId="448"/>
            <ac:grpSpMk id="78" creationId="{1B7DCB2A-A0F7-3B57-0428-ECBF8D34881A}"/>
          </ac:grpSpMkLst>
        </pc:grpChg>
        <pc:picChg chg="add mod">
          <ac:chgData name="Minh Hà" userId="540d079304142990" providerId="LiveId" clId="{03C6EBE6-0767-45D6-9BCF-C17C6DF10438}" dt="2023-06-23T16:32:14.324" v="3857"/>
          <ac:picMkLst>
            <pc:docMk/>
            <pc:sldMk cId="2918419018" sldId="448"/>
            <ac:picMk id="10" creationId="{AD699297-9FF5-093A-4C6B-AAFB403B82E2}"/>
          </ac:picMkLst>
        </pc:picChg>
        <pc:picChg chg="add mod">
          <ac:chgData name="Minh Hà" userId="540d079304142990" providerId="LiveId" clId="{03C6EBE6-0767-45D6-9BCF-C17C6DF10438}" dt="2023-06-23T16:32:14.324" v="3857"/>
          <ac:picMkLst>
            <pc:docMk/>
            <pc:sldMk cId="2918419018" sldId="448"/>
            <ac:picMk id="11" creationId="{032BA1F3-8A46-1CD4-EB33-3301F9E276BD}"/>
          </ac:picMkLst>
        </pc:picChg>
        <pc:picChg chg="del topLvl">
          <ac:chgData name="Minh Hà" userId="540d079304142990" providerId="LiveId" clId="{03C6EBE6-0767-45D6-9BCF-C17C6DF10438}" dt="2023-06-23T16:32:38.187" v="3884" actId="478"/>
          <ac:picMkLst>
            <pc:docMk/>
            <pc:sldMk cId="2918419018" sldId="448"/>
            <ac:picMk id="79" creationId="{C22E0DA6-BC1B-F94A-AC4D-43F3EB696643}"/>
          </ac:picMkLst>
        </pc:picChg>
        <pc:picChg chg="add mod">
          <ac:chgData name="Minh Hà" userId="540d079304142990" providerId="LiveId" clId="{03C6EBE6-0767-45D6-9BCF-C17C6DF10438}" dt="2023-06-23T16:36:47.034" v="4250" actId="1076"/>
          <ac:picMkLst>
            <pc:docMk/>
            <pc:sldMk cId="2918419018" sldId="448"/>
            <ac:picMk id="17410" creationId="{08F65B4B-E459-1040-5844-F957D8727727}"/>
          </ac:picMkLst>
        </pc:picChg>
      </pc:sldChg>
      <pc:sldChg chg="addSp delSp modSp add mod modAnim">
        <pc:chgData name="Minh Hà" userId="540d079304142990" providerId="LiveId" clId="{03C6EBE6-0767-45D6-9BCF-C17C6DF10438}" dt="2023-06-23T16:39:54.504" v="4313" actId="1076"/>
        <pc:sldMkLst>
          <pc:docMk/>
          <pc:sldMk cId="2890561655" sldId="449"/>
        </pc:sldMkLst>
        <pc:spChg chg="add del">
          <ac:chgData name="Minh Hà" userId="540d079304142990" providerId="LiveId" clId="{03C6EBE6-0767-45D6-9BCF-C17C6DF10438}" dt="2023-06-23T16:38:40.772" v="4286"/>
          <ac:spMkLst>
            <pc:docMk/>
            <pc:sldMk cId="2890561655" sldId="449"/>
            <ac:spMk id="7" creationId="{1763E6E9-7CF4-0E39-26E3-E70C0664537A}"/>
          </ac:spMkLst>
        </pc:spChg>
        <pc:spChg chg="add mod">
          <ac:chgData name="Minh Hà" userId="540d079304142990" providerId="LiveId" clId="{03C6EBE6-0767-45D6-9BCF-C17C6DF10438}" dt="2023-06-23T16:39:26.344" v="4307" actId="164"/>
          <ac:spMkLst>
            <pc:docMk/>
            <pc:sldMk cId="2890561655" sldId="449"/>
            <ac:spMk id="9" creationId="{F8C668D3-5D36-0228-C596-83665911BC84}"/>
          </ac:spMkLst>
        </pc:spChg>
        <pc:spChg chg="mod">
          <ac:chgData name="Minh Hà" userId="540d079304142990" providerId="LiveId" clId="{03C6EBE6-0767-45D6-9BCF-C17C6DF10438}" dt="2023-06-23T16:39:30.406" v="4308" actId="14100"/>
          <ac:spMkLst>
            <pc:docMk/>
            <pc:sldMk cId="2890561655" sldId="449"/>
            <ac:spMk id="10" creationId="{CFA8FF7E-ED3F-231C-4B01-DB3E8A53D963}"/>
          </ac:spMkLst>
        </pc:spChg>
        <pc:spChg chg="mod">
          <ac:chgData name="Minh Hà" userId="540d079304142990" providerId="LiveId" clId="{03C6EBE6-0767-45D6-9BCF-C17C6DF10438}" dt="2023-06-23T16:37:36.697" v="4262" actId="14100"/>
          <ac:spMkLst>
            <pc:docMk/>
            <pc:sldMk cId="2890561655" sldId="449"/>
            <ac:spMk id="2055" creationId="{0D9079F7-41E5-7662-8A0D-3FE310A85CB2}"/>
          </ac:spMkLst>
        </pc:spChg>
        <pc:spChg chg="mod">
          <ac:chgData name="Minh Hà" userId="540d079304142990" providerId="LiveId" clId="{03C6EBE6-0767-45D6-9BCF-C17C6DF10438}" dt="2023-06-23T16:37:39.794" v="4270" actId="20577"/>
          <ac:spMkLst>
            <pc:docMk/>
            <pc:sldMk cId="2890561655" sldId="449"/>
            <ac:spMk id="2071" creationId="{3E26BF09-BC1B-ADFA-90B9-B0CEB90041A1}"/>
          </ac:spMkLst>
        </pc:spChg>
        <pc:spChg chg="mod">
          <ac:chgData name="Minh Hà" userId="540d079304142990" providerId="LiveId" clId="{03C6EBE6-0767-45D6-9BCF-C17C6DF10438}" dt="2023-06-23T16:36:57.748" v="4253" actId="20577"/>
          <ac:spMkLst>
            <pc:docMk/>
            <pc:sldMk cId="2890561655" sldId="449"/>
            <ac:spMk id="2073" creationId="{D06FE7A4-8090-F1A9-810E-53D1F89E3FB7}"/>
          </ac:spMkLst>
        </pc:spChg>
        <pc:spChg chg="mod">
          <ac:chgData name="Minh Hà" userId="540d079304142990" providerId="LiveId" clId="{03C6EBE6-0767-45D6-9BCF-C17C6DF10438}" dt="2023-06-23T16:39:37.286" v="4310" actId="1076"/>
          <ac:spMkLst>
            <pc:docMk/>
            <pc:sldMk cId="2890561655" sldId="449"/>
            <ac:spMk id="2079" creationId="{F2F4893E-6D13-9469-C175-24014DCA43F2}"/>
          </ac:spMkLst>
        </pc:spChg>
        <pc:grpChg chg="add mod">
          <ac:chgData name="Minh Hà" userId="540d079304142990" providerId="LiveId" clId="{03C6EBE6-0767-45D6-9BCF-C17C6DF10438}" dt="2023-06-23T16:39:35.124" v="4309" actId="1076"/>
          <ac:grpSpMkLst>
            <pc:docMk/>
            <pc:sldMk cId="2890561655" sldId="449"/>
            <ac:grpSpMk id="11" creationId="{F4F2CC48-8AC4-D05B-7A54-F72439096B01}"/>
          </ac:grpSpMkLst>
        </pc:grpChg>
        <pc:grpChg chg="mod">
          <ac:chgData name="Minh Hà" userId="540d079304142990" providerId="LiveId" clId="{03C6EBE6-0767-45D6-9BCF-C17C6DF10438}" dt="2023-06-23T16:39:26.344" v="4307" actId="164"/>
          <ac:grpSpMkLst>
            <pc:docMk/>
            <pc:sldMk cId="2890561655" sldId="449"/>
            <ac:grpSpMk id="15" creationId="{24B6C35A-45D7-F891-E865-14E6A45C0115}"/>
          </ac:grpSpMkLst>
        </pc:grpChg>
        <pc:grpChg chg="mod">
          <ac:chgData name="Minh Hà" userId="540d079304142990" providerId="LiveId" clId="{03C6EBE6-0767-45D6-9BCF-C17C6DF10438}" dt="2023-06-23T16:39:54.504" v="4313" actId="1076"/>
          <ac:grpSpMkLst>
            <pc:docMk/>
            <pc:sldMk cId="2890561655" sldId="449"/>
            <ac:grpSpMk id="2075" creationId="{9BBA25B1-8D54-C4AB-2FA3-A83D2E6D2C23}"/>
          </ac:grpSpMkLst>
        </pc:grpChg>
        <pc:picChg chg="add mod modCrop">
          <ac:chgData name="Minh Hà" userId="540d079304142990" providerId="LiveId" clId="{03C6EBE6-0767-45D6-9BCF-C17C6DF10438}" dt="2023-06-23T16:39:54.504" v="4313" actId="1076"/>
          <ac:picMkLst>
            <pc:docMk/>
            <pc:sldMk cId="2890561655" sldId="449"/>
            <ac:picMk id="6" creationId="{A0AE9B85-24D0-ADF8-DD94-47DB9FC7AE9F}"/>
          </ac:picMkLst>
        </pc:picChg>
        <pc:picChg chg="add del mod">
          <ac:chgData name="Minh Hà" userId="540d079304142990" providerId="LiveId" clId="{03C6EBE6-0767-45D6-9BCF-C17C6DF10438}" dt="2023-06-23T16:37:50.581" v="4275" actId="478"/>
          <ac:picMkLst>
            <pc:docMk/>
            <pc:sldMk cId="2890561655" sldId="449"/>
            <ac:picMk id="21506" creationId="{92C7B13A-0CBD-523B-344D-7EA820F63110}"/>
          </ac:picMkLst>
        </pc:picChg>
      </pc:sldChg>
      <pc:sldChg chg="addSp delSp modSp add mod modAnim">
        <pc:chgData name="Minh Hà" userId="540d079304142990" providerId="LiveId" clId="{03C6EBE6-0767-45D6-9BCF-C17C6DF10438}" dt="2023-06-23T16:47:17.605" v="4819" actId="1076"/>
        <pc:sldMkLst>
          <pc:docMk/>
          <pc:sldMk cId="3322402991" sldId="450"/>
        </pc:sldMkLst>
        <pc:spChg chg="mod">
          <ac:chgData name="Minh Hà" userId="540d079304142990" providerId="LiveId" clId="{03C6EBE6-0767-45D6-9BCF-C17C6DF10438}" dt="2023-06-23T16:40:11.697" v="4341" actId="20577"/>
          <ac:spMkLst>
            <pc:docMk/>
            <pc:sldMk cId="3322402991" sldId="450"/>
            <ac:spMk id="8" creationId="{9D1267CC-0CFA-0E1D-9B16-69FFAA3B8B4E}"/>
          </ac:spMkLst>
        </pc:spChg>
        <pc:spChg chg="mod">
          <ac:chgData name="Minh Hà" userId="540d079304142990" providerId="LiveId" clId="{03C6EBE6-0767-45D6-9BCF-C17C6DF10438}" dt="2023-06-23T16:40:46.162" v="4346" actId="1076"/>
          <ac:spMkLst>
            <pc:docMk/>
            <pc:sldMk cId="3322402991" sldId="450"/>
            <ac:spMk id="16" creationId="{579B739D-25EF-622F-162D-9E91A9FC811A}"/>
          </ac:spMkLst>
        </pc:spChg>
        <pc:spChg chg="mod">
          <ac:chgData name="Minh Hà" userId="540d079304142990" providerId="LiveId" clId="{03C6EBE6-0767-45D6-9BCF-C17C6DF10438}" dt="2023-06-23T16:40:46.162" v="4346" actId="1076"/>
          <ac:spMkLst>
            <pc:docMk/>
            <pc:sldMk cId="3322402991" sldId="450"/>
            <ac:spMk id="18" creationId="{003C2728-0F49-D631-3DE4-2B3319EF96F4}"/>
          </ac:spMkLst>
        </pc:spChg>
        <pc:spChg chg="mod">
          <ac:chgData name="Minh Hà" userId="540d079304142990" providerId="LiveId" clId="{03C6EBE6-0767-45D6-9BCF-C17C6DF10438}" dt="2023-06-23T16:47:10.995" v="4816" actId="14100"/>
          <ac:spMkLst>
            <pc:docMk/>
            <pc:sldMk cId="3322402991" sldId="450"/>
            <ac:spMk id="23" creationId="{CD3601D2-6EEE-D746-5A13-CD610FF16EBD}"/>
          </ac:spMkLst>
        </pc:spChg>
        <pc:spChg chg="mod">
          <ac:chgData name="Minh Hà" userId="540d079304142990" providerId="LiveId" clId="{03C6EBE6-0767-45D6-9BCF-C17C6DF10438}" dt="2023-06-23T16:46:25.568" v="4801" actId="20577"/>
          <ac:spMkLst>
            <pc:docMk/>
            <pc:sldMk cId="3322402991" sldId="450"/>
            <ac:spMk id="25" creationId="{C1DC3824-1C1C-889C-70FB-CDC33261BC04}"/>
          </ac:spMkLst>
        </pc:spChg>
        <pc:spChg chg="mod">
          <ac:chgData name="Minh Hà" userId="540d079304142990" providerId="LiveId" clId="{03C6EBE6-0767-45D6-9BCF-C17C6DF10438}" dt="2023-06-23T16:47:17.605" v="4819" actId="1076"/>
          <ac:spMkLst>
            <pc:docMk/>
            <pc:sldMk cId="3322402991" sldId="450"/>
            <ac:spMk id="28" creationId="{53942B6D-1468-2921-89C5-92EF346586EB}"/>
          </ac:spMkLst>
        </pc:spChg>
        <pc:grpChg chg="del">
          <ac:chgData name="Minh Hà" userId="540d079304142990" providerId="LiveId" clId="{03C6EBE6-0767-45D6-9BCF-C17C6DF10438}" dt="2023-06-23T16:40:40.969" v="4343" actId="478"/>
          <ac:grpSpMkLst>
            <pc:docMk/>
            <pc:sldMk cId="3322402991" sldId="450"/>
            <ac:grpSpMk id="3" creationId="{457ABAA6-F326-98B4-BFD1-2DD421BA937B}"/>
          </ac:grpSpMkLst>
        </pc:grpChg>
        <pc:grpChg chg="del">
          <ac:chgData name="Minh Hà" userId="540d079304142990" providerId="LiveId" clId="{03C6EBE6-0767-45D6-9BCF-C17C6DF10438}" dt="2023-06-23T16:40:41.772" v="4344" actId="478"/>
          <ac:grpSpMkLst>
            <pc:docMk/>
            <pc:sldMk cId="3322402991" sldId="450"/>
            <ac:grpSpMk id="12" creationId="{63632E0D-AE1F-4D6E-DE73-6546AA1CD2FB}"/>
          </ac:grpSpMkLst>
        </pc:grpChg>
        <pc:grpChg chg="add mod">
          <ac:chgData name="Minh Hà" userId="540d079304142990" providerId="LiveId" clId="{03C6EBE6-0767-45D6-9BCF-C17C6DF10438}" dt="2023-06-23T16:40:46.162" v="4346" actId="1076"/>
          <ac:grpSpMkLst>
            <pc:docMk/>
            <pc:sldMk cId="3322402991" sldId="450"/>
            <ac:grpSpMk id="15" creationId="{A0D737F2-2D4D-BB8D-ABB6-F0358080C40B}"/>
          </ac:grpSpMkLst>
        </pc:grpChg>
        <pc:grpChg chg="add mod">
          <ac:chgData name="Minh Hà" userId="540d079304142990" providerId="LiveId" clId="{03C6EBE6-0767-45D6-9BCF-C17C6DF10438}" dt="2023-06-23T16:47:10.995" v="4816" actId="14100"/>
          <ac:grpSpMkLst>
            <pc:docMk/>
            <pc:sldMk cId="3322402991" sldId="450"/>
            <ac:grpSpMk id="21" creationId="{91AE23EA-6566-4C89-4152-6BD4B39D86B8}"/>
          </ac:grpSpMkLst>
        </pc:grpChg>
        <pc:grpChg chg="add mod">
          <ac:chgData name="Minh Hà" userId="540d079304142990" providerId="LiveId" clId="{03C6EBE6-0767-45D6-9BCF-C17C6DF10438}" dt="2023-06-23T16:40:46.162" v="4346" actId="1076"/>
          <ac:grpSpMkLst>
            <pc:docMk/>
            <pc:sldMk cId="3322402991" sldId="450"/>
            <ac:grpSpMk id="24" creationId="{E10A601B-1CC1-BDD3-BCF8-067E2B7E0C1C}"/>
          </ac:grpSpMkLst>
        </pc:grpChg>
        <pc:grpChg chg="add mod">
          <ac:chgData name="Minh Hà" userId="540d079304142990" providerId="LiveId" clId="{03C6EBE6-0767-45D6-9BCF-C17C6DF10438}" dt="2023-06-23T16:47:17.605" v="4819" actId="1076"/>
          <ac:grpSpMkLst>
            <pc:docMk/>
            <pc:sldMk cId="3322402991" sldId="450"/>
            <ac:grpSpMk id="27" creationId="{44836435-6904-2F42-9089-AC9C2B6A04C5}"/>
          </ac:grpSpMkLst>
        </pc:grpChg>
        <pc:picChg chg="mod">
          <ac:chgData name="Minh Hà" userId="540d079304142990" providerId="LiveId" clId="{03C6EBE6-0767-45D6-9BCF-C17C6DF10438}" dt="2023-06-23T16:47:13.737" v="4818" actId="1076"/>
          <ac:picMkLst>
            <pc:docMk/>
            <pc:sldMk cId="3322402991" sldId="450"/>
            <ac:picMk id="17" creationId="{1AB29A56-A0BC-6CE9-FE32-584292DDD802}"/>
          </ac:picMkLst>
        </pc:picChg>
        <pc:picChg chg="add mod">
          <ac:chgData name="Minh Hà" userId="540d079304142990" providerId="LiveId" clId="{03C6EBE6-0767-45D6-9BCF-C17C6DF10438}" dt="2023-06-23T16:40:46.162" v="4346" actId="1076"/>
          <ac:picMkLst>
            <pc:docMk/>
            <pc:sldMk cId="3322402991" sldId="450"/>
            <ac:picMk id="19" creationId="{27D1E77E-97DB-58A4-BED4-8EB193027982}"/>
          </ac:picMkLst>
        </pc:picChg>
        <pc:picChg chg="add mod">
          <ac:chgData name="Minh Hà" userId="540d079304142990" providerId="LiveId" clId="{03C6EBE6-0767-45D6-9BCF-C17C6DF10438}" dt="2023-06-23T16:40:46.162" v="4346" actId="1076"/>
          <ac:picMkLst>
            <pc:docMk/>
            <pc:sldMk cId="3322402991" sldId="450"/>
            <ac:picMk id="20" creationId="{DE3F6C34-30C2-8DBA-304A-9916179FEEF4}"/>
          </ac:picMkLst>
        </pc:picChg>
        <pc:picChg chg="mod">
          <ac:chgData name="Minh Hà" userId="540d079304142990" providerId="LiveId" clId="{03C6EBE6-0767-45D6-9BCF-C17C6DF10438}" dt="2023-06-23T16:47:10.995" v="4816" actId="14100"/>
          <ac:picMkLst>
            <pc:docMk/>
            <pc:sldMk cId="3322402991" sldId="450"/>
            <ac:picMk id="22" creationId="{DA478967-AD7F-1BBD-A9BD-DD30896F00B5}"/>
          </ac:picMkLst>
        </pc:picChg>
        <pc:picChg chg="mod">
          <ac:chgData name="Minh Hà" userId="540d079304142990" providerId="LiveId" clId="{03C6EBE6-0767-45D6-9BCF-C17C6DF10438}" dt="2023-06-23T16:40:46.162" v="4346" actId="1076"/>
          <ac:picMkLst>
            <pc:docMk/>
            <pc:sldMk cId="3322402991" sldId="450"/>
            <ac:picMk id="26" creationId="{F921C095-E532-F013-30C1-C1CB52DBA1CF}"/>
          </ac:picMkLst>
        </pc:picChg>
        <pc:picChg chg="mod">
          <ac:chgData name="Minh Hà" userId="540d079304142990" providerId="LiveId" clId="{03C6EBE6-0767-45D6-9BCF-C17C6DF10438}" dt="2023-06-23T16:47:17.605" v="4819" actId="1076"/>
          <ac:picMkLst>
            <pc:docMk/>
            <pc:sldMk cId="3322402991" sldId="450"/>
            <ac:picMk id="29" creationId="{EABA287B-2A03-5032-D14E-A7099F531015}"/>
          </ac:picMkLst>
        </pc:picChg>
        <pc:picChg chg="del">
          <ac:chgData name="Minh Hà" userId="540d079304142990" providerId="LiveId" clId="{03C6EBE6-0767-45D6-9BCF-C17C6DF10438}" dt="2023-06-23T16:40:40.320" v="4342" actId="478"/>
          <ac:picMkLst>
            <pc:docMk/>
            <pc:sldMk cId="3322402991" sldId="450"/>
            <ac:picMk id="17410" creationId="{08F65B4B-E459-1040-5844-F957D8727727}"/>
          </ac:picMkLst>
        </pc:picChg>
      </pc:sldChg>
      <pc:sldChg chg="addSp delSp modSp add mod modAnim">
        <pc:chgData name="Minh Hà" userId="540d079304142990" providerId="LiveId" clId="{03C6EBE6-0767-45D6-9BCF-C17C6DF10438}" dt="2023-06-23T16:57:46.659" v="5582" actId="1076"/>
        <pc:sldMkLst>
          <pc:docMk/>
          <pc:sldMk cId="3312126206" sldId="451"/>
        </pc:sldMkLst>
        <pc:spChg chg="add mod">
          <ac:chgData name="Minh Hà" userId="540d079304142990" providerId="LiveId" clId="{03C6EBE6-0767-45D6-9BCF-C17C6DF10438}" dt="2023-06-23T16:54:43.269" v="5215" actId="1076"/>
          <ac:spMkLst>
            <pc:docMk/>
            <pc:sldMk cId="3312126206" sldId="451"/>
            <ac:spMk id="3" creationId="{637AA408-54BC-373B-7C35-0EA47DDE9FF7}"/>
          </ac:spMkLst>
        </pc:spChg>
        <pc:spChg chg="add mod">
          <ac:chgData name="Minh Hà" userId="540d079304142990" providerId="LiveId" clId="{03C6EBE6-0767-45D6-9BCF-C17C6DF10438}" dt="2023-06-23T16:54:43.269" v="5215" actId="1076"/>
          <ac:spMkLst>
            <pc:docMk/>
            <pc:sldMk cId="3312126206" sldId="451"/>
            <ac:spMk id="5" creationId="{3E348405-AAA5-0F31-1A64-06992DA819A1}"/>
          </ac:spMkLst>
        </pc:spChg>
        <pc:spChg chg="add mod">
          <ac:chgData name="Minh Hà" userId="540d079304142990" providerId="LiveId" clId="{03C6EBE6-0767-45D6-9BCF-C17C6DF10438}" dt="2023-06-23T16:54:43.269" v="5215" actId="1076"/>
          <ac:spMkLst>
            <pc:docMk/>
            <pc:sldMk cId="3312126206" sldId="451"/>
            <ac:spMk id="6" creationId="{ECA37CB3-536C-D670-75EC-C025D213C848}"/>
          </ac:spMkLst>
        </pc:spChg>
        <pc:spChg chg="add mod">
          <ac:chgData name="Minh Hà" userId="540d079304142990" providerId="LiveId" clId="{03C6EBE6-0767-45D6-9BCF-C17C6DF10438}" dt="2023-06-23T16:54:43.269" v="5215" actId="1076"/>
          <ac:spMkLst>
            <pc:docMk/>
            <pc:sldMk cId="3312126206" sldId="451"/>
            <ac:spMk id="12" creationId="{E12B25E2-6ADB-145D-A949-8A71466B13BE}"/>
          </ac:spMkLst>
        </pc:spChg>
        <pc:spChg chg="add mod">
          <ac:chgData name="Minh Hà" userId="540d079304142990" providerId="LiveId" clId="{03C6EBE6-0767-45D6-9BCF-C17C6DF10438}" dt="2023-06-23T16:57:21.503" v="5577" actId="164"/>
          <ac:spMkLst>
            <pc:docMk/>
            <pc:sldMk cId="3312126206" sldId="451"/>
            <ac:spMk id="14" creationId="{A05E2D16-DB7C-9A05-34F9-DDD21B60A2E8}"/>
          </ac:spMkLst>
        </pc:spChg>
        <pc:spChg chg="mod">
          <ac:chgData name="Minh Hà" userId="540d079304142990" providerId="LiveId" clId="{03C6EBE6-0767-45D6-9BCF-C17C6DF10438}" dt="2023-06-23T16:54:43.269" v="5215" actId="1076"/>
          <ac:spMkLst>
            <pc:docMk/>
            <pc:sldMk cId="3312126206" sldId="451"/>
            <ac:spMk id="28" creationId="{53942B6D-1468-2921-89C5-92EF346586EB}"/>
          </ac:spMkLst>
        </pc:spChg>
        <pc:spChg chg="add mod">
          <ac:chgData name="Minh Hà" userId="540d079304142990" providerId="LiveId" clId="{03C6EBE6-0767-45D6-9BCF-C17C6DF10438}" dt="2023-06-23T16:57:21.503" v="5577" actId="164"/>
          <ac:spMkLst>
            <pc:docMk/>
            <pc:sldMk cId="3312126206" sldId="451"/>
            <ac:spMk id="30" creationId="{B7410D6F-8F57-C479-F250-CEED3634D28B}"/>
          </ac:spMkLst>
        </pc:spChg>
        <pc:grpChg chg="add mod">
          <ac:chgData name="Minh Hà" userId="540d079304142990" providerId="LiveId" clId="{03C6EBE6-0767-45D6-9BCF-C17C6DF10438}" dt="2023-06-23T16:54:43.269" v="5215" actId="1076"/>
          <ac:grpSpMkLst>
            <pc:docMk/>
            <pc:sldMk cId="3312126206" sldId="451"/>
            <ac:grpSpMk id="13" creationId="{05185F89-4CCD-25AF-C7A4-CDC6A67E845C}"/>
          </ac:grpSpMkLst>
        </pc:grpChg>
        <pc:grpChg chg="del">
          <ac:chgData name="Minh Hà" userId="540d079304142990" providerId="LiveId" clId="{03C6EBE6-0767-45D6-9BCF-C17C6DF10438}" dt="2023-06-23T16:47:24.518" v="4821" actId="478"/>
          <ac:grpSpMkLst>
            <pc:docMk/>
            <pc:sldMk cId="3312126206" sldId="451"/>
            <ac:grpSpMk id="21" creationId="{91AE23EA-6566-4C89-4152-6BD4B39D86B8}"/>
          </ac:grpSpMkLst>
        </pc:grpChg>
        <pc:grpChg chg="del">
          <ac:chgData name="Minh Hà" userId="540d079304142990" providerId="LiveId" clId="{03C6EBE6-0767-45D6-9BCF-C17C6DF10438}" dt="2023-06-23T16:47:25.826" v="4822" actId="478"/>
          <ac:grpSpMkLst>
            <pc:docMk/>
            <pc:sldMk cId="3312126206" sldId="451"/>
            <ac:grpSpMk id="24" creationId="{E10A601B-1CC1-BDD3-BCF8-067E2B7E0C1C}"/>
          </ac:grpSpMkLst>
        </pc:grpChg>
        <pc:grpChg chg="mod">
          <ac:chgData name="Minh Hà" userId="540d079304142990" providerId="LiveId" clId="{03C6EBE6-0767-45D6-9BCF-C17C6DF10438}" dt="2023-06-23T16:54:43.269" v="5215" actId="1076"/>
          <ac:grpSpMkLst>
            <pc:docMk/>
            <pc:sldMk cId="3312126206" sldId="451"/>
            <ac:grpSpMk id="27" creationId="{44836435-6904-2F42-9089-AC9C2B6A04C5}"/>
          </ac:grpSpMkLst>
        </pc:grpChg>
        <pc:grpChg chg="add mod">
          <ac:chgData name="Minh Hà" userId="540d079304142990" providerId="LiveId" clId="{03C6EBE6-0767-45D6-9BCF-C17C6DF10438}" dt="2023-06-23T16:57:46.659" v="5582" actId="1076"/>
          <ac:grpSpMkLst>
            <pc:docMk/>
            <pc:sldMk cId="3312126206" sldId="451"/>
            <ac:grpSpMk id="31" creationId="{AB5163C0-0C7A-2C81-EAAB-4A1B81711DF0}"/>
          </ac:grpSpMkLst>
        </pc:grpChg>
        <pc:picChg chg="mod">
          <ac:chgData name="Minh Hà" userId="540d079304142990" providerId="LiveId" clId="{03C6EBE6-0767-45D6-9BCF-C17C6DF10438}" dt="2023-06-23T16:54:43.269" v="5215" actId="1076"/>
          <ac:picMkLst>
            <pc:docMk/>
            <pc:sldMk cId="3312126206" sldId="451"/>
            <ac:picMk id="29" creationId="{EABA287B-2A03-5032-D14E-A7099F531015}"/>
          </ac:picMkLst>
        </pc:picChg>
        <pc:picChg chg="mod">
          <ac:chgData name="Minh Hà" userId="540d079304142990" providerId="LiveId" clId="{03C6EBE6-0767-45D6-9BCF-C17C6DF10438}" dt="2023-06-23T16:57:33.632" v="5581" actId="1076"/>
          <ac:picMkLst>
            <pc:docMk/>
            <pc:sldMk cId="3312126206" sldId="451"/>
            <ac:picMk id="55" creationId="{68CCE9B3-F213-BA1A-C413-8F78A342D4DF}"/>
          </ac:picMkLst>
        </pc:picChg>
      </pc:sldChg>
      <pc:sldChg chg="addSp modSp add mod ord modAnim">
        <pc:chgData name="Minh Hà" userId="540d079304142990" providerId="LiveId" clId="{03C6EBE6-0767-45D6-9BCF-C17C6DF10438}" dt="2023-06-23T17:03:11.199" v="5655" actId="1076"/>
        <pc:sldMkLst>
          <pc:docMk/>
          <pc:sldMk cId="2868319416" sldId="452"/>
        </pc:sldMkLst>
        <pc:spChg chg="add mod">
          <ac:chgData name="Minh Hà" userId="540d079304142990" providerId="LiveId" clId="{03C6EBE6-0767-45D6-9BCF-C17C6DF10438}" dt="2023-06-23T17:00:33.714" v="5616" actId="164"/>
          <ac:spMkLst>
            <pc:docMk/>
            <pc:sldMk cId="2868319416" sldId="452"/>
            <ac:spMk id="4" creationId="{D0F7F35B-A028-4F28-31FF-A2F119B58EA6}"/>
          </ac:spMkLst>
        </pc:spChg>
        <pc:spChg chg="mod">
          <ac:chgData name="Minh Hà" userId="540d079304142990" providerId="LiveId" clId="{03C6EBE6-0767-45D6-9BCF-C17C6DF10438}" dt="2023-06-23T17:03:11.199" v="5655" actId="1076"/>
          <ac:spMkLst>
            <pc:docMk/>
            <pc:sldMk cId="2868319416" sldId="452"/>
            <ac:spMk id="10" creationId="{CFA8FF7E-ED3F-231C-4B01-DB3E8A53D963}"/>
          </ac:spMkLst>
        </pc:spChg>
        <pc:spChg chg="mod">
          <ac:chgData name="Minh Hà" userId="540d079304142990" providerId="LiveId" clId="{03C6EBE6-0767-45D6-9BCF-C17C6DF10438}" dt="2023-06-23T16:58:57.819" v="5589" actId="14100"/>
          <ac:spMkLst>
            <pc:docMk/>
            <pc:sldMk cId="2868319416" sldId="452"/>
            <ac:spMk id="2055" creationId="{0D9079F7-41E5-7662-8A0D-3FE310A85CB2}"/>
          </ac:spMkLst>
        </pc:spChg>
        <pc:spChg chg="mod">
          <ac:chgData name="Minh Hà" userId="540d079304142990" providerId="LiveId" clId="{03C6EBE6-0767-45D6-9BCF-C17C6DF10438}" dt="2023-06-23T16:58:54.730" v="5588" actId="113"/>
          <ac:spMkLst>
            <pc:docMk/>
            <pc:sldMk cId="2868319416" sldId="452"/>
            <ac:spMk id="2071" creationId="{3E26BF09-BC1B-ADFA-90B9-B0CEB90041A1}"/>
          </ac:spMkLst>
        </pc:spChg>
        <pc:spChg chg="mod">
          <ac:chgData name="Minh Hà" userId="540d079304142990" providerId="LiveId" clId="{03C6EBE6-0767-45D6-9BCF-C17C6DF10438}" dt="2023-06-23T16:58:13.507" v="5585" actId="20577"/>
          <ac:spMkLst>
            <pc:docMk/>
            <pc:sldMk cId="2868319416" sldId="452"/>
            <ac:spMk id="2073" creationId="{D06FE7A4-8090-F1A9-810E-53D1F89E3FB7}"/>
          </ac:spMkLst>
        </pc:spChg>
        <pc:spChg chg="mod">
          <ac:chgData name="Minh Hà" userId="540d079304142990" providerId="LiveId" clId="{03C6EBE6-0767-45D6-9BCF-C17C6DF10438}" dt="2023-06-23T16:59:00.563" v="5590" actId="1076"/>
          <ac:spMkLst>
            <pc:docMk/>
            <pc:sldMk cId="2868319416" sldId="452"/>
            <ac:spMk id="2079" creationId="{F2F4893E-6D13-9469-C175-24014DCA43F2}"/>
          </ac:spMkLst>
        </pc:spChg>
        <pc:grpChg chg="add mod">
          <ac:chgData name="Minh Hà" userId="540d079304142990" providerId="LiveId" clId="{03C6EBE6-0767-45D6-9BCF-C17C6DF10438}" dt="2023-06-23T17:00:33.714" v="5616" actId="164"/>
          <ac:grpSpMkLst>
            <pc:docMk/>
            <pc:sldMk cId="2868319416" sldId="452"/>
            <ac:grpSpMk id="7" creationId="{B8602060-13AA-E3AF-790A-2A7D11816FEA}"/>
          </ac:grpSpMkLst>
        </pc:grpChg>
        <pc:grpChg chg="mod">
          <ac:chgData name="Minh Hà" userId="540d079304142990" providerId="LiveId" clId="{03C6EBE6-0767-45D6-9BCF-C17C6DF10438}" dt="2023-06-23T16:59:38.957" v="5598" actId="1076"/>
          <ac:grpSpMkLst>
            <pc:docMk/>
            <pc:sldMk cId="2868319416" sldId="452"/>
            <ac:grpSpMk id="15" creationId="{24B6C35A-45D7-F891-E865-14E6A45C0115}"/>
          </ac:grpSpMkLst>
        </pc:grpChg>
        <pc:picChg chg="add mod">
          <ac:chgData name="Minh Hà" userId="540d079304142990" providerId="LiveId" clId="{03C6EBE6-0767-45D6-9BCF-C17C6DF10438}" dt="2023-06-23T17:00:33.714" v="5616" actId="164"/>
          <ac:picMkLst>
            <pc:docMk/>
            <pc:sldMk cId="2868319416" sldId="452"/>
            <ac:picMk id="6" creationId="{A6319304-C39D-669D-98A3-D1EF817F0C13}"/>
          </ac:picMkLst>
        </pc:picChg>
        <pc:picChg chg="mod">
          <ac:chgData name="Minh Hà" userId="540d079304142990" providerId="LiveId" clId="{03C6EBE6-0767-45D6-9BCF-C17C6DF10438}" dt="2023-06-23T17:00:44.513" v="5619" actId="1076"/>
          <ac:picMkLst>
            <pc:docMk/>
            <pc:sldMk cId="2868319416" sldId="452"/>
            <ac:picMk id="10246" creationId="{16B313B2-FA4B-4D85-800B-9C857FB17A7C}"/>
          </ac:picMkLst>
        </pc:picChg>
      </pc:sldChg>
      <pc:sldChg chg="addSp modSp add mod ord">
        <pc:chgData name="Minh Hà" userId="540d079304142990" providerId="LiveId" clId="{03C6EBE6-0767-45D6-9BCF-C17C6DF10438}" dt="2023-06-23T17:03:04.524" v="5654" actId="2711"/>
        <pc:sldMkLst>
          <pc:docMk/>
          <pc:sldMk cId="830668133" sldId="453"/>
        </pc:sldMkLst>
        <pc:spChg chg="mod">
          <ac:chgData name="Minh Hà" userId="540d079304142990" providerId="LiveId" clId="{03C6EBE6-0767-45D6-9BCF-C17C6DF10438}" dt="2023-06-23T17:03:04.524" v="5654" actId="2711"/>
          <ac:spMkLst>
            <pc:docMk/>
            <pc:sldMk cId="830668133" sldId="453"/>
            <ac:spMk id="4" creationId="{D0F7F35B-A028-4F28-31FF-A2F119B58EA6}"/>
          </ac:spMkLst>
        </pc:spChg>
        <pc:spChg chg="mod">
          <ac:chgData name="Minh Hà" userId="540d079304142990" providerId="LiveId" clId="{03C6EBE6-0767-45D6-9BCF-C17C6DF10438}" dt="2023-06-23T17:02:46.289" v="5651" actId="1076"/>
          <ac:spMkLst>
            <pc:docMk/>
            <pc:sldMk cId="830668133" sldId="453"/>
            <ac:spMk id="10" creationId="{CFA8FF7E-ED3F-231C-4B01-DB3E8A53D963}"/>
          </ac:spMkLst>
        </pc:spChg>
        <pc:spChg chg="mod">
          <ac:chgData name="Minh Hà" userId="540d079304142990" providerId="LiveId" clId="{03C6EBE6-0767-45D6-9BCF-C17C6DF10438}" dt="2023-06-23T17:02:11.119" v="5642" actId="14100"/>
          <ac:spMkLst>
            <pc:docMk/>
            <pc:sldMk cId="830668133" sldId="453"/>
            <ac:spMk id="2055" creationId="{0D9079F7-41E5-7662-8A0D-3FE310A85CB2}"/>
          </ac:spMkLst>
        </pc:spChg>
        <pc:spChg chg="mod">
          <ac:chgData name="Minh Hà" userId="540d079304142990" providerId="LiveId" clId="{03C6EBE6-0767-45D6-9BCF-C17C6DF10438}" dt="2023-06-23T17:01:11.846" v="5625" actId="14100"/>
          <ac:spMkLst>
            <pc:docMk/>
            <pc:sldMk cId="830668133" sldId="453"/>
            <ac:spMk id="2063" creationId="{2E4C4E6A-B6CA-8DC0-A212-723A78C18926}"/>
          </ac:spMkLst>
        </pc:spChg>
        <pc:spChg chg="mod">
          <ac:chgData name="Minh Hà" userId="540d079304142990" providerId="LiveId" clId="{03C6EBE6-0767-45D6-9BCF-C17C6DF10438}" dt="2023-06-23T17:02:05.900" v="5639" actId="14100"/>
          <ac:spMkLst>
            <pc:docMk/>
            <pc:sldMk cId="830668133" sldId="453"/>
            <ac:spMk id="2071" creationId="{3E26BF09-BC1B-ADFA-90B9-B0CEB90041A1}"/>
          </ac:spMkLst>
        </pc:spChg>
        <pc:spChg chg="mod">
          <ac:chgData name="Minh Hà" userId="540d079304142990" providerId="LiveId" clId="{03C6EBE6-0767-45D6-9BCF-C17C6DF10438}" dt="2023-06-23T17:01:11.846" v="5625" actId="14100"/>
          <ac:spMkLst>
            <pc:docMk/>
            <pc:sldMk cId="830668133" sldId="453"/>
            <ac:spMk id="2072" creationId="{2C824EEC-83F3-37BD-CAD2-A67357FCAA96}"/>
          </ac:spMkLst>
        </pc:spChg>
        <pc:spChg chg="mod">
          <ac:chgData name="Minh Hà" userId="540d079304142990" providerId="LiveId" clId="{03C6EBE6-0767-45D6-9BCF-C17C6DF10438}" dt="2023-06-23T17:01:11.846" v="5625" actId="14100"/>
          <ac:spMkLst>
            <pc:docMk/>
            <pc:sldMk cId="830668133" sldId="453"/>
            <ac:spMk id="2073" creationId="{D06FE7A4-8090-F1A9-810E-53D1F89E3FB7}"/>
          </ac:spMkLst>
        </pc:spChg>
        <pc:grpChg chg="mod">
          <ac:chgData name="Minh Hà" userId="540d079304142990" providerId="LiveId" clId="{03C6EBE6-0767-45D6-9BCF-C17C6DF10438}" dt="2023-06-23T17:01:11.846" v="5625" actId="14100"/>
          <ac:grpSpMkLst>
            <pc:docMk/>
            <pc:sldMk cId="830668133" sldId="453"/>
            <ac:grpSpMk id="3" creationId="{AC60BA3A-A71B-61F1-D3CE-F5971374E381}"/>
          </ac:grpSpMkLst>
        </pc:grpChg>
        <pc:grpChg chg="mod">
          <ac:chgData name="Minh Hà" userId="540d079304142990" providerId="LiveId" clId="{03C6EBE6-0767-45D6-9BCF-C17C6DF10438}" dt="2023-06-23T17:02:08.499" v="5641" actId="14100"/>
          <ac:grpSpMkLst>
            <pc:docMk/>
            <pc:sldMk cId="830668133" sldId="453"/>
            <ac:grpSpMk id="2075" creationId="{9BBA25B1-8D54-C4AB-2FA3-A83D2E6D2C23}"/>
          </ac:grpSpMkLst>
        </pc:grpChg>
        <pc:picChg chg="mod">
          <ac:chgData name="Minh Hà" userId="540d079304142990" providerId="LiveId" clId="{03C6EBE6-0767-45D6-9BCF-C17C6DF10438}" dt="2023-06-23T17:01:11.846" v="5625" actId="14100"/>
          <ac:picMkLst>
            <pc:docMk/>
            <pc:sldMk cId="830668133" sldId="453"/>
            <ac:picMk id="10242" creationId="{BF60738E-FF89-39C2-8257-F3F54B28E7C9}"/>
          </ac:picMkLst>
        </pc:picChg>
        <pc:picChg chg="add mod">
          <ac:chgData name="Minh Hà" userId="540d079304142990" providerId="LiveId" clId="{03C6EBE6-0767-45D6-9BCF-C17C6DF10438}" dt="2023-06-23T17:02:26.600" v="5647" actId="1076"/>
          <ac:picMkLst>
            <pc:docMk/>
            <pc:sldMk cId="830668133" sldId="453"/>
            <ac:picMk id="22530" creationId="{6C969431-20B7-A49A-FFE4-CF628EE92043}"/>
          </ac:picMkLst>
        </pc:picChg>
      </pc:sldChg>
      <pc:sldChg chg="addSp delSp modSp add mod delAnim modAnim">
        <pc:chgData name="Minh Hà" userId="540d079304142990" providerId="LiveId" clId="{03C6EBE6-0767-45D6-9BCF-C17C6DF10438}" dt="2023-06-23T17:06:32.752" v="5700" actId="20577"/>
        <pc:sldMkLst>
          <pc:docMk/>
          <pc:sldMk cId="3173226439" sldId="454"/>
        </pc:sldMkLst>
        <pc:spChg chg="add mod">
          <ac:chgData name="Minh Hà" userId="540d079304142990" providerId="LiveId" clId="{03C6EBE6-0767-45D6-9BCF-C17C6DF10438}" dt="2023-06-23T17:04:10.109" v="5663"/>
          <ac:spMkLst>
            <pc:docMk/>
            <pc:sldMk cId="3173226439" sldId="454"/>
            <ac:spMk id="8" creationId="{AC45FC94-C93D-3B5A-6695-D2CFD6CFE449}"/>
          </ac:spMkLst>
        </pc:spChg>
        <pc:spChg chg="add mod">
          <ac:chgData name="Minh Hà" userId="540d079304142990" providerId="LiveId" clId="{03C6EBE6-0767-45D6-9BCF-C17C6DF10438}" dt="2023-06-23T17:06:32.752" v="5700" actId="20577"/>
          <ac:spMkLst>
            <pc:docMk/>
            <pc:sldMk cId="3173226439" sldId="454"/>
            <ac:spMk id="9" creationId="{ACD9B731-6BBD-000A-C3D3-CFEEC00A0F68}"/>
          </ac:spMkLst>
        </pc:spChg>
        <pc:spChg chg="add mod">
          <ac:chgData name="Minh Hà" userId="540d079304142990" providerId="LiveId" clId="{03C6EBE6-0767-45D6-9BCF-C17C6DF10438}" dt="2023-06-23T17:05:29.685" v="5685" actId="164"/>
          <ac:spMkLst>
            <pc:docMk/>
            <pc:sldMk cId="3173226439" sldId="454"/>
            <ac:spMk id="11" creationId="{99A3D087-ACAE-1E97-84C3-B3C811E2EFCB}"/>
          </ac:spMkLst>
        </pc:spChg>
        <pc:spChg chg="mod">
          <ac:chgData name="Minh Hà" userId="540d079304142990" providerId="LiveId" clId="{03C6EBE6-0767-45D6-9BCF-C17C6DF10438}" dt="2023-06-23T17:04:10.109" v="5663"/>
          <ac:spMkLst>
            <pc:docMk/>
            <pc:sldMk cId="3173226439" sldId="454"/>
            <ac:spMk id="13" creationId="{9F10E0EF-2953-1F79-59FA-9FFF76582E31}"/>
          </ac:spMkLst>
        </pc:spChg>
        <pc:spChg chg="add mod">
          <ac:chgData name="Minh Hà" userId="540d079304142990" providerId="LiveId" clId="{03C6EBE6-0767-45D6-9BCF-C17C6DF10438}" dt="2023-06-23T17:05:29.685" v="5685" actId="164"/>
          <ac:spMkLst>
            <pc:docMk/>
            <pc:sldMk cId="3173226439" sldId="454"/>
            <ac:spMk id="16" creationId="{88EA46BC-47A5-0852-B8BD-AA38E1CE9EBC}"/>
          </ac:spMkLst>
        </pc:spChg>
        <pc:spChg chg="add mod">
          <ac:chgData name="Minh Hà" userId="540d079304142990" providerId="LiveId" clId="{03C6EBE6-0767-45D6-9BCF-C17C6DF10438}" dt="2023-06-23T17:04:42.349" v="5667"/>
          <ac:spMkLst>
            <pc:docMk/>
            <pc:sldMk cId="3173226439" sldId="454"/>
            <ac:spMk id="17" creationId="{F3778337-C5FB-5816-6383-8B080063F890}"/>
          </ac:spMkLst>
        </pc:spChg>
        <pc:spChg chg="add mod">
          <ac:chgData name="Minh Hà" userId="540d079304142990" providerId="LiveId" clId="{03C6EBE6-0767-45D6-9BCF-C17C6DF10438}" dt="2023-06-23T17:06:22.828" v="5698" actId="164"/>
          <ac:spMkLst>
            <pc:docMk/>
            <pc:sldMk cId="3173226439" sldId="454"/>
            <ac:spMk id="18" creationId="{33580057-CCAC-9B14-472B-950C03E1E475}"/>
          </ac:spMkLst>
        </pc:spChg>
        <pc:spChg chg="del">
          <ac:chgData name="Minh Hà" userId="540d079304142990" providerId="LiveId" clId="{03C6EBE6-0767-45D6-9BCF-C17C6DF10438}" dt="2023-06-23T17:04:03.172" v="5659" actId="478"/>
          <ac:spMkLst>
            <pc:docMk/>
            <pc:sldMk cId="3173226439" sldId="454"/>
            <ac:spMk id="2079" creationId="{F2F4893E-6D13-9469-C175-24014DCA43F2}"/>
          </ac:spMkLst>
        </pc:spChg>
        <pc:grpChg chg="del">
          <ac:chgData name="Minh Hà" userId="540d079304142990" providerId="LiveId" clId="{03C6EBE6-0767-45D6-9BCF-C17C6DF10438}" dt="2023-06-23T17:04:01.282" v="5657" actId="478"/>
          <ac:grpSpMkLst>
            <pc:docMk/>
            <pc:sldMk cId="3173226439" sldId="454"/>
            <ac:grpSpMk id="3" creationId="{AC60BA3A-A71B-61F1-D3CE-F5971374E381}"/>
          </ac:grpSpMkLst>
        </pc:grpChg>
        <pc:grpChg chg="del">
          <ac:chgData name="Minh Hà" userId="540d079304142990" providerId="LiveId" clId="{03C6EBE6-0767-45D6-9BCF-C17C6DF10438}" dt="2023-06-23T17:04:05.609" v="5662" actId="478"/>
          <ac:grpSpMkLst>
            <pc:docMk/>
            <pc:sldMk cId="3173226439" sldId="454"/>
            <ac:grpSpMk id="7" creationId="{B8602060-13AA-E3AF-790A-2A7D11816FEA}"/>
          </ac:grpSpMkLst>
        </pc:grpChg>
        <pc:grpChg chg="add mod">
          <ac:chgData name="Minh Hà" userId="540d079304142990" providerId="LiveId" clId="{03C6EBE6-0767-45D6-9BCF-C17C6DF10438}" dt="2023-06-23T17:04:10.109" v="5663"/>
          <ac:grpSpMkLst>
            <pc:docMk/>
            <pc:sldMk cId="3173226439" sldId="454"/>
            <ac:grpSpMk id="12" creationId="{03B57E76-2483-0E45-C22D-3ABCAF0C30F4}"/>
          </ac:grpSpMkLst>
        </pc:grpChg>
        <pc:grpChg chg="del">
          <ac:chgData name="Minh Hà" userId="540d079304142990" providerId="LiveId" clId="{03C6EBE6-0767-45D6-9BCF-C17C6DF10438}" dt="2023-06-23T17:04:04.930" v="5661" actId="478"/>
          <ac:grpSpMkLst>
            <pc:docMk/>
            <pc:sldMk cId="3173226439" sldId="454"/>
            <ac:grpSpMk id="15" creationId="{24B6C35A-45D7-F891-E865-14E6A45C0115}"/>
          </ac:grpSpMkLst>
        </pc:grpChg>
        <pc:grpChg chg="add mod">
          <ac:chgData name="Minh Hà" userId="540d079304142990" providerId="LiveId" clId="{03C6EBE6-0767-45D6-9BCF-C17C6DF10438}" dt="2023-06-23T17:05:34.031" v="5686" actId="1076"/>
          <ac:grpSpMkLst>
            <pc:docMk/>
            <pc:sldMk cId="3173226439" sldId="454"/>
            <ac:grpSpMk id="19" creationId="{F5453055-EAA9-BFB8-D0E7-38C550E7968B}"/>
          </ac:grpSpMkLst>
        </pc:grpChg>
        <pc:grpChg chg="add mod">
          <ac:chgData name="Minh Hà" userId="540d079304142990" providerId="LiveId" clId="{03C6EBE6-0767-45D6-9BCF-C17C6DF10438}" dt="2023-06-23T17:06:22.828" v="5698" actId="164"/>
          <ac:grpSpMkLst>
            <pc:docMk/>
            <pc:sldMk cId="3173226439" sldId="454"/>
            <ac:grpSpMk id="21" creationId="{8577E369-B8FA-7FD1-2CD9-D61EF25B7E73}"/>
          </ac:grpSpMkLst>
        </pc:grpChg>
        <pc:grpChg chg="del">
          <ac:chgData name="Minh Hà" userId="540d079304142990" providerId="LiveId" clId="{03C6EBE6-0767-45D6-9BCF-C17C6DF10438}" dt="2023-06-23T17:04:02.277" v="5658" actId="478"/>
          <ac:grpSpMkLst>
            <pc:docMk/>
            <pc:sldMk cId="3173226439" sldId="454"/>
            <ac:grpSpMk id="2075" creationId="{9BBA25B1-8D54-C4AB-2FA3-A83D2E6D2C23}"/>
          </ac:grpSpMkLst>
        </pc:grpChg>
        <pc:picChg chg="mod">
          <ac:chgData name="Minh Hà" userId="540d079304142990" providerId="LiveId" clId="{03C6EBE6-0767-45D6-9BCF-C17C6DF10438}" dt="2023-06-23T17:04:10.109" v="5663"/>
          <ac:picMkLst>
            <pc:docMk/>
            <pc:sldMk cId="3173226439" sldId="454"/>
            <ac:picMk id="14" creationId="{F9E2EC89-7EEF-DB39-06B6-E9ACD736FDDF}"/>
          </ac:picMkLst>
        </pc:picChg>
        <pc:picChg chg="add mod">
          <ac:chgData name="Minh Hà" userId="540d079304142990" providerId="LiveId" clId="{03C6EBE6-0767-45D6-9BCF-C17C6DF10438}" dt="2023-06-23T17:06:22.828" v="5698" actId="164"/>
          <ac:picMkLst>
            <pc:docMk/>
            <pc:sldMk cId="3173226439" sldId="454"/>
            <ac:picMk id="20" creationId="{DF669CD6-2876-956E-9647-6A533C3BC543}"/>
          </ac:picMkLst>
        </pc:picChg>
        <pc:picChg chg="del">
          <ac:chgData name="Minh Hà" userId="540d079304142990" providerId="LiveId" clId="{03C6EBE6-0767-45D6-9BCF-C17C6DF10438}" dt="2023-06-23T17:04:03.846" v="5660" actId="478"/>
          <ac:picMkLst>
            <pc:docMk/>
            <pc:sldMk cId="3173226439" sldId="454"/>
            <ac:picMk id="22530" creationId="{6C969431-20B7-A49A-FFE4-CF628EE92043}"/>
          </ac:picMkLst>
        </pc:picChg>
      </pc:sldChg>
      <pc:sldChg chg="addSp delSp modSp add mod modAnim">
        <pc:chgData name="Minh Hà" userId="540d079304142990" providerId="LiveId" clId="{03C6EBE6-0767-45D6-9BCF-C17C6DF10438}" dt="2023-06-23T17:09:07.143" v="5726" actId="167"/>
        <pc:sldMkLst>
          <pc:docMk/>
          <pc:sldMk cId="2597944120" sldId="455"/>
        </pc:sldMkLst>
        <pc:spChg chg="mod">
          <ac:chgData name="Minh Hà" userId="540d079304142990" providerId="LiveId" clId="{03C6EBE6-0767-45D6-9BCF-C17C6DF10438}" dt="2023-06-23T17:09:04.160" v="5725"/>
          <ac:spMkLst>
            <pc:docMk/>
            <pc:sldMk cId="2597944120" sldId="455"/>
            <ac:spMk id="5" creationId="{8EB89A42-B4A9-FAA7-B2C2-4C6ACD6B6368}"/>
          </ac:spMkLst>
        </pc:spChg>
        <pc:spChg chg="mod">
          <ac:chgData name="Minh Hà" userId="540d079304142990" providerId="LiveId" clId="{03C6EBE6-0767-45D6-9BCF-C17C6DF10438}" dt="2023-06-23T17:09:04.160" v="5725"/>
          <ac:spMkLst>
            <pc:docMk/>
            <pc:sldMk cId="2597944120" sldId="455"/>
            <ac:spMk id="6" creationId="{0B3CB2E1-6C24-91CE-0CFC-52D0A798E649}"/>
          </ac:spMkLst>
        </pc:spChg>
        <pc:spChg chg="mod">
          <ac:chgData name="Minh Hà" userId="540d079304142990" providerId="LiveId" clId="{03C6EBE6-0767-45D6-9BCF-C17C6DF10438}" dt="2023-06-23T17:09:04.160" v="5725"/>
          <ac:spMkLst>
            <pc:docMk/>
            <pc:sldMk cId="2597944120" sldId="455"/>
            <ac:spMk id="7" creationId="{470BAE02-2D65-019B-1AB4-4B4D1F8EBC97}"/>
          </ac:spMkLst>
        </pc:spChg>
        <pc:spChg chg="mod">
          <ac:chgData name="Minh Hà" userId="540d079304142990" providerId="LiveId" clId="{03C6EBE6-0767-45D6-9BCF-C17C6DF10438}" dt="2023-06-23T17:09:04.160" v="5725"/>
          <ac:spMkLst>
            <pc:docMk/>
            <pc:sldMk cId="2597944120" sldId="455"/>
            <ac:spMk id="9" creationId="{9759F158-68AD-2129-B297-CDC580FF783F}"/>
          </ac:spMkLst>
        </pc:spChg>
        <pc:spChg chg="mod">
          <ac:chgData name="Minh Hà" userId="540d079304142990" providerId="LiveId" clId="{03C6EBE6-0767-45D6-9BCF-C17C6DF10438}" dt="2023-06-23T17:09:04.160" v="5725"/>
          <ac:spMkLst>
            <pc:docMk/>
            <pc:sldMk cId="2597944120" sldId="455"/>
            <ac:spMk id="10" creationId="{63DE7C47-F6B3-73B6-FE3C-C0F71682C915}"/>
          </ac:spMkLst>
        </pc:spChg>
        <pc:spChg chg="mod">
          <ac:chgData name="Minh Hà" userId="540d079304142990" providerId="LiveId" clId="{03C6EBE6-0767-45D6-9BCF-C17C6DF10438}" dt="2023-06-23T17:09:04.160" v="5725"/>
          <ac:spMkLst>
            <pc:docMk/>
            <pc:sldMk cId="2597944120" sldId="455"/>
            <ac:spMk id="11" creationId="{F9F0416D-2F3C-78E3-8BB0-505F7A147A86}"/>
          </ac:spMkLst>
        </pc:spChg>
        <pc:spChg chg="mod">
          <ac:chgData name="Minh Hà" userId="540d079304142990" providerId="LiveId" clId="{03C6EBE6-0767-45D6-9BCF-C17C6DF10438}" dt="2023-06-23T17:09:04.160" v="5725"/>
          <ac:spMkLst>
            <pc:docMk/>
            <pc:sldMk cId="2597944120" sldId="455"/>
            <ac:spMk id="18" creationId="{C6ADD567-4AB6-CBEE-AC1A-FD8F1171B671}"/>
          </ac:spMkLst>
        </pc:spChg>
        <pc:spChg chg="mod">
          <ac:chgData name="Minh Hà" userId="540d079304142990" providerId="LiveId" clId="{03C6EBE6-0767-45D6-9BCF-C17C6DF10438}" dt="2023-06-23T17:09:04.160" v="5725"/>
          <ac:spMkLst>
            <pc:docMk/>
            <pc:sldMk cId="2597944120" sldId="455"/>
            <ac:spMk id="19" creationId="{8F5D4B53-73D4-D3E2-0305-A2FE0F9338BE}"/>
          </ac:spMkLst>
        </pc:spChg>
        <pc:spChg chg="mod">
          <ac:chgData name="Minh Hà" userId="540d079304142990" providerId="LiveId" clId="{03C6EBE6-0767-45D6-9BCF-C17C6DF10438}" dt="2023-06-23T17:09:04.160" v="5725"/>
          <ac:spMkLst>
            <pc:docMk/>
            <pc:sldMk cId="2597944120" sldId="455"/>
            <ac:spMk id="20" creationId="{26E59200-36D1-A392-7231-A015D2BB142C}"/>
          </ac:spMkLst>
        </pc:spChg>
        <pc:spChg chg="mod">
          <ac:chgData name="Minh Hà" userId="540d079304142990" providerId="LiveId" clId="{03C6EBE6-0767-45D6-9BCF-C17C6DF10438}" dt="2023-06-23T17:09:04.160" v="5725"/>
          <ac:spMkLst>
            <pc:docMk/>
            <pc:sldMk cId="2597944120" sldId="455"/>
            <ac:spMk id="22" creationId="{49EA0225-24C1-FD26-A079-F24B50D14321}"/>
          </ac:spMkLst>
        </pc:spChg>
        <pc:spChg chg="mod">
          <ac:chgData name="Minh Hà" userId="540d079304142990" providerId="LiveId" clId="{03C6EBE6-0767-45D6-9BCF-C17C6DF10438}" dt="2023-06-23T17:09:04.160" v="5725"/>
          <ac:spMkLst>
            <pc:docMk/>
            <pc:sldMk cId="2597944120" sldId="455"/>
            <ac:spMk id="23" creationId="{6ADF1009-6978-1107-6C00-BC63AFA22FB5}"/>
          </ac:spMkLst>
        </pc:spChg>
        <pc:spChg chg="mod">
          <ac:chgData name="Minh Hà" userId="540d079304142990" providerId="LiveId" clId="{03C6EBE6-0767-45D6-9BCF-C17C6DF10438}" dt="2023-06-23T17:09:04.160" v="5725"/>
          <ac:spMkLst>
            <pc:docMk/>
            <pc:sldMk cId="2597944120" sldId="455"/>
            <ac:spMk id="24" creationId="{FF2F4303-2E9F-EAEF-B909-E2CA7515A521}"/>
          </ac:spMkLst>
        </pc:spChg>
        <pc:spChg chg="mod">
          <ac:chgData name="Minh Hà" userId="540d079304142990" providerId="LiveId" clId="{03C6EBE6-0767-45D6-9BCF-C17C6DF10438}" dt="2023-06-23T17:07:38.304" v="5707" actId="14100"/>
          <ac:spMkLst>
            <pc:docMk/>
            <pc:sldMk cId="2597944120" sldId="455"/>
            <ac:spMk id="2055" creationId="{EEE07C07-FB7C-DC8D-9F5F-B77C8B4CF6A2}"/>
          </ac:spMkLst>
        </pc:spChg>
        <pc:spChg chg="mod">
          <ac:chgData name="Minh Hà" userId="540d079304142990" providerId="LiveId" clId="{03C6EBE6-0767-45D6-9BCF-C17C6DF10438}" dt="2023-06-23T17:07:08.541" v="5703" actId="2711"/>
          <ac:spMkLst>
            <pc:docMk/>
            <pc:sldMk cId="2597944120" sldId="455"/>
            <ac:spMk id="2056" creationId="{F50EE60F-AC8C-9E53-975B-D42B3F2431DC}"/>
          </ac:spMkLst>
        </pc:spChg>
        <pc:grpChg chg="add mod ord">
          <ac:chgData name="Minh Hà" userId="540d079304142990" providerId="LiveId" clId="{03C6EBE6-0767-45D6-9BCF-C17C6DF10438}" dt="2023-06-23T17:09:07.143" v="5726" actId="167"/>
          <ac:grpSpMkLst>
            <pc:docMk/>
            <pc:sldMk cId="2597944120" sldId="455"/>
            <ac:grpSpMk id="4" creationId="{E2EA8BA8-121D-4B4D-66FA-2DB99690E8F8}"/>
          </ac:grpSpMkLst>
        </pc:grpChg>
        <pc:grpChg chg="add mod ord">
          <ac:chgData name="Minh Hà" userId="540d079304142990" providerId="LiveId" clId="{03C6EBE6-0767-45D6-9BCF-C17C6DF10438}" dt="2023-06-23T17:09:07.143" v="5726" actId="167"/>
          <ac:grpSpMkLst>
            <pc:docMk/>
            <pc:sldMk cId="2597944120" sldId="455"/>
            <ac:grpSpMk id="8" creationId="{CA886961-3FA7-3B87-F32D-B7AE1B8285D6}"/>
          </ac:grpSpMkLst>
        </pc:grpChg>
        <pc:grpChg chg="add mod ord">
          <ac:chgData name="Minh Hà" userId="540d079304142990" providerId="LiveId" clId="{03C6EBE6-0767-45D6-9BCF-C17C6DF10438}" dt="2023-06-23T17:09:07.143" v="5726" actId="167"/>
          <ac:grpSpMkLst>
            <pc:docMk/>
            <pc:sldMk cId="2597944120" sldId="455"/>
            <ac:grpSpMk id="16" creationId="{FFBAAEE9-455E-3A16-2167-A8CC82746F51}"/>
          </ac:grpSpMkLst>
        </pc:grpChg>
        <pc:grpChg chg="mod">
          <ac:chgData name="Minh Hà" userId="540d079304142990" providerId="LiveId" clId="{03C6EBE6-0767-45D6-9BCF-C17C6DF10438}" dt="2023-06-23T17:08:35.673" v="5721" actId="1076"/>
          <ac:grpSpMkLst>
            <pc:docMk/>
            <pc:sldMk cId="2597944120" sldId="455"/>
            <ac:grpSpMk id="17" creationId="{28C13E34-F424-9427-9B23-6432982DA284}"/>
          </ac:grpSpMkLst>
        </pc:grpChg>
        <pc:grpChg chg="add mod ord">
          <ac:chgData name="Minh Hà" userId="540d079304142990" providerId="LiveId" clId="{03C6EBE6-0767-45D6-9BCF-C17C6DF10438}" dt="2023-06-23T17:09:07.143" v="5726" actId="167"/>
          <ac:grpSpMkLst>
            <pc:docMk/>
            <pc:sldMk cId="2597944120" sldId="455"/>
            <ac:grpSpMk id="21" creationId="{9A64CE25-EC77-8095-4F73-B10F891CA366}"/>
          </ac:grpSpMkLst>
        </pc:grpChg>
        <pc:picChg chg="add mod ord">
          <ac:chgData name="Minh Hà" userId="540d079304142990" providerId="LiveId" clId="{03C6EBE6-0767-45D6-9BCF-C17C6DF10438}" dt="2023-06-23T17:09:07.143" v="5726" actId="167"/>
          <ac:picMkLst>
            <pc:docMk/>
            <pc:sldMk cId="2597944120" sldId="455"/>
            <ac:picMk id="12" creationId="{4310521B-4A01-DFEB-6F2A-16896187EC1D}"/>
          </ac:picMkLst>
        </pc:picChg>
        <pc:picChg chg="add mod ord">
          <ac:chgData name="Minh Hà" userId="540d079304142990" providerId="LiveId" clId="{03C6EBE6-0767-45D6-9BCF-C17C6DF10438}" dt="2023-06-23T17:09:07.143" v="5726" actId="167"/>
          <ac:picMkLst>
            <pc:docMk/>
            <pc:sldMk cId="2597944120" sldId="455"/>
            <ac:picMk id="13" creationId="{5B7716A7-2D9B-093C-6250-1BDB46F60619}"/>
          </ac:picMkLst>
        </pc:picChg>
        <pc:picChg chg="add mod ord">
          <ac:chgData name="Minh Hà" userId="540d079304142990" providerId="LiveId" clId="{03C6EBE6-0767-45D6-9BCF-C17C6DF10438}" dt="2023-06-23T17:09:07.143" v="5726" actId="167"/>
          <ac:picMkLst>
            <pc:docMk/>
            <pc:sldMk cId="2597944120" sldId="455"/>
            <ac:picMk id="14" creationId="{E3022DF1-C16A-258B-6004-A1FFCCD5DB6C}"/>
          </ac:picMkLst>
        </pc:picChg>
        <pc:picChg chg="add mod ord">
          <ac:chgData name="Minh Hà" userId="540d079304142990" providerId="LiveId" clId="{03C6EBE6-0767-45D6-9BCF-C17C6DF10438}" dt="2023-06-23T17:09:07.143" v="5726" actId="167"/>
          <ac:picMkLst>
            <pc:docMk/>
            <pc:sldMk cId="2597944120" sldId="455"/>
            <ac:picMk id="15" creationId="{42F7FDC9-9127-769D-ABC8-D951E218D1B4}"/>
          </ac:picMkLst>
        </pc:picChg>
        <pc:picChg chg="del">
          <ac:chgData name="Minh Hà" userId="540d079304142990" providerId="LiveId" clId="{03C6EBE6-0767-45D6-9BCF-C17C6DF10438}" dt="2023-06-23T17:08:51.962" v="5724" actId="478"/>
          <ac:picMkLst>
            <pc:docMk/>
            <pc:sldMk cId="2597944120" sldId="455"/>
            <ac:picMk id="66" creationId="{530B6EF2-7F50-03B7-F3A8-85C4D7E8DF69}"/>
          </ac:picMkLst>
        </pc:picChg>
        <pc:picChg chg="del">
          <ac:chgData name="Minh Hà" userId="540d079304142990" providerId="LiveId" clId="{03C6EBE6-0767-45D6-9BCF-C17C6DF10438}" dt="2023-06-23T17:08:51.962" v="5724" actId="478"/>
          <ac:picMkLst>
            <pc:docMk/>
            <pc:sldMk cId="2597944120" sldId="455"/>
            <ac:picMk id="68" creationId="{4329A6AD-2FED-3031-8741-2A9B4A490B56}"/>
          </ac:picMkLst>
        </pc:picChg>
        <pc:picChg chg="del">
          <ac:chgData name="Minh Hà" userId="540d079304142990" providerId="LiveId" clId="{03C6EBE6-0767-45D6-9BCF-C17C6DF10438}" dt="2023-06-23T17:08:51.962" v="5724" actId="478"/>
          <ac:picMkLst>
            <pc:docMk/>
            <pc:sldMk cId="2597944120" sldId="455"/>
            <ac:picMk id="70" creationId="{3E0E43CE-9C22-99A4-3442-F80823B252D9}"/>
          </ac:picMkLst>
        </pc:picChg>
        <pc:picChg chg="del">
          <ac:chgData name="Minh Hà" userId="540d079304142990" providerId="LiveId" clId="{03C6EBE6-0767-45D6-9BCF-C17C6DF10438}" dt="2023-06-23T17:08:51.962" v="5724" actId="478"/>
          <ac:picMkLst>
            <pc:docMk/>
            <pc:sldMk cId="2597944120" sldId="455"/>
            <ac:picMk id="72" creationId="{61399EB5-4F28-EF94-E79B-9DCAE823E126}"/>
          </ac:picMkLst>
        </pc:picChg>
        <pc:picChg chg="del">
          <ac:chgData name="Minh Hà" userId="540d079304142990" providerId="LiveId" clId="{03C6EBE6-0767-45D6-9BCF-C17C6DF10438}" dt="2023-06-23T17:08:51.962" v="5724" actId="478"/>
          <ac:picMkLst>
            <pc:docMk/>
            <pc:sldMk cId="2597944120" sldId="455"/>
            <ac:picMk id="75" creationId="{655F96E4-59E5-FF78-D62D-A9675F07F2FC}"/>
          </ac:picMkLst>
        </pc:picChg>
        <pc:picChg chg="del">
          <ac:chgData name="Minh Hà" userId="540d079304142990" providerId="LiveId" clId="{03C6EBE6-0767-45D6-9BCF-C17C6DF10438}" dt="2023-06-23T17:08:51.962" v="5724" actId="478"/>
          <ac:picMkLst>
            <pc:docMk/>
            <pc:sldMk cId="2597944120" sldId="455"/>
            <ac:picMk id="76" creationId="{322861A1-785D-B02D-99E6-3B2783D0915B}"/>
          </ac:picMkLst>
        </pc:picChg>
        <pc:picChg chg="del">
          <ac:chgData name="Minh Hà" userId="540d079304142990" providerId="LiveId" clId="{03C6EBE6-0767-45D6-9BCF-C17C6DF10438}" dt="2023-06-23T17:08:51.962" v="5724" actId="478"/>
          <ac:picMkLst>
            <pc:docMk/>
            <pc:sldMk cId="2597944120" sldId="455"/>
            <ac:picMk id="77" creationId="{8258042F-86BF-4F06-3947-5ECE50255462}"/>
          </ac:picMkLst>
        </pc:picChg>
        <pc:picChg chg="del">
          <ac:chgData name="Minh Hà" userId="540d079304142990" providerId="LiveId" clId="{03C6EBE6-0767-45D6-9BCF-C17C6DF10438}" dt="2023-06-23T17:07:28.065" v="5705" actId="478"/>
          <ac:picMkLst>
            <pc:docMk/>
            <pc:sldMk cId="2597944120" sldId="455"/>
            <ac:picMk id="17412" creationId="{0502E673-E239-818E-06DA-064336418919}"/>
          </ac:picMkLst>
        </pc:picChg>
        <pc:picChg chg="add mod">
          <ac:chgData name="Minh Hà" userId="540d079304142990" providerId="LiveId" clId="{03C6EBE6-0767-45D6-9BCF-C17C6DF10438}" dt="2023-06-23T17:08:36.944" v="5722" actId="1076"/>
          <ac:picMkLst>
            <pc:docMk/>
            <pc:sldMk cId="2597944120" sldId="455"/>
            <ac:picMk id="26626" creationId="{367267EC-148D-1B82-5F38-B597C6FD3F57}"/>
          </ac:picMkLst>
        </pc:picChg>
      </pc:sldChg>
      <pc:sldChg chg="modSp add mod">
        <pc:chgData name="Minh Hà" userId="540d079304142990" providerId="LiveId" clId="{03C6EBE6-0767-45D6-9BCF-C17C6DF10438}" dt="2023-06-23T17:09:55.593" v="5752" actId="1076"/>
        <pc:sldMkLst>
          <pc:docMk/>
          <pc:sldMk cId="2738658155" sldId="456"/>
        </pc:sldMkLst>
        <pc:spChg chg="mod">
          <ac:chgData name="Minh Hà" userId="540d079304142990" providerId="LiveId" clId="{03C6EBE6-0767-45D6-9BCF-C17C6DF10438}" dt="2023-06-23T17:09:55.593" v="5752" actId="1076"/>
          <ac:spMkLst>
            <pc:docMk/>
            <pc:sldMk cId="2738658155" sldId="456"/>
            <ac:spMk id="4" creationId="{9C096F37-BA47-5910-9B99-B09F9416D6C8}"/>
          </ac:spMkLst>
        </pc:spChg>
        <pc:spChg chg="mod">
          <ac:chgData name="Minh Hà" userId="540d079304142990" providerId="LiveId" clId="{03C6EBE6-0767-45D6-9BCF-C17C6DF10438}" dt="2023-06-23T17:09:55.593" v="5752" actId="1076"/>
          <ac:spMkLst>
            <pc:docMk/>
            <pc:sldMk cId="2738658155" sldId="456"/>
            <ac:spMk id="5" creationId="{EB160817-FEAF-2867-1C57-7A13FE6C8D12}"/>
          </ac:spMkLst>
        </pc:spChg>
      </pc:sldChg>
      <pc:sldChg chg="addSp delSp modSp add mod modAnim">
        <pc:chgData name="Minh Hà" userId="540d079304142990" providerId="LiveId" clId="{03C6EBE6-0767-45D6-9BCF-C17C6DF10438}" dt="2023-06-23T17:16:33.694" v="5800"/>
        <pc:sldMkLst>
          <pc:docMk/>
          <pc:sldMk cId="2119834666" sldId="457"/>
        </pc:sldMkLst>
        <pc:spChg chg="mod">
          <ac:chgData name="Minh Hà" userId="540d079304142990" providerId="LiveId" clId="{03C6EBE6-0767-45D6-9BCF-C17C6DF10438}" dt="2023-06-23T17:10:22.842" v="5786" actId="20577"/>
          <ac:spMkLst>
            <pc:docMk/>
            <pc:sldMk cId="2119834666" sldId="457"/>
            <ac:spMk id="8" creationId="{9D1267CC-0CFA-0E1D-9B16-69FFAA3B8B4E}"/>
          </ac:spMkLst>
        </pc:spChg>
        <pc:spChg chg="add del mod">
          <ac:chgData name="Minh Hà" userId="540d079304142990" providerId="LiveId" clId="{03C6EBE6-0767-45D6-9BCF-C17C6DF10438}" dt="2023-06-23T17:12:07.356" v="5791"/>
          <ac:spMkLst>
            <pc:docMk/>
            <pc:sldMk cId="2119834666" sldId="457"/>
            <ac:spMk id="21" creationId="{819358F5-3E30-D712-8FB2-5D4B5C0CA090}"/>
          </ac:spMkLst>
        </pc:spChg>
        <pc:spChg chg="add del mod">
          <ac:chgData name="Minh Hà" userId="540d079304142990" providerId="LiveId" clId="{03C6EBE6-0767-45D6-9BCF-C17C6DF10438}" dt="2023-06-23T17:12:07.356" v="5791"/>
          <ac:spMkLst>
            <pc:docMk/>
            <pc:sldMk cId="2119834666" sldId="457"/>
            <ac:spMk id="22" creationId="{81D11EB5-0C5A-FFC8-7FD1-81FC46E909B9}"/>
          </ac:spMkLst>
        </pc:spChg>
        <pc:spChg chg="add del mod">
          <ac:chgData name="Minh Hà" userId="540d079304142990" providerId="LiveId" clId="{03C6EBE6-0767-45D6-9BCF-C17C6DF10438}" dt="2023-06-23T17:12:07.356" v="5791"/>
          <ac:spMkLst>
            <pc:docMk/>
            <pc:sldMk cId="2119834666" sldId="457"/>
            <ac:spMk id="23" creationId="{69D93DE7-9348-2157-C3BF-4901C5DA1C2C}"/>
          </ac:spMkLst>
        </pc:spChg>
        <pc:spChg chg="add del mod">
          <ac:chgData name="Minh Hà" userId="540d079304142990" providerId="LiveId" clId="{03C6EBE6-0767-45D6-9BCF-C17C6DF10438}" dt="2023-06-23T17:12:07.356" v="5791"/>
          <ac:spMkLst>
            <pc:docMk/>
            <pc:sldMk cId="2119834666" sldId="457"/>
            <ac:spMk id="24" creationId="{CDC384AE-797D-9190-AB63-8F34421F2E13}"/>
          </ac:spMkLst>
        </pc:spChg>
        <pc:spChg chg="add mod">
          <ac:chgData name="Minh Hà" userId="540d079304142990" providerId="LiveId" clId="{03C6EBE6-0767-45D6-9BCF-C17C6DF10438}" dt="2023-06-23T17:15:55.485" v="5792"/>
          <ac:spMkLst>
            <pc:docMk/>
            <pc:sldMk cId="2119834666" sldId="457"/>
            <ac:spMk id="25" creationId="{7AFD8D31-A7C3-958A-C870-1C4B6C0CE0A3}"/>
          </ac:spMkLst>
        </pc:spChg>
        <pc:spChg chg="add mod">
          <ac:chgData name="Minh Hà" userId="540d079304142990" providerId="LiveId" clId="{03C6EBE6-0767-45D6-9BCF-C17C6DF10438}" dt="2023-06-23T17:15:55.485" v="5792"/>
          <ac:spMkLst>
            <pc:docMk/>
            <pc:sldMk cId="2119834666" sldId="457"/>
            <ac:spMk id="26" creationId="{D56694AD-8178-7051-62C3-A7634401B46A}"/>
          </ac:spMkLst>
        </pc:spChg>
        <pc:spChg chg="add mod">
          <ac:chgData name="Minh Hà" userId="540d079304142990" providerId="LiveId" clId="{03C6EBE6-0767-45D6-9BCF-C17C6DF10438}" dt="2023-06-23T17:15:55.485" v="5792"/>
          <ac:spMkLst>
            <pc:docMk/>
            <pc:sldMk cId="2119834666" sldId="457"/>
            <ac:spMk id="32" creationId="{55FE8DFF-75C3-F1EF-BA13-74EF4D26CFF0}"/>
          </ac:spMkLst>
        </pc:spChg>
        <pc:spChg chg="add mod">
          <ac:chgData name="Minh Hà" userId="540d079304142990" providerId="LiveId" clId="{03C6EBE6-0767-45D6-9BCF-C17C6DF10438}" dt="2023-06-23T17:15:55.485" v="5792"/>
          <ac:spMkLst>
            <pc:docMk/>
            <pc:sldMk cId="2119834666" sldId="457"/>
            <ac:spMk id="33" creationId="{6FDAA700-0871-B183-271F-9176C0509DCC}"/>
          </ac:spMkLst>
        </pc:spChg>
        <pc:spChg chg="add mod">
          <ac:chgData name="Minh Hà" userId="540d079304142990" providerId="LiveId" clId="{03C6EBE6-0767-45D6-9BCF-C17C6DF10438}" dt="2023-06-23T17:15:55.485" v="5792"/>
          <ac:spMkLst>
            <pc:docMk/>
            <pc:sldMk cId="2119834666" sldId="457"/>
            <ac:spMk id="34" creationId="{FFC559BB-D157-2C38-71AA-28D08EC4E12A}"/>
          </ac:spMkLst>
        </pc:spChg>
        <pc:spChg chg="add mod">
          <ac:chgData name="Minh Hà" userId="540d079304142990" providerId="LiveId" clId="{03C6EBE6-0767-45D6-9BCF-C17C6DF10438}" dt="2023-06-23T17:15:55.485" v="5792"/>
          <ac:spMkLst>
            <pc:docMk/>
            <pc:sldMk cId="2119834666" sldId="457"/>
            <ac:spMk id="35" creationId="{A6AA0A1D-C8DC-B5B7-32D0-023EAB8A8FCD}"/>
          </ac:spMkLst>
        </pc:spChg>
        <pc:spChg chg="add mod">
          <ac:chgData name="Minh Hà" userId="540d079304142990" providerId="LiveId" clId="{03C6EBE6-0767-45D6-9BCF-C17C6DF10438}" dt="2023-06-23T17:15:55.485" v="5792"/>
          <ac:spMkLst>
            <pc:docMk/>
            <pc:sldMk cId="2119834666" sldId="457"/>
            <ac:spMk id="36" creationId="{4C502389-C20D-FC8C-B20A-D5000485B43A}"/>
          </ac:spMkLst>
        </pc:spChg>
        <pc:spChg chg="add mod">
          <ac:chgData name="Minh Hà" userId="540d079304142990" providerId="LiveId" clId="{03C6EBE6-0767-45D6-9BCF-C17C6DF10438}" dt="2023-06-23T17:15:55.485" v="5792"/>
          <ac:spMkLst>
            <pc:docMk/>
            <pc:sldMk cId="2119834666" sldId="457"/>
            <ac:spMk id="37" creationId="{948ED088-BBDB-746D-ACC6-6AA046E5F660}"/>
          </ac:spMkLst>
        </pc:spChg>
        <pc:grpChg chg="del">
          <ac:chgData name="Minh Hà" userId="540d079304142990" providerId="LiveId" clId="{03C6EBE6-0767-45D6-9BCF-C17C6DF10438}" dt="2023-06-23T17:10:27.554" v="5787" actId="478"/>
          <ac:grpSpMkLst>
            <pc:docMk/>
            <pc:sldMk cId="2119834666" sldId="457"/>
            <ac:grpSpMk id="13" creationId="{05185F89-4CCD-25AF-C7A4-CDC6A67E845C}"/>
          </ac:grpSpMkLst>
        </pc:grpChg>
        <pc:grpChg chg="del">
          <ac:chgData name="Minh Hà" userId="540d079304142990" providerId="LiveId" clId="{03C6EBE6-0767-45D6-9BCF-C17C6DF10438}" dt="2023-06-23T17:10:27.554" v="5787" actId="478"/>
          <ac:grpSpMkLst>
            <pc:docMk/>
            <pc:sldMk cId="2119834666" sldId="457"/>
            <ac:grpSpMk id="15" creationId="{A0D737F2-2D4D-BB8D-ABB6-F0358080C40B}"/>
          </ac:grpSpMkLst>
        </pc:grpChg>
        <pc:grpChg chg="del">
          <ac:chgData name="Minh Hà" userId="540d079304142990" providerId="LiveId" clId="{03C6EBE6-0767-45D6-9BCF-C17C6DF10438}" dt="2023-06-23T17:10:27.554" v="5787" actId="478"/>
          <ac:grpSpMkLst>
            <pc:docMk/>
            <pc:sldMk cId="2119834666" sldId="457"/>
            <ac:grpSpMk id="31" creationId="{AB5163C0-0C7A-2C81-EAAB-4A1B81711DF0}"/>
          </ac:grpSpMkLst>
        </pc:grpChg>
        <pc:picChg chg="del">
          <ac:chgData name="Minh Hà" userId="540d079304142990" providerId="LiveId" clId="{03C6EBE6-0767-45D6-9BCF-C17C6DF10438}" dt="2023-06-23T17:10:30.287" v="5788" actId="478"/>
          <ac:picMkLst>
            <pc:docMk/>
            <pc:sldMk cId="2119834666" sldId="457"/>
            <ac:picMk id="19" creationId="{27D1E77E-97DB-58A4-BED4-8EB193027982}"/>
          </ac:picMkLst>
        </pc:picChg>
        <pc:picChg chg="del">
          <ac:chgData name="Minh Hà" userId="540d079304142990" providerId="LiveId" clId="{03C6EBE6-0767-45D6-9BCF-C17C6DF10438}" dt="2023-06-23T17:10:30.560" v="5789" actId="478"/>
          <ac:picMkLst>
            <pc:docMk/>
            <pc:sldMk cId="2119834666" sldId="457"/>
            <ac:picMk id="20" creationId="{DE3F6C34-30C2-8DBA-304A-9916179FEEF4}"/>
          </ac:picMkLst>
        </pc:picChg>
        <pc:picChg chg="add mod">
          <ac:chgData name="Minh Hà" userId="540d079304142990" providerId="LiveId" clId="{03C6EBE6-0767-45D6-9BCF-C17C6DF10438}" dt="2023-06-23T17:15:55.485" v="5792"/>
          <ac:picMkLst>
            <pc:docMk/>
            <pc:sldMk cId="2119834666" sldId="457"/>
            <ac:picMk id="38" creationId="{AE591B6B-8C2E-E77B-7A16-BFFE13E3933C}"/>
          </ac:picMkLst>
        </pc:picChg>
        <pc:picChg chg="add mod">
          <ac:chgData name="Minh Hà" userId="540d079304142990" providerId="LiveId" clId="{03C6EBE6-0767-45D6-9BCF-C17C6DF10438}" dt="2023-06-23T17:15:55.485" v="5792"/>
          <ac:picMkLst>
            <pc:docMk/>
            <pc:sldMk cId="2119834666" sldId="457"/>
            <ac:picMk id="39" creationId="{9D935BF2-7EF8-4712-1F02-DAB6A5893F71}"/>
          </ac:picMkLst>
        </pc:picChg>
        <pc:picChg chg="add mod">
          <ac:chgData name="Minh Hà" userId="540d079304142990" providerId="LiveId" clId="{03C6EBE6-0767-45D6-9BCF-C17C6DF10438}" dt="2023-06-23T17:15:55.485" v="5792"/>
          <ac:picMkLst>
            <pc:docMk/>
            <pc:sldMk cId="2119834666" sldId="457"/>
            <ac:picMk id="40" creationId="{CA337FA1-34CC-BD95-1251-C83CB7CE2F62}"/>
          </ac:picMkLst>
        </pc:picChg>
        <pc:picChg chg="add mod">
          <ac:chgData name="Minh Hà" userId="540d079304142990" providerId="LiveId" clId="{03C6EBE6-0767-45D6-9BCF-C17C6DF10438}" dt="2023-06-23T17:16:23.230" v="5797" actId="1076"/>
          <ac:picMkLst>
            <pc:docMk/>
            <pc:sldMk cId="2119834666" sldId="457"/>
            <ac:picMk id="41" creationId="{C427DDF2-D51E-9EAD-D452-883750F9EB46}"/>
          </ac:picMkLst>
        </pc:picChg>
      </pc:sldChg>
      <pc:sldChg chg="delSp modSp add mod ord delAnim">
        <pc:chgData name="Minh Hà" userId="540d079304142990" providerId="LiveId" clId="{03C6EBE6-0767-45D6-9BCF-C17C6DF10438}" dt="2023-06-23T17:19:42.706" v="5827"/>
        <pc:sldMkLst>
          <pc:docMk/>
          <pc:sldMk cId="1099448401" sldId="458"/>
        </pc:sldMkLst>
        <pc:spChg chg="mod">
          <ac:chgData name="Minh Hà" userId="540d079304142990" providerId="LiveId" clId="{03C6EBE6-0767-45D6-9BCF-C17C6DF10438}" dt="2023-06-23T17:19:11.843" v="5816" actId="14100"/>
          <ac:spMkLst>
            <pc:docMk/>
            <pc:sldMk cId="1099448401" sldId="458"/>
            <ac:spMk id="10" creationId="{CFA8FF7E-ED3F-231C-4B01-DB3E8A53D963}"/>
          </ac:spMkLst>
        </pc:spChg>
        <pc:spChg chg="mod">
          <ac:chgData name="Minh Hà" userId="540d079304142990" providerId="LiveId" clId="{03C6EBE6-0767-45D6-9BCF-C17C6DF10438}" dt="2023-06-23T17:18:04.854" v="5806" actId="113"/>
          <ac:spMkLst>
            <pc:docMk/>
            <pc:sldMk cId="1099448401" sldId="458"/>
            <ac:spMk id="2071" creationId="{3E26BF09-BC1B-ADFA-90B9-B0CEB90041A1}"/>
          </ac:spMkLst>
        </pc:spChg>
        <pc:spChg chg="mod">
          <ac:chgData name="Minh Hà" userId="540d079304142990" providerId="LiveId" clId="{03C6EBE6-0767-45D6-9BCF-C17C6DF10438}" dt="2023-06-23T17:17:40.414" v="5803" actId="20577"/>
          <ac:spMkLst>
            <pc:docMk/>
            <pc:sldMk cId="1099448401" sldId="458"/>
            <ac:spMk id="2073" creationId="{D06FE7A4-8090-F1A9-810E-53D1F89E3FB7}"/>
          </ac:spMkLst>
        </pc:spChg>
        <pc:spChg chg="mod">
          <ac:chgData name="Minh Hà" userId="540d079304142990" providerId="LiveId" clId="{03C6EBE6-0767-45D6-9BCF-C17C6DF10438}" dt="2023-06-23T17:18:24.707" v="5811" actId="1076"/>
          <ac:spMkLst>
            <pc:docMk/>
            <pc:sldMk cId="1099448401" sldId="458"/>
            <ac:spMk id="2079" creationId="{F2F4893E-6D13-9469-C175-24014DCA43F2}"/>
          </ac:spMkLst>
        </pc:spChg>
        <pc:grpChg chg="del">
          <ac:chgData name="Minh Hà" userId="540d079304142990" providerId="LiveId" clId="{03C6EBE6-0767-45D6-9BCF-C17C6DF10438}" dt="2023-06-23T17:18:57.877" v="5813" actId="478"/>
          <ac:grpSpMkLst>
            <pc:docMk/>
            <pc:sldMk cId="1099448401" sldId="458"/>
            <ac:grpSpMk id="7" creationId="{B8602060-13AA-E3AF-790A-2A7D11816FEA}"/>
          </ac:grpSpMkLst>
        </pc:grpChg>
        <pc:grpChg chg="mod">
          <ac:chgData name="Minh Hà" userId="540d079304142990" providerId="LiveId" clId="{03C6EBE6-0767-45D6-9BCF-C17C6DF10438}" dt="2023-06-23T17:18:20.536" v="5809" actId="14100"/>
          <ac:grpSpMkLst>
            <pc:docMk/>
            <pc:sldMk cId="1099448401" sldId="458"/>
            <ac:grpSpMk id="2075" creationId="{9BBA25B1-8D54-C4AB-2FA3-A83D2E6D2C23}"/>
          </ac:grpSpMkLst>
        </pc:grpChg>
        <pc:picChg chg="del">
          <ac:chgData name="Minh Hà" userId="540d079304142990" providerId="LiveId" clId="{03C6EBE6-0767-45D6-9BCF-C17C6DF10438}" dt="2023-06-23T17:18:06.441" v="5807" actId="478"/>
          <ac:picMkLst>
            <pc:docMk/>
            <pc:sldMk cId="1099448401" sldId="458"/>
            <ac:picMk id="22530" creationId="{6C969431-20B7-A49A-FFE4-CF628EE92043}"/>
          </ac:picMkLst>
        </pc:picChg>
      </pc:sldChg>
      <pc:sldChg chg="addSp delSp modSp add mod ord delAnim modAnim">
        <pc:chgData name="Minh Hà" userId="540d079304142990" providerId="LiveId" clId="{03C6EBE6-0767-45D6-9BCF-C17C6DF10438}" dt="2023-06-23T17:36:22.945" v="6554"/>
        <pc:sldMkLst>
          <pc:docMk/>
          <pc:sldMk cId="2669973815" sldId="459"/>
        </pc:sldMkLst>
        <pc:spChg chg="add mod">
          <ac:chgData name="Minh Hà" userId="540d079304142990" providerId="LiveId" clId="{03C6EBE6-0767-45D6-9BCF-C17C6DF10438}" dt="2023-06-23T17:33:24.868" v="6287" actId="1076"/>
          <ac:spMkLst>
            <pc:docMk/>
            <pc:sldMk cId="2669973815" sldId="459"/>
            <ac:spMk id="3" creationId="{C6B6416E-16A9-3BC6-74B3-2364EB6F7BD2}"/>
          </ac:spMkLst>
        </pc:spChg>
        <pc:spChg chg="add mod">
          <ac:chgData name="Minh Hà" userId="540d079304142990" providerId="LiveId" clId="{03C6EBE6-0767-45D6-9BCF-C17C6DF10438}" dt="2023-06-23T17:36:20.894" v="6553" actId="164"/>
          <ac:spMkLst>
            <pc:docMk/>
            <pc:sldMk cId="2669973815" sldId="459"/>
            <ac:spMk id="6" creationId="{53DDF31D-262A-C1EB-40AF-56083DE2C32D}"/>
          </ac:spMkLst>
        </pc:spChg>
        <pc:spChg chg="mod">
          <ac:chgData name="Minh Hà" userId="540d079304142990" providerId="LiveId" clId="{03C6EBE6-0767-45D6-9BCF-C17C6DF10438}" dt="2023-06-23T17:20:00.752" v="5843" actId="20577"/>
          <ac:spMkLst>
            <pc:docMk/>
            <pc:sldMk cId="2669973815" sldId="459"/>
            <ac:spMk id="8" creationId="{9D1267CC-0CFA-0E1D-9B16-69FFAA3B8B4E}"/>
          </ac:spMkLst>
        </pc:spChg>
        <pc:spChg chg="mod">
          <ac:chgData name="Minh Hà" userId="540d079304142990" providerId="LiveId" clId="{03C6EBE6-0767-45D6-9BCF-C17C6DF10438}" dt="2023-06-23T17:33:24.868" v="6287" actId="1076"/>
          <ac:spMkLst>
            <pc:docMk/>
            <pc:sldMk cId="2669973815" sldId="459"/>
            <ac:spMk id="25" creationId="{7AFD8D31-A7C3-958A-C870-1C4B6C0CE0A3}"/>
          </ac:spMkLst>
        </pc:spChg>
        <pc:spChg chg="mod">
          <ac:chgData name="Minh Hà" userId="540d079304142990" providerId="LiveId" clId="{03C6EBE6-0767-45D6-9BCF-C17C6DF10438}" dt="2023-06-23T17:36:20.894" v="6553" actId="164"/>
          <ac:spMkLst>
            <pc:docMk/>
            <pc:sldMk cId="2669973815" sldId="459"/>
            <ac:spMk id="26" creationId="{D56694AD-8178-7051-62C3-A7634401B46A}"/>
          </ac:spMkLst>
        </pc:spChg>
        <pc:spChg chg="del">
          <ac:chgData name="Minh Hà" userId="540d079304142990" providerId="LiveId" clId="{03C6EBE6-0767-45D6-9BCF-C17C6DF10438}" dt="2023-06-23T17:28:38.414" v="5849" actId="478"/>
          <ac:spMkLst>
            <pc:docMk/>
            <pc:sldMk cId="2669973815" sldId="459"/>
            <ac:spMk id="32" creationId="{55FE8DFF-75C3-F1EF-BA13-74EF4D26CFF0}"/>
          </ac:spMkLst>
        </pc:spChg>
        <pc:spChg chg="del">
          <ac:chgData name="Minh Hà" userId="540d079304142990" providerId="LiveId" clId="{03C6EBE6-0767-45D6-9BCF-C17C6DF10438}" dt="2023-06-23T17:28:30.744" v="5844" actId="478"/>
          <ac:spMkLst>
            <pc:docMk/>
            <pc:sldMk cId="2669973815" sldId="459"/>
            <ac:spMk id="33" creationId="{6FDAA700-0871-B183-271F-9176C0509DCC}"/>
          </ac:spMkLst>
        </pc:spChg>
        <pc:spChg chg="mod">
          <ac:chgData name="Minh Hà" userId="540d079304142990" providerId="LiveId" clId="{03C6EBE6-0767-45D6-9BCF-C17C6DF10438}" dt="2023-06-23T17:33:24.868" v="6287" actId="1076"/>
          <ac:spMkLst>
            <pc:docMk/>
            <pc:sldMk cId="2669973815" sldId="459"/>
            <ac:spMk id="34" creationId="{FFC559BB-D157-2C38-71AA-28D08EC4E12A}"/>
          </ac:spMkLst>
        </pc:spChg>
        <pc:spChg chg="del">
          <ac:chgData name="Minh Hà" userId="540d079304142990" providerId="LiveId" clId="{03C6EBE6-0767-45D6-9BCF-C17C6DF10438}" dt="2023-06-23T17:28:39.499" v="5850" actId="478"/>
          <ac:spMkLst>
            <pc:docMk/>
            <pc:sldMk cId="2669973815" sldId="459"/>
            <ac:spMk id="35" creationId="{A6AA0A1D-C8DC-B5B7-32D0-023EAB8A8FCD}"/>
          </ac:spMkLst>
        </pc:spChg>
        <pc:spChg chg="mod">
          <ac:chgData name="Minh Hà" userId="540d079304142990" providerId="LiveId" clId="{03C6EBE6-0767-45D6-9BCF-C17C6DF10438}" dt="2023-06-23T17:36:20.894" v="6553" actId="164"/>
          <ac:spMkLst>
            <pc:docMk/>
            <pc:sldMk cId="2669973815" sldId="459"/>
            <ac:spMk id="36" creationId="{4C502389-C20D-FC8C-B20A-D5000485B43A}"/>
          </ac:spMkLst>
        </pc:spChg>
        <pc:spChg chg="del">
          <ac:chgData name="Minh Hà" userId="540d079304142990" providerId="LiveId" clId="{03C6EBE6-0767-45D6-9BCF-C17C6DF10438}" dt="2023-06-23T17:28:36.089" v="5848" actId="478"/>
          <ac:spMkLst>
            <pc:docMk/>
            <pc:sldMk cId="2669973815" sldId="459"/>
            <ac:spMk id="37" creationId="{948ED088-BBDB-746D-ACC6-6AA046E5F660}"/>
          </ac:spMkLst>
        </pc:spChg>
        <pc:grpChg chg="add mod">
          <ac:chgData name="Minh Hà" userId="540d079304142990" providerId="LiveId" clId="{03C6EBE6-0767-45D6-9BCF-C17C6DF10438}" dt="2023-06-23T17:33:24.868" v="6287" actId="1076"/>
          <ac:grpSpMkLst>
            <pc:docMk/>
            <pc:sldMk cId="2669973815" sldId="459"/>
            <ac:grpSpMk id="5" creationId="{C5E0E722-0C3E-84A3-2C14-E8AE36B2597D}"/>
          </ac:grpSpMkLst>
        </pc:grpChg>
        <pc:grpChg chg="add mod">
          <ac:chgData name="Minh Hà" userId="540d079304142990" providerId="LiveId" clId="{03C6EBE6-0767-45D6-9BCF-C17C6DF10438}" dt="2023-06-23T17:36:20.894" v="6553" actId="164"/>
          <ac:grpSpMkLst>
            <pc:docMk/>
            <pc:sldMk cId="2669973815" sldId="459"/>
            <ac:grpSpMk id="12" creationId="{F8F23CF8-34CD-CB9E-C251-058847135A58}"/>
          </ac:grpSpMkLst>
        </pc:grpChg>
        <pc:picChg chg="del mod">
          <ac:chgData name="Minh Hà" userId="540d079304142990" providerId="LiveId" clId="{03C6EBE6-0767-45D6-9BCF-C17C6DF10438}" dt="2023-06-23T17:28:33.179" v="5847" actId="478"/>
          <ac:picMkLst>
            <pc:docMk/>
            <pc:sldMk cId="2669973815" sldId="459"/>
            <ac:picMk id="17" creationId="{1AB29A56-A0BC-6CE9-FE32-584292DDD802}"/>
          </ac:picMkLst>
        </pc:picChg>
        <pc:picChg chg="del">
          <ac:chgData name="Minh Hà" userId="540d079304142990" providerId="LiveId" clId="{03C6EBE6-0767-45D6-9BCF-C17C6DF10438}" dt="2023-06-23T17:28:58.668" v="5872" actId="478"/>
          <ac:picMkLst>
            <pc:docMk/>
            <pc:sldMk cId="2669973815" sldId="459"/>
            <ac:picMk id="38" creationId="{AE591B6B-8C2E-E77B-7A16-BFFE13E3933C}"/>
          </ac:picMkLst>
        </pc:picChg>
        <pc:picChg chg="del">
          <ac:chgData name="Minh Hà" userId="540d079304142990" providerId="LiveId" clId="{03C6EBE6-0767-45D6-9BCF-C17C6DF10438}" dt="2023-06-23T17:28:40.103" v="5851" actId="478"/>
          <ac:picMkLst>
            <pc:docMk/>
            <pc:sldMk cId="2669973815" sldId="459"/>
            <ac:picMk id="39" creationId="{9D935BF2-7EF8-4712-1F02-DAB6A5893F71}"/>
          </ac:picMkLst>
        </pc:picChg>
        <pc:picChg chg="del">
          <ac:chgData name="Minh Hà" userId="540d079304142990" providerId="LiveId" clId="{03C6EBE6-0767-45D6-9BCF-C17C6DF10438}" dt="2023-06-23T17:33:29.963" v="6289" actId="478"/>
          <ac:picMkLst>
            <pc:docMk/>
            <pc:sldMk cId="2669973815" sldId="459"/>
            <ac:picMk id="40" creationId="{CA337FA1-34CC-BD95-1251-C83CB7CE2F62}"/>
          </ac:picMkLst>
        </pc:picChg>
        <pc:picChg chg="del">
          <ac:chgData name="Minh Hà" userId="540d079304142990" providerId="LiveId" clId="{03C6EBE6-0767-45D6-9BCF-C17C6DF10438}" dt="2023-06-23T17:28:32.449" v="5845" actId="478"/>
          <ac:picMkLst>
            <pc:docMk/>
            <pc:sldMk cId="2669973815" sldId="459"/>
            <ac:picMk id="41" creationId="{C427DDF2-D51E-9EAD-D452-883750F9EB46}"/>
          </ac:picMkLst>
        </pc:picChg>
        <pc:picChg chg="add mod">
          <ac:chgData name="Minh Hà" userId="540d079304142990" providerId="LiveId" clId="{03C6EBE6-0767-45D6-9BCF-C17C6DF10438}" dt="2023-06-23T17:33:24.868" v="6287" actId="1076"/>
          <ac:picMkLst>
            <pc:docMk/>
            <pc:sldMk cId="2669973815" sldId="459"/>
            <ac:picMk id="28674" creationId="{1B544E18-6647-1FD8-43A9-0B236C11C8BC}"/>
          </ac:picMkLst>
        </pc:picChg>
        <pc:picChg chg="add mod">
          <ac:chgData name="Minh Hà" userId="540d079304142990" providerId="LiveId" clId="{03C6EBE6-0767-45D6-9BCF-C17C6DF10438}" dt="2023-06-23T17:36:20.894" v="6553" actId="164"/>
          <ac:picMkLst>
            <pc:docMk/>
            <pc:sldMk cId="2669973815" sldId="459"/>
            <ac:picMk id="28676" creationId="{700F5A19-41FB-79B4-6E28-BC3A9E849692}"/>
          </ac:picMkLst>
        </pc:picChg>
      </pc:sldChg>
      <pc:sldChg chg="addSp delSp modSp add mod modAnim">
        <pc:chgData name="Minh Hà" userId="540d079304142990" providerId="LiveId" clId="{03C6EBE6-0767-45D6-9BCF-C17C6DF10438}" dt="2023-06-23T17:39:13.432" v="6605" actId="1076"/>
        <pc:sldMkLst>
          <pc:docMk/>
          <pc:sldMk cId="1114462574" sldId="460"/>
        </pc:sldMkLst>
        <pc:spChg chg="add del">
          <ac:chgData name="Minh Hà" userId="540d079304142990" providerId="LiveId" clId="{03C6EBE6-0767-45D6-9BCF-C17C6DF10438}" dt="2023-06-23T17:37:19.293" v="6561"/>
          <ac:spMkLst>
            <pc:docMk/>
            <pc:sldMk cId="1114462574" sldId="460"/>
            <ac:spMk id="25" creationId="{3BE77FE2-09CB-EBDE-3CD1-57CCDBED4CAE}"/>
          </ac:spMkLst>
        </pc:spChg>
        <pc:spChg chg="add del mod topLvl">
          <ac:chgData name="Minh Hà" userId="540d079304142990" providerId="LiveId" clId="{03C6EBE6-0767-45D6-9BCF-C17C6DF10438}" dt="2023-06-23T17:38:37.418" v="6597" actId="14100"/>
          <ac:spMkLst>
            <pc:docMk/>
            <pc:sldMk cId="1114462574" sldId="460"/>
            <ac:spMk id="27" creationId="{E9FA397F-85A6-627D-B6B8-92199ED11509}"/>
          </ac:spMkLst>
        </pc:spChg>
        <pc:spChg chg="mod">
          <ac:chgData name="Minh Hà" userId="540d079304142990" providerId="LiveId" clId="{03C6EBE6-0767-45D6-9BCF-C17C6DF10438}" dt="2023-06-23T17:37:20.688" v="6562" actId="20577"/>
          <ac:spMkLst>
            <pc:docMk/>
            <pc:sldMk cId="1114462574" sldId="460"/>
            <ac:spMk id="2055" creationId="{EEE07C07-FB7C-DC8D-9F5F-B77C8B4CF6A2}"/>
          </ac:spMkLst>
        </pc:spChg>
        <pc:spChg chg="mod">
          <ac:chgData name="Minh Hà" userId="540d079304142990" providerId="LiveId" clId="{03C6EBE6-0767-45D6-9BCF-C17C6DF10438}" dt="2023-06-23T17:37:02.210" v="6557" actId="2711"/>
          <ac:spMkLst>
            <pc:docMk/>
            <pc:sldMk cId="1114462574" sldId="460"/>
            <ac:spMk id="2056" creationId="{F50EE60F-AC8C-9E53-975B-D42B3F2431DC}"/>
          </ac:spMkLst>
        </pc:spChg>
        <pc:grpChg chg="mod">
          <ac:chgData name="Minh Hà" userId="540d079304142990" providerId="LiveId" clId="{03C6EBE6-0767-45D6-9BCF-C17C6DF10438}" dt="2023-06-23T17:37:08.681" v="6559" actId="1076"/>
          <ac:grpSpMkLst>
            <pc:docMk/>
            <pc:sldMk cId="1114462574" sldId="460"/>
            <ac:grpSpMk id="2" creationId="{7F75A4C8-8B94-54E4-E949-4E0ABC6352BC}"/>
          </ac:grpSpMkLst>
        </pc:grpChg>
        <pc:grpChg chg="mod topLvl">
          <ac:chgData name="Minh Hà" userId="540d079304142990" providerId="LiveId" clId="{03C6EBE6-0767-45D6-9BCF-C17C6DF10438}" dt="2023-06-23T17:38:22.890" v="6591" actId="21"/>
          <ac:grpSpMkLst>
            <pc:docMk/>
            <pc:sldMk cId="1114462574" sldId="460"/>
            <ac:grpSpMk id="17" creationId="{28C13E34-F424-9427-9B23-6432982DA284}"/>
          </ac:grpSpMkLst>
        </pc:grpChg>
        <pc:grpChg chg="add del mod">
          <ac:chgData name="Minh Hà" userId="540d079304142990" providerId="LiveId" clId="{03C6EBE6-0767-45D6-9BCF-C17C6DF10438}" dt="2023-06-23T17:38:41.645" v="6598" actId="1076"/>
          <ac:grpSpMkLst>
            <pc:docMk/>
            <pc:sldMk cId="1114462574" sldId="460"/>
            <ac:grpSpMk id="28" creationId="{F2F9AD97-B2F7-38A7-725D-13BE44E1E8E8}"/>
          </ac:grpSpMkLst>
        </pc:grpChg>
        <pc:picChg chg="del">
          <ac:chgData name="Minh Hà" userId="540d079304142990" providerId="LiveId" clId="{03C6EBE6-0767-45D6-9BCF-C17C6DF10438}" dt="2023-06-23T17:38:01.068" v="6582" actId="478"/>
          <ac:picMkLst>
            <pc:docMk/>
            <pc:sldMk cId="1114462574" sldId="460"/>
            <ac:picMk id="26626" creationId="{367267EC-148D-1B82-5F38-B597C6FD3F57}"/>
          </ac:picMkLst>
        </pc:picChg>
        <pc:picChg chg="add mod">
          <ac:chgData name="Minh Hà" userId="540d079304142990" providerId="LiveId" clId="{03C6EBE6-0767-45D6-9BCF-C17C6DF10438}" dt="2023-06-23T17:39:13.432" v="6605" actId="1076"/>
          <ac:picMkLst>
            <pc:docMk/>
            <pc:sldMk cId="1114462574" sldId="460"/>
            <ac:picMk id="31747" creationId="{C0E12A32-F21D-845B-9FF8-8D8EA168E048}"/>
          </ac:picMkLst>
        </pc:picChg>
      </pc:sldChg>
      <pc:sldChg chg="modSp add mod">
        <pc:chgData name="Minh Hà" userId="540d079304142990" providerId="LiveId" clId="{03C6EBE6-0767-45D6-9BCF-C17C6DF10438}" dt="2023-06-23T17:41:45.663" v="6707" actId="1076"/>
        <pc:sldMkLst>
          <pc:docMk/>
          <pc:sldMk cId="2447856895" sldId="461"/>
        </pc:sldMkLst>
        <pc:spChg chg="mod">
          <ac:chgData name="Minh Hà" userId="540d079304142990" providerId="LiveId" clId="{03C6EBE6-0767-45D6-9BCF-C17C6DF10438}" dt="2023-06-23T17:41:24.926" v="6697" actId="20577"/>
          <ac:spMkLst>
            <pc:docMk/>
            <pc:sldMk cId="2447856895" sldId="461"/>
            <ac:spMk id="6" creationId="{7CCB26A0-F214-7CA2-C44B-DAB27E57F44A}"/>
          </ac:spMkLst>
        </pc:spChg>
        <pc:spChg chg="mod">
          <ac:chgData name="Minh Hà" userId="540d079304142990" providerId="LiveId" clId="{03C6EBE6-0767-45D6-9BCF-C17C6DF10438}" dt="2023-06-23T17:41:31.153" v="6704" actId="20577"/>
          <ac:spMkLst>
            <pc:docMk/>
            <pc:sldMk cId="2447856895" sldId="461"/>
            <ac:spMk id="85" creationId="{405E4AB5-C50B-9DD9-E777-F1E07FEDAC97}"/>
          </ac:spMkLst>
        </pc:spChg>
        <pc:spChg chg="mod">
          <ac:chgData name="Minh Hà" userId="540d079304142990" providerId="LiveId" clId="{03C6EBE6-0767-45D6-9BCF-C17C6DF10438}" dt="2023-06-23T17:41:42.883" v="6706" actId="14100"/>
          <ac:spMkLst>
            <pc:docMk/>
            <pc:sldMk cId="2447856895" sldId="461"/>
            <ac:spMk id="87" creationId="{00D4C638-2058-C520-9E35-223F02B11E01}"/>
          </ac:spMkLst>
        </pc:spChg>
        <pc:grpChg chg="mod">
          <ac:chgData name="Minh Hà" userId="540d079304142990" providerId="LiveId" clId="{03C6EBE6-0767-45D6-9BCF-C17C6DF10438}" dt="2023-06-23T17:41:45.663" v="6707" actId="1076"/>
          <ac:grpSpMkLst>
            <pc:docMk/>
            <pc:sldMk cId="2447856895" sldId="461"/>
            <ac:grpSpMk id="90" creationId="{2C362BCD-1FA3-C1CD-3586-C504A18C9AB5}"/>
          </ac:grpSpMkLst>
        </pc:grpChg>
      </pc:sldChg>
      <pc:sldChg chg="delSp modSp add mod delAnim">
        <pc:chgData name="Minh Hà" userId="540d079304142990" providerId="LiveId" clId="{03C6EBE6-0767-45D6-9BCF-C17C6DF10438}" dt="2023-06-23T17:44:51.466" v="6750" actId="478"/>
        <pc:sldMkLst>
          <pc:docMk/>
          <pc:sldMk cId="3467899242" sldId="462"/>
        </pc:sldMkLst>
        <pc:spChg chg="mod">
          <ac:chgData name="Minh Hà" userId="540d079304142990" providerId="LiveId" clId="{03C6EBE6-0767-45D6-9BCF-C17C6DF10438}" dt="2023-06-23T17:43:30.572" v="6724" actId="1076"/>
          <ac:spMkLst>
            <pc:docMk/>
            <pc:sldMk cId="3467899242" sldId="462"/>
            <ac:spMk id="3" creationId="{11E9B0A0-F41E-B821-F9A9-B5126C879486}"/>
          </ac:spMkLst>
        </pc:spChg>
        <pc:spChg chg="mod">
          <ac:chgData name="Minh Hà" userId="540d079304142990" providerId="LiveId" clId="{03C6EBE6-0767-45D6-9BCF-C17C6DF10438}" dt="2023-06-23T17:41:50.198" v="6710" actId="20577"/>
          <ac:spMkLst>
            <pc:docMk/>
            <pc:sldMk cId="3467899242" sldId="462"/>
            <ac:spMk id="6" creationId="{7CCB26A0-F214-7CA2-C44B-DAB27E57F44A}"/>
          </ac:spMkLst>
        </pc:spChg>
        <pc:spChg chg="mod">
          <ac:chgData name="Minh Hà" userId="540d079304142990" providerId="LiveId" clId="{03C6EBE6-0767-45D6-9BCF-C17C6DF10438}" dt="2023-06-23T17:43:40.751" v="6727" actId="1076"/>
          <ac:spMkLst>
            <pc:docMk/>
            <pc:sldMk cId="3467899242" sldId="462"/>
            <ac:spMk id="13" creationId="{C61D2233-AD66-89AD-5E9D-80F439B5A46E}"/>
          </ac:spMkLst>
        </pc:spChg>
        <pc:spChg chg="del mod">
          <ac:chgData name="Minh Hà" userId="540d079304142990" providerId="LiveId" clId="{03C6EBE6-0767-45D6-9BCF-C17C6DF10438}" dt="2023-06-23T17:44:51.466" v="6750" actId="478"/>
          <ac:spMkLst>
            <pc:docMk/>
            <pc:sldMk cId="3467899242" sldId="462"/>
            <ac:spMk id="22" creationId="{E47BE32C-3C0F-ECBB-AF7F-AC3ABE8BF233}"/>
          </ac:spMkLst>
        </pc:spChg>
        <pc:spChg chg="mod ord">
          <ac:chgData name="Minh Hà" userId="540d079304142990" providerId="LiveId" clId="{03C6EBE6-0767-45D6-9BCF-C17C6DF10438}" dt="2023-06-23T17:43:40.751" v="6727" actId="1076"/>
          <ac:spMkLst>
            <pc:docMk/>
            <pc:sldMk cId="3467899242" sldId="462"/>
            <ac:spMk id="85" creationId="{405E4AB5-C50B-9DD9-E777-F1E07FEDAC97}"/>
          </ac:spMkLst>
        </pc:spChg>
        <pc:spChg chg="mod">
          <ac:chgData name="Minh Hà" userId="540d079304142990" providerId="LiveId" clId="{03C6EBE6-0767-45D6-9BCF-C17C6DF10438}" dt="2023-06-23T17:43:55.927" v="6732" actId="14100"/>
          <ac:spMkLst>
            <pc:docMk/>
            <pc:sldMk cId="3467899242" sldId="462"/>
            <ac:spMk id="87" creationId="{00D4C638-2058-C520-9E35-223F02B11E01}"/>
          </ac:spMkLst>
        </pc:spChg>
        <pc:grpChg chg="del mod">
          <ac:chgData name="Minh Hà" userId="540d079304142990" providerId="LiveId" clId="{03C6EBE6-0767-45D6-9BCF-C17C6DF10438}" dt="2023-06-23T17:44:48.243" v="6749" actId="478"/>
          <ac:grpSpMkLst>
            <pc:docMk/>
            <pc:sldMk cId="3467899242" sldId="462"/>
            <ac:grpSpMk id="90" creationId="{2C362BCD-1FA3-C1CD-3586-C504A18C9AB5}"/>
          </ac:grpSpMkLst>
        </pc:grpChg>
      </pc:sldChg>
      <pc:sldChg chg="delSp modSp add mod modAnim">
        <pc:chgData name="Minh Hà" userId="540d079304142990" providerId="LiveId" clId="{03C6EBE6-0767-45D6-9BCF-C17C6DF10438}" dt="2023-06-23T17:44:57.626" v="6751"/>
        <pc:sldMkLst>
          <pc:docMk/>
          <pc:sldMk cId="3000043233" sldId="463"/>
        </pc:sldMkLst>
        <pc:spChg chg="mod">
          <ac:chgData name="Minh Hà" userId="540d079304142990" providerId="LiveId" clId="{03C6EBE6-0767-45D6-9BCF-C17C6DF10438}" dt="2023-06-23T17:44:40.847" v="6747" actId="1076"/>
          <ac:spMkLst>
            <pc:docMk/>
            <pc:sldMk cId="3000043233" sldId="463"/>
            <ac:spMk id="3" creationId="{11E9B0A0-F41E-B821-F9A9-B5126C879486}"/>
          </ac:spMkLst>
        </pc:spChg>
        <pc:spChg chg="del">
          <ac:chgData name="Minh Hà" userId="540d079304142990" providerId="LiveId" clId="{03C6EBE6-0767-45D6-9BCF-C17C6DF10438}" dt="2023-06-23T17:44:06.882" v="6736" actId="478"/>
          <ac:spMkLst>
            <pc:docMk/>
            <pc:sldMk cId="3000043233" sldId="463"/>
            <ac:spMk id="13" creationId="{C61D2233-AD66-89AD-5E9D-80F439B5A46E}"/>
          </ac:spMkLst>
        </pc:spChg>
        <pc:spChg chg="mod">
          <ac:chgData name="Minh Hà" userId="540d079304142990" providerId="LiveId" clId="{03C6EBE6-0767-45D6-9BCF-C17C6DF10438}" dt="2023-06-23T17:44:09.824" v="6737" actId="1076"/>
          <ac:spMkLst>
            <pc:docMk/>
            <pc:sldMk cId="3000043233" sldId="463"/>
            <ac:spMk id="22" creationId="{E47BE32C-3C0F-ECBB-AF7F-AC3ABE8BF233}"/>
          </ac:spMkLst>
        </pc:spChg>
        <pc:spChg chg="del">
          <ac:chgData name="Minh Hà" userId="540d079304142990" providerId="LiveId" clId="{03C6EBE6-0767-45D6-9BCF-C17C6DF10438}" dt="2023-06-23T17:44:06.019" v="6735" actId="478"/>
          <ac:spMkLst>
            <pc:docMk/>
            <pc:sldMk cId="3000043233" sldId="463"/>
            <ac:spMk id="85" creationId="{405E4AB5-C50B-9DD9-E777-F1E07FEDAC97}"/>
          </ac:spMkLst>
        </pc:spChg>
        <pc:spChg chg="mod">
          <ac:chgData name="Minh Hà" userId="540d079304142990" providerId="LiveId" clId="{03C6EBE6-0767-45D6-9BCF-C17C6DF10438}" dt="2023-06-23T17:44:28.220" v="6744" actId="207"/>
          <ac:spMkLst>
            <pc:docMk/>
            <pc:sldMk cId="3000043233" sldId="463"/>
            <ac:spMk id="87" creationId="{00D4C638-2058-C520-9E35-223F02B11E01}"/>
          </ac:spMkLst>
        </pc:spChg>
        <pc:grpChg chg="mod">
          <ac:chgData name="Minh Hà" userId="540d079304142990" providerId="LiveId" clId="{03C6EBE6-0767-45D6-9BCF-C17C6DF10438}" dt="2023-06-23T17:44:45.210" v="6748" actId="1076"/>
          <ac:grpSpMkLst>
            <pc:docMk/>
            <pc:sldMk cId="3000043233" sldId="463"/>
            <ac:grpSpMk id="90" creationId="{2C362BCD-1FA3-C1CD-3586-C504A18C9AB5}"/>
          </ac:grpSpMkLst>
        </pc:grpChg>
      </pc:sldChg>
      <pc:sldChg chg="addSp delSp modSp add mod modAnim">
        <pc:chgData name="Minh Hà" userId="540d079304142990" providerId="LiveId" clId="{03C6EBE6-0767-45D6-9BCF-C17C6DF10438}" dt="2023-06-23T17:48:54.783" v="6858"/>
        <pc:sldMkLst>
          <pc:docMk/>
          <pc:sldMk cId="478244372" sldId="464"/>
        </pc:sldMkLst>
        <pc:spChg chg="add del">
          <ac:chgData name="Minh Hà" userId="540d079304142990" providerId="LiveId" clId="{03C6EBE6-0767-45D6-9BCF-C17C6DF10438}" dt="2023-06-23T17:45:22.849" v="6757"/>
          <ac:spMkLst>
            <pc:docMk/>
            <pc:sldMk cId="478244372" sldId="464"/>
            <ac:spMk id="4" creationId="{C9B68844-E951-2C68-1097-7F80D4EED7A4}"/>
          </ac:spMkLst>
        </pc:spChg>
        <pc:spChg chg="mod">
          <ac:chgData name="Minh Hà" userId="540d079304142990" providerId="LiveId" clId="{03C6EBE6-0767-45D6-9BCF-C17C6DF10438}" dt="2023-06-23T17:45:07.509" v="6754" actId="20577"/>
          <ac:spMkLst>
            <pc:docMk/>
            <pc:sldMk cId="478244372" sldId="464"/>
            <ac:spMk id="6" creationId="{7CCB26A0-F214-7CA2-C44B-DAB27E57F44A}"/>
          </ac:spMkLst>
        </pc:spChg>
        <pc:spChg chg="add mod">
          <ac:chgData name="Minh Hà" userId="540d079304142990" providerId="LiveId" clId="{03C6EBE6-0767-45D6-9BCF-C17C6DF10438}" dt="2023-06-23T17:46:45.126" v="6796" actId="1076"/>
          <ac:spMkLst>
            <pc:docMk/>
            <pc:sldMk cId="478244372" sldId="464"/>
            <ac:spMk id="7" creationId="{A56217FE-5C93-CC1D-F699-C6B5D3D981C0}"/>
          </ac:spMkLst>
        </pc:spChg>
        <pc:spChg chg="add mod">
          <ac:chgData name="Minh Hà" userId="540d079304142990" providerId="LiveId" clId="{03C6EBE6-0767-45D6-9BCF-C17C6DF10438}" dt="2023-06-23T17:46:45.126" v="6796" actId="1076"/>
          <ac:spMkLst>
            <pc:docMk/>
            <pc:sldMk cId="478244372" sldId="464"/>
            <ac:spMk id="8" creationId="{D0EF2870-CB11-8392-31A5-CC7A650E9F0F}"/>
          </ac:spMkLst>
        </pc:spChg>
        <pc:spChg chg="add mod">
          <ac:chgData name="Minh Hà" userId="540d079304142990" providerId="LiveId" clId="{03C6EBE6-0767-45D6-9BCF-C17C6DF10438}" dt="2023-06-23T17:48:52.970" v="6857" actId="164"/>
          <ac:spMkLst>
            <pc:docMk/>
            <pc:sldMk cId="478244372" sldId="464"/>
            <ac:spMk id="10" creationId="{E76D2BF6-FB88-02A8-3F83-57EA1CC3E4E4}"/>
          </ac:spMkLst>
        </pc:spChg>
        <pc:spChg chg="mod">
          <ac:chgData name="Minh Hà" userId="540d079304142990" providerId="LiveId" clId="{03C6EBE6-0767-45D6-9BCF-C17C6DF10438}" dt="2023-06-23T17:47:07.727" v="6803" actId="1076"/>
          <ac:spMkLst>
            <pc:docMk/>
            <pc:sldMk cId="478244372" sldId="464"/>
            <ac:spMk id="13" creationId="{C61D2233-AD66-89AD-5E9D-80F439B5A46E}"/>
          </ac:spMkLst>
        </pc:spChg>
        <pc:spChg chg="mod">
          <ac:chgData name="Minh Hà" userId="540d079304142990" providerId="LiveId" clId="{03C6EBE6-0767-45D6-9BCF-C17C6DF10438}" dt="2023-06-23T17:47:16.970" v="6806" actId="1076"/>
          <ac:spMkLst>
            <pc:docMk/>
            <pc:sldMk cId="478244372" sldId="464"/>
            <ac:spMk id="22" creationId="{E47BE32C-3C0F-ECBB-AF7F-AC3ABE8BF233}"/>
          </ac:spMkLst>
        </pc:spChg>
        <pc:spChg chg="add del mod">
          <ac:chgData name="Minh Hà" userId="540d079304142990" providerId="LiveId" clId="{03C6EBE6-0767-45D6-9BCF-C17C6DF10438}" dt="2023-06-23T17:47:07.727" v="6803" actId="1076"/>
          <ac:spMkLst>
            <pc:docMk/>
            <pc:sldMk cId="478244372" sldId="464"/>
            <ac:spMk id="85" creationId="{405E4AB5-C50B-9DD9-E777-F1E07FEDAC97}"/>
          </ac:spMkLst>
        </pc:spChg>
        <pc:spChg chg="mod">
          <ac:chgData name="Minh Hà" userId="540d079304142990" providerId="LiveId" clId="{03C6EBE6-0767-45D6-9BCF-C17C6DF10438}" dt="2023-06-23T17:47:28.467" v="6807" actId="20577"/>
          <ac:spMkLst>
            <pc:docMk/>
            <pc:sldMk cId="478244372" sldId="464"/>
            <ac:spMk id="87" creationId="{00D4C638-2058-C520-9E35-223F02B11E01}"/>
          </ac:spMkLst>
        </pc:spChg>
        <pc:grpChg chg="add mod">
          <ac:chgData name="Minh Hà" userId="540d079304142990" providerId="LiveId" clId="{03C6EBE6-0767-45D6-9BCF-C17C6DF10438}" dt="2023-06-23T17:48:52.970" v="6857" actId="164"/>
          <ac:grpSpMkLst>
            <pc:docMk/>
            <pc:sldMk cId="478244372" sldId="464"/>
            <ac:grpSpMk id="11" creationId="{5081C499-D158-245D-81EC-9F1ABD2C05F9}"/>
          </ac:grpSpMkLst>
        </pc:grpChg>
        <pc:grpChg chg="mod">
          <ac:chgData name="Minh Hà" userId="540d079304142990" providerId="LiveId" clId="{03C6EBE6-0767-45D6-9BCF-C17C6DF10438}" dt="2023-06-23T17:48:52.970" v="6857" actId="164"/>
          <ac:grpSpMkLst>
            <pc:docMk/>
            <pc:sldMk cId="478244372" sldId="464"/>
            <ac:grpSpMk id="90" creationId="{2C362BCD-1FA3-C1CD-3586-C504A18C9AB5}"/>
          </ac:grpSpMkLst>
        </pc:grpChg>
        <pc:picChg chg="add del">
          <ac:chgData name="Minh Hà" userId="540d079304142990" providerId="LiveId" clId="{03C6EBE6-0767-45D6-9BCF-C17C6DF10438}" dt="2023-06-23T17:45:22.849" v="6757"/>
          <ac:picMkLst>
            <pc:docMk/>
            <pc:sldMk cId="478244372" sldId="464"/>
            <ac:picMk id="1026" creationId="{7CE8DD59-532A-1441-833F-73EA9FA66EB4}"/>
          </ac:picMkLst>
        </pc:picChg>
      </pc:sldChg>
      <pc:sldChg chg="addSp delSp modSp add mod modAnim">
        <pc:chgData name="Minh Hà" userId="540d079304142990" providerId="LiveId" clId="{03C6EBE6-0767-45D6-9BCF-C17C6DF10438}" dt="2023-06-23T17:51:07.702" v="6897" actId="1076"/>
        <pc:sldMkLst>
          <pc:docMk/>
          <pc:sldMk cId="4232745203" sldId="465"/>
        </pc:sldMkLst>
        <pc:spChg chg="mod">
          <ac:chgData name="Minh Hà" userId="540d079304142990" providerId="LiveId" clId="{03C6EBE6-0767-45D6-9BCF-C17C6DF10438}" dt="2023-06-23T17:49:00.267" v="6861" actId="20577"/>
          <ac:spMkLst>
            <pc:docMk/>
            <pc:sldMk cId="4232745203" sldId="465"/>
            <ac:spMk id="6" creationId="{7CCB26A0-F214-7CA2-C44B-DAB27E57F44A}"/>
          </ac:spMkLst>
        </pc:spChg>
        <pc:spChg chg="del">
          <ac:chgData name="Minh Hà" userId="540d079304142990" providerId="LiveId" clId="{03C6EBE6-0767-45D6-9BCF-C17C6DF10438}" dt="2023-06-23T17:49:27.016" v="6865" actId="478"/>
          <ac:spMkLst>
            <pc:docMk/>
            <pc:sldMk cId="4232745203" sldId="465"/>
            <ac:spMk id="7" creationId="{A56217FE-5C93-CC1D-F699-C6B5D3D981C0}"/>
          </ac:spMkLst>
        </pc:spChg>
        <pc:spChg chg="del">
          <ac:chgData name="Minh Hà" userId="540d079304142990" providerId="LiveId" clId="{03C6EBE6-0767-45D6-9BCF-C17C6DF10438}" dt="2023-06-23T17:49:16.086" v="6863" actId="478"/>
          <ac:spMkLst>
            <pc:docMk/>
            <pc:sldMk cId="4232745203" sldId="465"/>
            <ac:spMk id="8" creationId="{D0EF2870-CB11-8392-31A5-CC7A650E9F0F}"/>
          </ac:spMkLst>
        </pc:spChg>
        <pc:spChg chg="mod">
          <ac:chgData name="Minh Hà" userId="540d079304142990" providerId="LiveId" clId="{03C6EBE6-0767-45D6-9BCF-C17C6DF10438}" dt="2023-06-23T17:50:30.945" v="6887" actId="20577"/>
          <ac:spMkLst>
            <pc:docMk/>
            <pc:sldMk cId="4232745203" sldId="465"/>
            <ac:spMk id="10" creationId="{E76D2BF6-FB88-02A8-3F83-57EA1CC3E4E4}"/>
          </ac:spMkLst>
        </pc:spChg>
        <pc:spChg chg="mod">
          <ac:chgData name="Minh Hà" userId="540d079304142990" providerId="LiveId" clId="{03C6EBE6-0767-45D6-9BCF-C17C6DF10438}" dt="2023-06-23T17:50:02.116" v="6877" actId="14100"/>
          <ac:spMkLst>
            <pc:docMk/>
            <pc:sldMk cId="4232745203" sldId="465"/>
            <ac:spMk id="13" creationId="{C61D2233-AD66-89AD-5E9D-80F439B5A46E}"/>
          </ac:spMkLst>
        </pc:spChg>
        <pc:spChg chg="mod">
          <ac:chgData name="Minh Hà" userId="540d079304142990" providerId="LiveId" clId="{03C6EBE6-0767-45D6-9BCF-C17C6DF10438}" dt="2023-06-23T17:50:08.461" v="6879" actId="1076"/>
          <ac:spMkLst>
            <pc:docMk/>
            <pc:sldMk cId="4232745203" sldId="465"/>
            <ac:spMk id="22" creationId="{E47BE32C-3C0F-ECBB-AF7F-AC3ABE8BF233}"/>
          </ac:spMkLst>
        </pc:spChg>
        <pc:spChg chg="mod ord">
          <ac:chgData name="Minh Hà" userId="540d079304142990" providerId="LiveId" clId="{03C6EBE6-0767-45D6-9BCF-C17C6DF10438}" dt="2023-06-23T17:50:05.419" v="6878" actId="1076"/>
          <ac:spMkLst>
            <pc:docMk/>
            <pc:sldMk cId="4232745203" sldId="465"/>
            <ac:spMk id="85" creationId="{405E4AB5-C50B-9DD9-E777-F1E07FEDAC97}"/>
          </ac:spMkLst>
        </pc:spChg>
        <pc:grpChg chg="mod">
          <ac:chgData name="Minh Hà" userId="540d079304142990" providerId="LiveId" clId="{03C6EBE6-0767-45D6-9BCF-C17C6DF10438}" dt="2023-06-23T17:50:56.400" v="6895" actId="164"/>
          <ac:grpSpMkLst>
            <pc:docMk/>
            <pc:sldMk cId="4232745203" sldId="465"/>
            <ac:grpSpMk id="11" creationId="{5081C499-D158-245D-81EC-9F1ABD2C05F9}"/>
          </ac:grpSpMkLst>
        </pc:grpChg>
        <pc:grpChg chg="add mod">
          <ac:chgData name="Minh Hà" userId="540d079304142990" providerId="LiveId" clId="{03C6EBE6-0767-45D6-9BCF-C17C6DF10438}" dt="2023-06-23T17:51:07.702" v="6897" actId="1076"/>
          <ac:grpSpMkLst>
            <pc:docMk/>
            <pc:sldMk cId="4232745203" sldId="465"/>
            <ac:grpSpMk id="12" creationId="{275D7965-73ED-1A66-A15C-E190641C2F05}"/>
          </ac:grpSpMkLst>
        </pc:grpChg>
        <pc:picChg chg="add mod">
          <ac:chgData name="Minh Hà" userId="540d079304142990" providerId="LiveId" clId="{03C6EBE6-0767-45D6-9BCF-C17C6DF10438}" dt="2023-06-23T17:50:56.400" v="6895" actId="164"/>
          <ac:picMkLst>
            <pc:docMk/>
            <pc:sldMk cId="4232745203" sldId="465"/>
            <ac:picMk id="4" creationId="{D42AE78B-77E8-ACDA-2DD2-7B4589C7F053}"/>
          </ac:picMkLst>
        </pc:picChg>
        <pc:picChg chg="add mod">
          <ac:chgData name="Minh Hà" userId="540d079304142990" providerId="LiveId" clId="{03C6EBE6-0767-45D6-9BCF-C17C6DF10438}" dt="2023-06-23T17:50:56.400" v="6895" actId="164"/>
          <ac:picMkLst>
            <pc:docMk/>
            <pc:sldMk cId="4232745203" sldId="465"/>
            <ac:picMk id="9" creationId="{A24A195C-208E-261B-9EB5-2908E20F5890}"/>
          </ac:picMkLst>
        </pc:picChg>
        <pc:picChg chg="mod">
          <ac:chgData name="Minh Hà" userId="540d079304142990" providerId="LiveId" clId="{03C6EBE6-0767-45D6-9BCF-C17C6DF10438}" dt="2023-06-23T17:50:38.800" v="6890" actId="1076"/>
          <ac:picMkLst>
            <pc:docMk/>
            <pc:sldMk cId="4232745203" sldId="465"/>
            <ac:picMk id="23" creationId="{7696BCEF-6BCF-5EC7-838E-686E8F7C0941}"/>
          </ac:picMkLst>
        </pc:picChg>
      </pc:sldChg>
      <pc:sldChg chg="add">
        <pc:chgData name="Minh Hà" userId="540d079304142990" providerId="LiveId" clId="{03C6EBE6-0767-45D6-9BCF-C17C6DF10438}" dt="2023-06-23T17:51:27.052" v="6898"/>
        <pc:sldMkLst>
          <pc:docMk/>
          <pc:sldMk cId="631354746" sldId="4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88135-AF2A-4036-BC2F-02C05E45E2BC}"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9ED70-DEF2-4166-B2EC-0BE3D1C4FF0D}" type="slidenum">
              <a:rPr lang="en-US" smtClean="0"/>
              <a:t>‹#›</a:t>
            </a:fld>
            <a:endParaRPr lang="en-US"/>
          </a:p>
        </p:txBody>
      </p:sp>
    </p:spTree>
    <p:extLst>
      <p:ext uri="{BB962C8B-B14F-4D97-AF65-F5344CB8AC3E}">
        <p14:creationId xmlns:p14="http://schemas.microsoft.com/office/powerpoint/2010/main" val="1030072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351D-FF98-E72F-A136-6B48ED9FFA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FA9080-1C2C-3B5B-0FB9-C9392CC0A4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55D6F6-AEF9-231D-560B-5E33345D3947}"/>
              </a:ext>
            </a:extLst>
          </p:cNvPr>
          <p:cNvSpPr>
            <a:spLocks noGrp="1"/>
          </p:cNvSpPr>
          <p:nvPr>
            <p:ph type="dt" sz="half" idx="10"/>
          </p:nvPr>
        </p:nvSpPr>
        <p:spPr/>
        <p:txBody>
          <a:bodyPr/>
          <a:lstStyle/>
          <a:p>
            <a:fld id="{DA23613F-BC7D-407C-A9E8-CA57586711D5}" type="datetimeFigureOut">
              <a:rPr lang="en-US" smtClean="0"/>
              <a:t>1/9/2024</a:t>
            </a:fld>
            <a:endParaRPr lang="en-US"/>
          </a:p>
        </p:txBody>
      </p:sp>
      <p:sp>
        <p:nvSpPr>
          <p:cNvPr id="5" name="Footer Placeholder 4">
            <a:extLst>
              <a:ext uri="{FF2B5EF4-FFF2-40B4-BE49-F238E27FC236}">
                <a16:creationId xmlns:a16="http://schemas.microsoft.com/office/drawing/2014/main" id="{997AD55F-6D5D-30E9-8D3D-86D56D21F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D2AD-866A-764C-93F0-B0A7FD4CD6CC}"/>
              </a:ext>
            </a:extLst>
          </p:cNvPr>
          <p:cNvSpPr>
            <a:spLocks noGrp="1"/>
          </p:cNvSpPr>
          <p:nvPr>
            <p:ph type="sldNum" sz="quarter" idx="12"/>
          </p:nvPr>
        </p:nvSpPr>
        <p:spPr/>
        <p:txBody>
          <a:bodyPr/>
          <a:lstStyle/>
          <a:p>
            <a:fld id="{6BF730DC-789C-421D-84A2-58E4467C0BC3}" type="slidenum">
              <a:rPr lang="en-US" smtClean="0"/>
              <a:t>‹#›</a:t>
            </a:fld>
            <a:endParaRPr lang="en-US"/>
          </a:p>
        </p:txBody>
      </p:sp>
    </p:spTree>
    <p:extLst>
      <p:ext uri="{BB962C8B-B14F-4D97-AF65-F5344CB8AC3E}">
        <p14:creationId xmlns:p14="http://schemas.microsoft.com/office/powerpoint/2010/main" val="3115137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ACB8-D24E-9EAF-155D-948EDEF999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08A19A-939B-36F4-0C1D-9F6824326B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70EF7-CE80-A504-BF85-FD3F85B112FF}"/>
              </a:ext>
            </a:extLst>
          </p:cNvPr>
          <p:cNvSpPr>
            <a:spLocks noGrp="1"/>
          </p:cNvSpPr>
          <p:nvPr>
            <p:ph type="dt" sz="half" idx="10"/>
          </p:nvPr>
        </p:nvSpPr>
        <p:spPr/>
        <p:txBody>
          <a:bodyPr/>
          <a:lstStyle/>
          <a:p>
            <a:fld id="{DA23613F-BC7D-407C-A9E8-CA57586711D5}" type="datetimeFigureOut">
              <a:rPr lang="en-US" smtClean="0"/>
              <a:t>1/9/2024</a:t>
            </a:fld>
            <a:endParaRPr lang="en-US"/>
          </a:p>
        </p:txBody>
      </p:sp>
      <p:sp>
        <p:nvSpPr>
          <p:cNvPr id="5" name="Footer Placeholder 4">
            <a:extLst>
              <a:ext uri="{FF2B5EF4-FFF2-40B4-BE49-F238E27FC236}">
                <a16:creationId xmlns:a16="http://schemas.microsoft.com/office/drawing/2014/main" id="{C1A2C4E6-B728-9DF8-027F-594555505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B8EDD-4502-7598-34C9-2213054985A8}"/>
              </a:ext>
            </a:extLst>
          </p:cNvPr>
          <p:cNvSpPr>
            <a:spLocks noGrp="1"/>
          </p:cNvSpPr>
          <p:nvPr>
            <p:ph type="sldNum" sz="quarter" idx="12"/>
          </p:nvPr>
        </p:nvSpPr>
        <p:spPr/>
        <p:txBody>
          <a:bodyPr/>
          <a:lstStyle/>
          <a:p>
            <a:fld id="{6BF730DC-789C-421D-84A2-58E4467C0BC3}" type="slidenum">
              <a:rPr lang="en-US" smtClean="0"/>
              <a:t>‹#›</a:t>
            </a:fld>
            <a:endParaRPr lang="en-US"/>
          </a:p>
        </p:txBody>
      </p:sp>
    </p:spTree>
    <p:extLst>
      <p:ext uri="{BB962C8B-B14F-4D97-AF65-F5344CB8AC3E}">
        <p14:creationId xmlns:p14="http://schemas.microsoft.com/office/powerpoint/2010/main" val="3362810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817D-9C4C-BCAF-B6ED-93D9AB9CE6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0B7FD1-3906-C1E0-3AFA-4E731F2E04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99408-3B3D-9B2F-49E0-CEA6EF70A1C8}"/>
              </a:ext>
            </a:extLst>
          </p:cNvPr>
          <p:cNvSpPr>
            <a:spLocks noGrp="1"/>
          </p:cNvSpPr>
          <p:nvPr>
            <p:ph type="dt" sz="half" idx="10"/>
          </p:nvPr>
        </p:nvSpPr>
        <p:spPr/>
        <p:txBody>
          <a:bodyPr/>
          <a:lstStyle/>
          <a:p>
            <a:fld id="{DA23613F-BC7D-407C-A9E8-CA57586711D5}" type="datetimeFigureOut">
              <a:rPr lang="en-US" smtClean="0"/>
              <a:t>1/9/2024</a:t>
            </a:fld>
            <a:endParaRPr lang="en-US"/>
          </a:p>
        </p:txBody>
      </p:sp>
      <p:sp>
        <p:nvSpPr>
          <p:cNvPr id="5" name="Footer Placeholder 4">
            <a:extLst>
              <a:ext uri="{FF2B5EF4-FFF2-40B4-BE49-F238E27FC236}">
                <a16:creationId xmlns:a16="http://schemas.microsoft.com/office/drawing/2014/main" id="{248C0FF8-83F8-4E9B-EA81-A158800C6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5B206-A541-2827-E3CF-EEF1F3482403}"/>
              </a:ext>
            </a:extLst>
          </p:cNvPr>
          <p:cNvSpPr>
            <a:spLocks noGrp="1"/>
          </p:cNvSpPr>
          <p:nvPr>
            <p:ph type="sldNum" sz="quarter" idx="12"/>
          </p:nvPr>
        </p:nvSpPr>
        <p:spPr/>
        <p:txBody>
          <a:bodyPr/>
          <a:lstStyle/>
          <a:p>
            <a:fld id="{6BF730DC-789C-421D-84A2-58E4467C0BC3}" type="slidenum">
              <a:rPr lang="en-US" smtClean="0"/>
              <a:t>‹#›</a:t>
            </a:fld>
            <a:endParaRPr lang="en-US"/>
          </a:p>
        </p:txBody>
      </p:sp>
    </p:spTree>
    <p:extLst>
      <p:ext uri="{BB962C8B-B14F-4D97-AF65-F5344CB8AC3E}">
        <p14:creationId xmlns:p14="http://schemas.microsoft.com/office/powerpoint/2010/main" val="4078273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1/9/2024</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18499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AA31-D768-6D95-C2A9-909F4DE147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E45FD0-7EE7-F7C5-CE20-3847D776B3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5A117-10DE-85B7-6DD6-A54A253BC5C5}"/>
              </a:ext>
            </a:extLst>
          </p:cNvPr>
          <p:cNvSpPr>
            <a:spLocks noGrp="1"/>
          </p:cNvSpPr>
          <p:nvPr>
            <p:ph type="dt" sz="half" idx="10"/>
          </p:nvPr>
        </p:nvSpPr>
        <p:spPr/>
        <p:txBody>
          <a:bodyPr/>
          <a:lstStyle/>
          <a:p>
            <a:fld id="{DA23613F-BC7D-407C-A9E8-CA57586711D5}" type="datetimeFigureOut">
              <a:rPr lang="en-US" smtClean="0"/>
              <a:t>1/9/2024</a:t>
            </a:fld>
            <a:endParaRPr lang="en-US"/>
          </a:p>
        </p:txBody>
      </p:sp>
      <p:sp>
        <p:nvSpPr>
          <p:cNvPr id="5" name="Footer Placeholder 4">
            <a:extLst>
              <a:ext uri="{FF2B5EF4-FFF2-40B4-BE49-F238E27FC236}">
                <a16:creationId xmlns:a16="http://schemas.microsoft.com/office/drawing/2014/main" id="{E227591F-44B3-46F3-D392-D8D193617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4AEB1-8708-140D-78C7-C24C78CEDADB}"/>
              </a:ext>
            </a:extLst>
          </p:cNvPr>
          <p:cNvSpPr>
            <a:spLocks noGrp="1"/>
          </p:cNvSpPr>
          <p:nvPr>
            <p:ph type="sldNum" sz="quarter" idx="12"/>
          </p:nvPr>
        </p:nvSpPr>
        <p:spPr/>
        <p:txBody>
          <a:bodyPr/>
          <a:lstStyle/>
          <a:p>
            <a:fld id="{6BF730DC-789C-421D-84A2-58E4467C0BC3}" type="slidenum">
              <a:rPr lang="en-US" smtClean="0"/>
              <a:t>‹#›</a:t>
            </a:fld>
            <a:endParaRPr lang="en-US"/>
          </a:p>
        </p:txBody>
      </p:sp>
    </p:spTree>
    <p:extLst>
      <p:ext uri="{BB962C8B-B14F-4D97-AF65-F5344CB8AC3E}">
        <p14:creationId xmlns:p14="http://schemas.microsoft.com/office/powerpoint/2010/main" val="65163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03EA-0284-4F3F-D3E3-95DE71F33E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BD7D70-18BB-2744-2211-22EB199F4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D5FAAD-5AB2-2C5B-9DA6-8FCDAAB859DB}"/>
              </a:ext>
            </a:extLst>
          </p:cNvPr>
          <p:cNvSpPr>
            <a:spLocks noGrp="1"/>
          </p:cNvSpPr>
          <p:nvPr>
            <p:ph type="dt" sz="half" idx="10"/>
          </p:nvPr>
        </p:nvSpPr>
        <p:spPr/>
        <p:txBody>
          <a:bodyPr/>
          <a:lstStyle/>
          <a:p>
            <a:fld id="{DA23613F-BC7D-407C-A9E8-CA57586711D5}" type="datetimeFigureOut">
              <a:rPr lang="en-US" smtClean="0"/>
              <a:t>1/9/2024</a:t>
            </a:fld>
            <a:endParaRPr lang="en-US"/>
          </a:p>
        </p:txBody>
      </p:sp>
      <p:sp>
        <p:nvSpPr>
          <p:cNvPr id="5" name="Footer Placeholder 4">
            <a:extLst>
              <a:ext uri="{FF2B5EF4-FFF2-40B4-BE49-F238E27FC236}">
                <a16:creationId xmlns:a16="http://schemas.microsoft.com/office/drawing/2014/main" id="{F02AB053-C78A-AF0C-699C-E0572D2CA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5EE1F-81B5-FA93-5A96-1AD13F4264F5}"/>
              </a:ext>
            </a:extLst>
          </p:cNvPr>
          <p:cNvSpPr>
            <a:spLocks noGrp="1"/>
          </p:cNvSpPr>
          <p:nvPr>
            <p:ph type="sldNum" sz="quarter" idx="12"/>
          </p:nvPr>
        </p:nvSpPr>
        <p:spPr/>
        <p:txBody>
          <a:bodyPr/>
          <a:lstStyle/>
          <a:p>
            <a:fld id="{6BF730DC-789C-421D-84A2-58E4467C0BC3}" type="slidenum">
              <a:rPr lang="en-US" smtClean="0"/>
              <a:t>‹#›</a:t>
            </a:fld>
            <a:endParaRPr lang="en-US"/>
          </a:p>
        </p:txBody>
      </p:sp>
    </p:spTree>
    <p:extLst>
      <p:ext uri="{BB962C8B-B14F-4D97-AF65-F5344CB8AC3E}">
        <p14:creationId xmlns:p14="http://schemas.microsoft.com/office/powerpoint/2010/main" val="336533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5253-DF02-C64E-56DE-E9B739E49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F81DE-020B-0EEE-3C90-3C5C27200F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5C0CF-8D8D-B0B9-A495-C7BE60CD89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58D6C4-B77C-CBC8-7B27-61F6F0C3EDEE}"/>
              </a:ext>
            </a:extLst>
          </p:cNvPr>
          <p:cNvSpPr>
            <a:spLocks noGrp="1"/>
          </p:cNvSpPr>
          <p:nvPr>
            <p:ph type="dt" sz="half" idx="10"/>
          </p:nvPr>
        </p:nvSpPr>
        <p:spPr/>
        <p:txBody>
          <a:bodyPr/>
          <a:lstStyle/>
          <a:p>
            <a:fld id="{DA23613F-BC7D-407C-A9E8-CA57586711D5}" type="datetimeFigureOut">
              <a:rPr lang="en-US" smtClean="0"/>
              <a:t>1/9/2024</a:t>
            </a:fld>
            <a:endParaRPr lang="en-US"/>
          </a:p>
        </p:txBody>
      </p:sp>
      <p:sp>
        <p:nvSpPr>
          <p:cNvPr id="6" name="Footer Placeholder 5">
            <a:extLst>
              <a:ext uri="{FF2B5EF4-FFF2-40B4-BE49-F238E27FC236}">
                <a16:creationId xmlns:a16="http://schemas.microsoft.com/office/drawing/2014/main" id="{5CDE65A2-2E4F-F673-88B3-30B418820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4BBD4E-BCAF-C399-92B4-726D96A4617E}"/>
              </a:ext>
            </a:extLst>
          </p:cNvPr>
          <p:cNvSpPr>
            <a:spLocks noGrp="1"/>
          </p:cNvSpPr>
          <p:nvPr>
            <p:ph type="sldNum" sz="quarter" idx="12"/>
          </p:nvPr>
        </p:nvSpPr>
        <p:spPr/>
        <p:txBody>
          <a:bodyPr/>
          <a:lstStyle/>
          <a:p>
            <a:fld id="{6BF730DC-789C-421D-84A2-58E4467C0BC3}" type="slidenum">
              <a:rPr lang="en-US" smtClean="0"/>
              <a:t>‹#›</a:t>
            </a:fld>
            <a:endParaRPr lang="en-US"/>
          </a:p>
        </p:txBody>
      </p:sp>
    </p:spTree>
    <p:extLst>
      <p:ext uri="{BB962C8B-B14F-4D97-AF65-F5344CB8AC3E}">
        <p14:creationId xmlns:p14="http://schemas.microsoft.com/office/powerpoint/2010/main" val="80250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E0248-3140-F531-BAEF-E5C55484B8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17CD81-8FCD-F316-99F9-30F512F097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AACD6E-AF3B-09B7-A3DF-06671CA645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C0A475-B3DF-BBE1-9EDA-377701822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D81F4B-D41C-42AF-2CD5-327222429D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9B025E-3DF9-5B3D-3E5E-95ED675279C9}"/>
              </a:ext>
            </a:extLst>
          </p:cNvPr>
          <p:cNvSpPr>
            <a:spLocks noGrp="1"/>
          </p:cNvSpPr>
          <p:nvPr>
            <p:ph type="dt" sz="half" idx="10"/>
          </p:nvPr>
        </p:nvSpPr>
        <p:spPr/>
        <p:txBody>
          <a:bodyPr/>
          <a:lstStyle/>
          <a:p>
            <a:fld id="{DA23613F-BC7D-407C-A9E8-CA57586711D5}" type="datetimeFigureOut">
              <a:rPr lang="en-US" smtClean="0"/>
              <a:t>1/9/2024</a:t>
            </a:fld>
            <a:endParaRPr lang="en-US"/>
          </a:p>
        </p:txBody>
      </p:sp>
      <p:sp>
        <p:nvSpPr>
          <p:cNvPr id="8" name="Footer Placeholder 7">
            <a:extLst>
              <a:ext uri="{FF2B5EF4-FFF2-40B4-BE49-F238E27FC236}">
                <a16:creationId xmlns:a16="http://schemas.microsoft.com/office/drawing/2014/main" id="{BD26C9BB-E288-E199-82A1-5D0412712C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82C424-FAAE-F029-12A0-AAC804685A28}"/>
              </a:ext>
            </a:extLst>
          </p:cNvPr>
          <p:cNvSpPr>
            <a:spLocks noGrp="1"/>
          </p:cNvSpPr>
          <p:nvPr>
            <p:ph type="sldNum" sz="quarter" idx="12"/>
          </p:nvPr>
        </p:nvSpPr>
        <p:spPr/>
        <p:txBody>
          <a:bodyPr/>
          <a:lstStyle/>
          <a:p>
            <a:fld id="{6BF730DC-789C-421D-84A2-58E4467C0BC3}" type="slidenum">
              <a:rPr lang="en-US" smtClean="0"/>
              <a:t>‹#›</a:t>
            </a:fld>
            <a:endParaRPr lang="en-US"/>
          </a:p>
        </p:txBody>
      </p:sp>
    </p:spTree>
    <p:extLst>
      <p:ext uri="{BB962C8B-B14F-4D97-AF65-F5344CB8AC3E}">
        <p14:creationId xmlns:p14="http://schemas.microsoft.com/office/powerpoint/2010/main" val="51857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8395-ACE7-C5F5-AE3C-8DCDF7702B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F65327-F1C5-22FF-4649-A8C321964A2C}"/>
              </a:ext>
            </a:extLst>
          </p:cNvPr>
          <p:cNvSpPr>
            <a:spLocks noGrp="1"/>
          </p:cNvSpPr>
          <p:nvPr>
            <p:ph type="dt" sz="half" idx="10"/>
          </p:nvPr>
        </p:nvSpPr>
        <p:spPr/>
        <p:txBody>
          <a:bodyPr/>
          <a:lstStyle/>
          <a:p>
            <a:fld id="{DA23613F-BC7D-407C-A9E8-CA57586711D5}" type="datetimeFigureOut">
              <a:rPr lang="en-US" smtClean="0"/>
              <a:t>1/9/2024</a:t>
            </a:fld>
            <a:endParaRPr lang="en-US"/>
          </a:p>
        </p:txBody>
      </p:sp>
      <p:sp>
        <p:nvSpPr>
          <p:cNvPr id="4" name="Footer Placeholder 3">
            <a:extLst>
              <a:ext uri="{FF2B5EF4-FFF2-40B4-BE49-F238E27FC236}">
                <a16:creationId xmlns:a16="http://schemas.microsoft.com/office/drawing/2014/main" id="{C302DA10-B29F-C62C-F065-0F87576D3F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A86B8-771E-8F9A-3471-CD33200ABDD6}"/>
              </a:ext>
            </a:extLst>
          </p:cNvPr>
          <p:cNvSpPr>
            <a:spLocks noGrp="1"/>
          </p:cNvSpPr>
          <p:nvPr>
            <p:ph type="sldNum" sz="quarter" idx="12"/>
          </p:nvPr>
        </p:nvSpPr>
        <p:spPr/>
        <p:txBody>
          <a:bodyPr/>
          <a:lstStyle/>
          <a:p>
            <a:fld id="{6BF730DC-789C-421D-84A2-58E4467C0BC3}" type="slidenum">
              <a:rPr lang="en-US" smtClean="0"/>
              <a:t>‹#›</a:t>
            </a:fld>
            <a:endParaRPr lang="en-US"/>
          </a:p>
        </p:txBody>
      </p:sp>
    </p:spTree>
    <p:extLst>
      <p:ext uri="{BB962C8B-B14F-4D97-AF65-F5344CB8AC3E}">
        <p14:creationId xmlns:p14="http://schemas.microsoft.com/office/powerpoint/2010/main" val="223397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7FD0F2-124D-6E0E-26C1-376BABA65B5C}"/>
              </a:ext>
            </a:extLst>
          </p:cNvPr>
          <p:cNvSpPr>
            <a:spLocks noGrp="1"/>
          </p:cNvSpPr>
          <p:nvPr>
            <p:ph type="dt" sz="half" idx="10"/>
          </p:nvPr>
        </p:nvSpPr>
        <p:spPr/>
        <p:txBody>
          <a:bodyPr/>
          <a:lstStyle/>
          <a:p>
            <a:fld id="{DA23613F-BC7D-407C-A9E8-CA57586711D5}" type="datetimeFigureOut">
              <a:rPr lang="en-US" smtClean="0"/>
              <a:t>1/9/2024</a:t>
            </a:fld>
            <a:endParaRPr lang="en-US"/>
          </a:p>
        </p:txBody>
      </p:sp>
      <p:sp>
        <p:nvSpPr>
          <p:cNvPr id="3" name="Footer Placeholder 2">
            <a:extLst>
              <a:ext uri="{FF2B5EF4-FFF2-40B4-BE49-F238E27FC236}">
                <a16:creationId xmlns:a16="http://schemas.microsoft.com/office/drawing/2014/main" id="{FB228F00-D424-37CA-3A45-D35D300A7E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E2DFE3-E08C-799B-2D54-C9D9BB266657}"/>
              </a:ext>
            </a:extLst>
          </p:cNvPr>
          <p:cNvSpPr>
            <a:spLocks noGrp="1"/>
          </p:cNvSpPr>
          <p:nvPr>
            <p:ph type="sldNum" sz="quarter" idx="12"/>
          </p:nvPr>
        </p:nvSpPr>
        <p:spPr/>
        <p:txBody>
          <a:bodyPr/>
          <a:lstStyle/>
          <a:p>
            <a:fld id="{6BF730DC-789C-421D-84A2-58E4467C0BC3}" type="slidenum">
              <a:rPr lang="en-US" smtClean="0"/>
              <a:t>‹#›</a:t>
            </a:fld>
            <a:endParaRPr lang="en-US"/>
          </a:p>
        </p:txBody>
      </p:sp>
    </p:spTree>
    <p:extLst>
      <p:ext uri="{BB962C8B-B14F-4D97-AF65-F5344CB8AC3E}">
        <p14:creationId xmlns:p14="http://schemas.microsoft.com/office/powerpoint/2010/main" val="49610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7E22A-2277-0A31-7A53-EB307CACA6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CA6A58-0E49-9638-3E99-6EAB0F0C7B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4FC420-9BD0-67A8-7A62-DE61B443C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A46D8-3AC4-6A8F-9BAF-08E26D3A03AA}"/>
              </a:ext>
            </a:extLst>
          </p:cNvPr>
          <p:cNvSpPr>
            <a:spLocks noGrp="1"/>
          </p:cNvSpPr>
          <p:nvPr>
            <p:ph type="dt" sz="half" idx="10"/>
          </p:nvPr>
        </p:nvSpPr>
        <p:spPr/>
        <p:txBody>
          <a:bodyPr/>
          <a:lstStyle/>
          <a:p>
            <a:fld id="{DA23613F-BC7D-407C-A9E8-CA57586711D5}" type="datetimeFigureOut">
              <a:rPr lang="en-US" smtClean="0"/>
              <a:t>1/9/2024</a:t>
            </a:fld>
            <a:endParaRPr lang="en-US"/>
          </a:p>
        </p:txBody>
      </p:sp>
      <p:sp>
        <p:nvSpPr>
          <p:cNvPr id="6" name="Footer Placeholder 5">
            <a:extLst>
              <a:ext uri="{FF2B5EF4-FFF2-40B4-BE49-F238E27FC236}">
                <a16:creationId xmlns:a16="http://schemas.microsoft.com/office/drawing/2014/main" id="{C04ADDE8-2A42-C351-920C-0969317BD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BFFB2-1B8D-7AC6-4AA2-7E3CA7B810E5}"/>
              </a:ext>
            </a:extLst>
          </p:cNvPr>
          <p:cNvSpPr>
            <a:spLocks noGrp="1"/>
          </p:cNvSpPr>
          <p:nvPr>
            <p:ph type="sldNum" sz="quarter" idx="12"/>
          </p:nvPr>
        </p:nvSpPr>
        <p:spPr/>
        <p:txBody>
          <a:bodyPr/>
          <a:lstStyle/>
          <a:p>
            <a:fld id="{6BF730DC-789C-421D-84A2-58E4467C0BC3}" type="slidenum">
              <a:rPr lang="en-US" smtClean="0"/>
              <a:t>‹#›</a:t>
            </a:fld>
            <a:endParaRPr lang="en-US"/>
          </a:p>
        </p:txBody>
      </p:sp>
    </p:spTree>
    <p:extLst>
      <p:ext uri="{BB962C8B-B14F-4D97-AF65-F5344CB8AC3E}">
        <p14:creationId xmlns:p14="http://schemas.microsoft.com/office/powerpoint/2010/main" val="284418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D4F6-5349-8196-C538-02AEF9CD3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460A08-DF5A-1F25-3F97-9D17F2912B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299162-3751-8F55-90D3-F50CC61F1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9A515-00A5-D1A8-F47B-37FD5EB73456}"/>
              </a:ext>
            </a:extLst>
          </p:cNvPr>
          <p:cNvSpPr>
            <a:spLocks noGrp="1"/>
          </p:cNvSpPr>
          <p:nvPr>
            <p:ph type="dt" sz="half" idx="10"/>
          </p:nvPr>
        </p:nvSpPr>
        <p:spPr/>
        <p:txBody>
          <a:bodyPr/>
          <a:lstStyle/>
          <a:p>
            <a:fld id="{DA23613F-BC7D-407C-A9E8-CA57586711D5}" type="datetimeFigureOut">
              <a:rPr lang="en-US" smtClean="0"/>
              <a:t>1/9/2024</a:t>
            </a:fld>
            <a:endParaRPr lang="en-US"/>
          </a:p>
        </p:txBody>
      </p:sp>
      <p:sp>
        <p:nvSpPr>
          <p:cNvPr id="6" name="Footer Placeholder 5">
            <a:extLst>
              <a:ext uri="{FF2B5EF4-FFF2-40B4-BE49-F238E27FC236}">
                <a16:creationId xmlns:a16="http://schemas.microsoft.com/office/drawing/2014/main" id="{47DEE67A-B87A-3D18-52C5-8A4B7F53D5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559219-D68D-4457-1F39-AD7006FE9194}"/>
              </a:ext>
            </a:extLst>
          </p:cNvPr>
          <p:cNvSpPr>
            <a:spLocks noGrp="1"/>
          </p:cNvSpPr>
          <p:nvPr>
            <p:ph type="sldNum" sz="quarter" idx="12"/>
          </p:nvPr>
        </p:nvSpPr>
        <p:spPr/>
        <p:txBody>
          <a:bodyPr/>
          <a:lstStyle/>
          <a:p>
            <a:fld id="{6BF730DC-789C-421D-84A2-58E4467C0BC3}" type="slidenum">
              <a:rPr lang="en-US" smtClean="0"/>
              <a:t>‹#›</a:t>
            </a:fld>
            <a:endParaRPr lang="en-US"/>
          </a:p>
        </p:txBody>
      </p:sp>
    </p:spTree>
    <p:extLst>
      <p:ext uri="{BB962C8B-B14F-4D97-AF65-F5344CB8AC3E}">
        <p14:creationId xmlns:p14="http://schemas.microsoft.com/office/powerpoint/2010/main" val="139984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2EFA1-5957-E249-A5DC-F5272BDA4B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C4A783-5F38-7A13-81D6-6126CB3777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5048E-F5E4-C03D-2430-8565C519B4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3613F-BC7D-407C-A9E8-CA57586711D5}" type="datetimeFigureOut">
              <a:rPr lang="en-US" smtClean="0"/>
              <a:t>1/9/2024</a:t>
            </a:fld>
            <a:endParaRPr lang="en-US"/>
          </a:p>
        </p:txBody>
      </p:sp>
      <p:sp>
        <p:nvSpPr>
          <p:cNvPr id="5" name="Footer Placeholder 4">
            <a:extLst>
              <a:ext uri="{FF2B5EF4-FFF2-40B4-BE49-F238E27FC236}">
                <a16:creationId xmlns:a16="http://schemas.microsoft.com/office/drawing/2014/main" id="{8E86FE2E-F581-7823-60AD-FB1CCA999F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7C238D-9029-8E3F-78B0-A418C7881E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730DC-789C-421D-84A2-58E4467C0BC3}" type="slidenum">
              <a:rPr lang="en-US" smtClean="0"/>
              <a:t>‹#›</a:t>
            </a:fld>
            <a:endParaRPr lang="en-US"/>
          </a:p>
        </p:txBody>
      </p:sp>
    </p:spTree>
    <p:extLst>
      <p:ext uri="{BB962C8B-B14F-4D97-AF65-F5344CB8AC3E}">
        <p14:creationId xmlns:p14="http://schemas.microsoft.com/office/powerpoint/2010/main" val="1461485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4" Type="http://schemas.openxmlformats.org/officeDocument/2006/relationships/image" Target="../media/image4.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4" Type="http://schemas.openxmlformats.org/officeDocument/2006/relationships/image" Target="../media/image4.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tags" Target="../tags/tag35.xml"/><Relationship Id="rId7" Type="http://schemas.openxmlformats.org/officeDocument/2006/relationships/image" Target="../media/image3.png"/><Relationship Id="rId12" Type="http://schemas.openxmlformats.org/officeDocument/2006/relationships/image" Target="../media/image33.sv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tags" Target="../tags/tag37.xml"/><Relationship Id="rId10" Type="http://schemas.openxmlformats.org/officeDocument/2006/relationships/image" Target="../media/image31.svg"/><Relationship Id="rId4" Type="http://schemas.openxmlformats.org/officeDocument/2006/relationships/tags" Target="../tags/tag36.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3.sv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3.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4" Type="http://schemas.openxmlformats.org/officeDocument/2006/relationships/image" Target="../media/image4.png"/><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3.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33.svg"/><Relationship Id="rId10"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4" Type="http://schemas.openxmlformats.org/officeDocument/2006/relationships/image" Target="../media/image4.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3.svg"/><Relationship Id="rId4" Type="http://schemas.openxmlformats.org/officeDocument/2006/relationships/image" Target="../media/image5.png"/><Relationship Id="rId9"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10" Type="http://schemas.openxmlformats.org/officeDocument/2006/relationships/image" Target="../media/image29.jpeg"/><Relationship Id="rId4" Type="http://schemas.openxmlformats.org/officeDocument/2006/relationships/image" Target="../media/image4.png"/><Relationship Id="rId9"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3.jpeg"/><Relationship Id="rId5" Type="http://schemas.openxmlformats.org/officeDocument/2006/relationships/image" Target="../media/image33.svg"/><Relationship Id="rId10" Type="http://schemas.openxmlformats.org/officeDocument/2006/relationships/image" Target="../media/image32.jpeg"/><Relationship Id="rId4" Type="http://schemas.openxmlformats.org/officeDocument/2006/relationships/image" Target="../media/image5.png"/><Relationship Id="rId9" Type="http://schemas.openxmlformats.org/officeDocument/2006/relationships/image" Target="../media/image31.jpeg"/></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4" Type="http://schemas.openxmlformats.org/officeDocument/2006/relationships/image" Target="../media/image4.png"/><Relationship Id="rId9"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3.svg"/><Relationship Id="rId4" Type="http://schemas.openxmlformats.org/officeDocument/2006/relationships/image" Target="../media/image5.png"/><Relationship Id="rId9" Type="http://schemas.openxmlformats.org/officeDocument/2006/relationships/image" Target="../media/image35.jpeg"/></Relationships>
</file>

<file path=ppt/slides/_rels/slide3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10" Type="http://schemas.openxmlformats.org/officeDocument/2006/relationships/image" Target="../media/image36.jpeg"/><Relationship Id="rId4" Type="http://schemas.openxmlformats.org/officeDocument/2006/relationships/image" Target="../media/image4.png"/><Relationship Id="rId9"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1.svg"/><Relationship Id="rId18" Type="http://schemas.openxmlformats.org/officeDocument/2006/relationships/image" Target="../media/image8.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17" Type="http://schemas.openxmlformats.org/officeDocument/2006/relationships/image" Target="../media/image7.png"/><Relationship Id="rId2" Type="http://schemas.openxmlformats.org/officeDocument/2006/relationships/tags" Target="../tags/tag2.xml"/><Relationship Id="rId16" Type="http://schemas.openxmlformats.org/officeDocument/2006/relationships/image" Target="../media/image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9.svg"/><Relationship Id="rId5" Type="http://schemas.openxmlformats.org/officeDocument/2006/relationships/tags" Target="../tags/tag5.xml"/><Relationship Id="rId15" Type="http://schemas.openxmlformats.org/officeDocument/2006/relationships/image" Target="../media/image33.svg"/><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slideLayout" Target="../slideLayouts/slideLayout7.xml"/><Relationship Id="rId1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31.svg"/><Relationship Id="rId18" Type="http://schemas.openxmlformats.org/officeDocument/2006/relationships/image" Target="../media/image8.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4.png"/><Relationship Id="rId17" Type="http://schemas.openxmlformats.org/officeDocument/2006/relationships/image" Target="../media/image7.png"/><Relationship Id="rId2" Type="http://schemas.openxmlformats.org/officeDocument/2006/relationships/tags" Target="../tags/tag10.xml"/><Relationship Id="rId16" Type="http://schemas.openxmlformats.org/officeDocument/2006/relationships/image" Target="../media/image6.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29.svg"/><Relationship Id="rId5" Type="http://schemas.openxmlformats.org/officeDocument/2006/relationships/tags" Target="../tags/tag13.xml"/><Relationship Id="rId15" Type="http://schemas.openxmlformats.org/officeDocument/2006/relationships/image" Target="../media/image33.svg"/><Relationship Id="rId10" Type="http://schemas.openxmlformats.org/officeDocument/2006/relationships/image" Target="../media/image3.png"/><Relationship Id="rId4" Type="http://schemas.openxmlformats.org/officeDocument/2006/relationships/tags" Target="../tags/tag12.xml"/><Relationship Id="rId9" Type="http://schemas.openxmlformats.org/officeDocument/2006/relationships/slideLayout" Target="../slideLayouts/slideLayout7.xml"/><Relationship Id="rId1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31.svg"/><Relationship Id="rId18" Type="http://schemas.openxmlformats.org/officeDocument/2006/relationships/image" Target="../media/image8.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4.png"/><Relationship Id="rId17" Type="http://schemas.openxmlformats.org/officeDocument/2006/relationships/image" Target="../media/image7.png"/><Relationship Id="rId2" Type="http://schemas.openxmlformats.org/officeDocument/2006/relationships/tags" Target="../tags/tag18.xml"/><Relationship Id="rId16" Type="http://schemas.openxmlformats.org/officeDocument/2006/relationships/image" Target="../media/image6.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29.svg"/><Relationship Id="rId5" Type="http://schemas.openxmlformats.org/officeDocument/2006/relationships/tags" Target="../tags/tag21.xml"/><Relationship Id="rId15" Type="http://schemas.openxmlformats.org/officeDocument/2006/relationships/image" Target="../media/image33.svg"/><Relationship Id="rId10" Type="http://schemas.openxmlformats.org/officeDocument/2006/relationships/image" Target="../media/image3.png"/><Relationship Id="rId4" Type="http://schemas.openxmlformats.org/officeDocument/2006/relationships/tags" Target="../tags/tag20.xml"/><Relationship Id="rId9" Type="http://schemas.openxmlformats.org/officeDocument/2006/relationships/slideLayout" Target="../slideLayouts/slideLayout7.xml"/><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31.sv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4.png"/><Relationship Id="rId2" Type="http://schemas.openxmlformats.org/officeDocument/2006/relationships/tags" Target="../tags/tag26.xml"/><Relationship Id="rId16" Type="http://schemas.openxmlformats.org/officeDocument/2006/relationships/image" Target="../media/image8.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29.svg"/><Relationship Id="rId5" Type="http://schemas.openxmlformats.org/officeDocument/2006/relationships/tags" Target="../tags/tag29.xml"/><Relationship Id="rId15" Type="http://schemas.openxmlformats.org/officeDocument/2006/relationships/image" Target="../media/image33.svg"/><Relationship Id="rId10" Type="http://schemas.openxmlformats.org/officeDocument/2006/relationships/image" Target="../media/image3.png"/><Relationship Id="rId4" Type="http://schemas.openxmlformats.org/officeDocument/2006/relationships/tags" Target="../tags/tag28.xml"/><Relationship Id="rId9" Type="http://schemas.openxmlformats.org/officeDocument/2006/relationships/slideLayout" Target="../slideLayouts/slideLayout7.xml"/><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A0E2C3-EB2B-7C86-2C8E-B18ECB5DE92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766" b="766"/>
          <a:stretch/>
        </p:blipFill>
        <p:spPr>
          <a:xfrm>
            <a:off x="1083" y="0"/>
            <a:ext cx="12189833" cy="6858000"/>
          </a:xfrm>
          <a:prstGeom prst="rect">
            <a:avLst/>
          </a:prstGeom>
        </p:spPr>
      </p:pic>
      <p:sp>
        <p:nvSpPr>
          <p:cNvPr id="2" name="Rectangle: Rounded Corners 1">
            <a:extLst>
              <a:ext uri="{FF2B5EF4-FFF2-40B4-BE49-F238E27FC236}">
                <a16:creationId xmlns:a16="http://schemas.microsoft.com/office/drawing/2014/main" id="{D93EA86B-E21D-746E-4E03-DDB89A01667F}"/>
              </a:ext>
            </a:extLst>
          </p:cNvPr>
          <p:cNvSpPr/>
          <p:nvPr/>
        </p:nvSpPr>
        <p:spPr>
          <a:xfrm>
            <a:off x="1919335" y="2094300"/>
            <a:ext cx="8353330" cy="215849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hannel URL">
            <a:extLst>
              <a:ext uri="{FF2B5EF4-FFF2-40B4-BE49-F238E27FC236}">
                <a16:creationId xmlns:a16="http://schemas.microsoft.com/office/drawing/2014/main" id="{AD8B2469-DDB8-0880-7189-8F87AF19C7FF}"/>
              </a:ext>
            </a:extLst>
          </p:cNvPr>
          <p:cNvSpPr txBox="1"/>
          <p:nvPr/>
        </p:nvSpPr>
        <p:spPr>
          <a:xfrm>
            <a:off x="2163778" y="2281730"/>
            <a:ext cx="7864444" cy="199509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5400" b="1" dirty="0" smtClean="0">
                <a:solidFill>
                  <a:schemeClr val="bg2">
                    <a:lumMod val="25000"/>
                  </a:schemeClr>
                </a:solidFill>
                <a:latin typeface="Arial" panose="020B0604020202020204" pitchFamily="34" charset="0"/>
                <a:ea typeface="Tahoma" panose="020B0604030504040204" pitchFamily="34" charset="0"/>
                <a:cs typeface="Arial" panose="020B0604020202020204" pitchFamily="34" charset="0"/>
              </a:rPr>
              <a:t>CHÀO MỪNG</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sz="5400" b="1" dirty="0" smtClean="0">
                <a:solidFill>
                  <a:schemeClr val="bg2">
                    <a:lumMod val="25000"/>
                  </a:schemeClr>
                </a:solidFill>
                <a:latin typeface="Arial" panose="020B0604020202020204" pitchFamily="34" charset="0"/>
                <a:ea typeface="Tahoma" panose="020B0604030504040204" pitchFamily="34" charset="0"/>
                <a:cs typeface="Arial" panose="020B0604020202020204" pitchFamily="34" charset="0"/>
              </a:rPr>
              <a:t>CÁC </a:t>
            </a:r>
            <a:r>
              <a:rPr lang="en-US" sz="5400" b="1" dirty="0">
                <a:solidFill>
                  <a:schemeClr val="bg2">
                    <a:lumMod val="25000"/>
                  </a:schemeClr>
                </a:solidFill>
                <a:latin typeface="Arial" panose="020B0604020202020204" pitchFamily="34" charset="0"/>
                <a:ea typeface="Tahoma" panose="020B0604030504040204" pitchFamily="34" charset="0"/>
                <a:cs typeface="Arial" panose="020B0604020202020204" pitchFamily="34" charset="0"/>
              </a:rPr>
              <a:t>EM HỌC SINH</a:t>
            </a:r>
            <a:endParaRPr kumimoji="0" lang="vi-VN" sz="54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9927061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18">
            <a:extLst>
              <a:ext uri="{FF2B5EF4-FFF2-40B4-BE49-F238E27FC236}">
                <a16:creationId xmlns:a16="http://schemas.microsoft.com/office/drawing/2014/main" id="{B26B45E6-982C-B8D3-86A8-90BB1785EC67}"/>
              </a:ext>
            </a:extLst>
          </p:cNvPr>
          <p:cNvGrpSpPr/>
          <p:nvPr/>
        </p:nvGrpSpPr>
        <p:grpSpPr>
          <a:xfrm rot="12990985">
            <a:off x="-64014" y="-877297"/>
            <a:ext cx="2267893" cy="1830518"/>
            <a:chOff x="1821878" y="2257804"/>
            <a:chExt cx="2202275" cy="1777555"/>
          </a:xfrm>
          <a:noFill/>
        </p:grpSpPr>
        <p:sp>
          <p:nvSpPr>
            <p:cNvPr id="91" name="Freeform: Shape 90">
              <a:extLst>
                <a:ext uri="{FF2B5EF4-FFF2-40B4-BE49-F238E27FC236}">
                  <a16:creationId xmlns:a16="http://schemas.microsoft.com/office/drawing/2014/main" id="{5E70E1E6-31A9-E0A5-DDA5-83AB6A6C326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8FFEC4C-99AE-CE00-B6EA-195744C14DDF}"/>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6F4ACD-A0EF-407C-B16A-DA0EF4BCF040}"/>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94" name="Graphic 18">
            <a:extLst>
              <a:ext uri="{FF2B5EF4-FFF2-40B4-BE49-F238E27FC236}">
                <a16:creationId xmlns:a16="http://schemas.microsoft.com/office/drawing/2014/main" id="{F4D263B1-65F9-E346-64DC-B5390BAD1502}"/>
              </a:ext>
            </a:extLst>
          </p:cNvPr>
          <p:cNvGrpSpPr/>
          <p:nvPr/>
        </p:nvGrpSpPr>
        <p:grpSpPr>
          <a:xfrm rot="11280797">
            <a:off x="9903239" y="-935580"/>
            <a:ext cx="2267893" cy="1830518"/>
            <a:chOff x="1821878" y="2257804"/>
            <a:chExt cx="2202275" cy="1777555"/>
          </a:xfrm>
          <a:noFill/>
        </p:grpSpPr>
        <p:sp>
          <p:nvSpPr>
            <p:cNvPr id="95" name="Freeform: Shape 94">
              <a:extLst>
                <a:ext uri="{FF2B5EF4-FFF2-40B4-BE49-F238E27FC236}">
                  <a16:creationId xmlns:a16="http://schemas.microsoft.com/office/drawing/2014/main" id="{0A48662D-34C5-E963-833C-DA296236ABC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0" name="Freeform: Shape 10239">
              <a:extLst>
                <a:ext uri="{FF2B5EF4-FFF2-40B4-BE49-F238E27FC236}">
                  <a16:creationId xmlns:a16="http://schemas.microsoft.com/office/drawing/2014/main" id="{1A2E384A-51D3-C70A-30C2-D23E3523B68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1" name="Freeform: Shape 10240">
              <a:extLst>
                <a:ext uri="{FF2B5EF4-FFF2-40B4-BE49-F238E27FC236}">
                  <a16:creationId xmlns:a16="http://schemas.microsoft.com/office/drawing/2014/main" id="{01E49612-1D84-497E-0F62-FDB6F2D1BEAD}"/>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0243" name="Graphic 10242">
            <a:extLst>
              <a:ext uri="{FF2B5EF4-FFF2-40B4-BE49-F238E27FC236}">
                <a16:creationId xmlns:a16="http://schemas.microsoft.com/office/drawing/2014/main" id="{ACA8FA0F-8877-30A1-1CC5-A5925E65A30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10244" name="Graphic 10243">
            <a:extLst>
              <a:ext uri="{FF2B5EF4-FFF2-40B4-BE49-F238E27FC236}">
                <a16:creationId xmlns:a16="http://schemas.microsoft.com/office/drawing/2014/main" id="{5FA29317-70EC-089A-D450-3E9353A6B23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10245" name="Graphic 10244">
            <a:extLst>
              <a:ext uri="{FF2B5EF4-FFF2-40B4-BE49-F238E27FC236}">
                <a16:creationId xmlns:a16="http://schemas.microsoft.com/office/drawing/2014/main" id="{405FF725-515D-1F03-47E5-6CF5C8BC9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0246" name="Graphic 10245">
            <a:extLst>
              <a:ext uri="{FF2B5EF4-FFF2-40B4-BE49-F238E27FC236}">
                <a16:creationId xmlns:a16="http://schemas.microsoft.com/office/drawing/2014/main" id="{16B313B2-FA4B-4D85-800B-9C857FB17A7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48150"/>
            <a:ext cx="5410200" cy="2609850"/>
          </a:xfrm>
          <a:prstGeom prst="rect">
            <a:avLst/>
          </a:prstGeom>
        </p:spPr>
      </p:pic>
      <p:grpSp>
        <p:nvGrpSpPr>
          <p:cNvPr id="10247" name="Graphic 18">
            <a:extLst>
              <a:ext uri="{FF2B5EF4-FFF2-40B4-BE49-F238E27FC236}">
                <a16:creationId xmlns:a16="http://schemas.microsoft.com/office/drawing/2014/main" id="{D43B3F60-1B57-FB4A-A350-B3582C4F2AE9}"/>
              </a:ext>
            </a:extLst>
          </p:cNvPr>
          <p:cNvGrpSpPr/>
          <p:nvPr/>
        </p:nvGrpSpPr>
        <p:grpSpPr>
          <a:xfrm rot="2187709">
            <a:off x="10661115" y="5981778"/>
            <a:ext cx="1727244" cy="1394136"/>
            <a:chOff x="1821878" y="2257804"/>
            <a:chExt cx="2202275" cy="1777555"/>
          </a:xfrm>
          <a:noFill/>
        </p:grpSpPr>
        <p:sp>
          <p:nvSpPr>
            <p:cNvPr id="10248" name="Freeform: Shape 10247">
              <a:extLst>
                <a:ext uri="{FF2B5EF4-FFF2-40B4-BE49-F238E27FC236}">
                  <a16:creationId xmlns:a16="http://schemas.microsoft.com/office/drawing/2014/main" id="{2C557897-B55A-524C-ECE1-DD487733EF1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9" name="Freeform: Shape 10248">
              <a:extLst>
                <a:ext uri="{FF2B5EF4-FFF2-40B4-BE49-F238E27FC236}">
                  <a16:creationId xmlns:a16="http://schemas.microsoft.com/office/drawing/2014/main" id="{FCDA9D43-FA3E-8CA3-391C-F6FF96A1DBC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0" name="Freeform: Shape 10249">
              <a:extLst>
                <a:ext uri="{FF2B5EF4-FFF2-40B4-BE49-F238E27FC236}">
                  <a16:creationId xmlns:a16="http://schemas.microsoft.com/office/drawing/2014/main" id="{B43C0CAC-AE7C-9922-1688-4A18EA9B3834}"/>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10251" name="Graphic 18">
            <a:extLst>
              <a:ext uri="{FF2B5EF4-FFF2-40B4-BE49-F238E27FC236}">
                <a16:creationId xmlns:a16="http://schemas.microsoft.com/office/drawing/2014/main" id="{E1B9992B-F59A-0676-A395-AE2820B90229}"/>
              </a:ext>
            </a:extLst>
          </p:cNvPr>
          <p:cNvGrpSpPr/>
          <p:nvPr/>
        </p:nvGrpSpPr>
        <p:grpSpPr>
          <a:xfrm rot="1262188">
            <a:off x="-210085" y="5981778"/>
            <a:ext cx="1727244" cy="1394136"/>
            <a:chOff x="1821878" y="2257804"/>
            <a:chExt cx="2202275" cy="1777555"/>
          </a:xfrm>
          <a:noFill/>
        </p:grpSpPr>
        <p:sp>
          <p:nvSpPr>
            <p:cNvPr id="10252" name="Freeform: Shape 10251">
              <a:extLst>
                <a:ext uri="{FF2B5EF4-FFF2-40B4-BE49-F238E27FC236}">
                  <a16:creationId xmlns:a16="http://schemas.microsoft.com/office/drawing/2014/main" id="{E91C11E6-026C-05EF-DFC9-96A69AF50DC6}"/>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3" name="Freeform: Shape 10252">
              <a:extLst>
                <a:ext uri="{FF2B5EF4-FFF2-40B4-BE49-F238E27FC236}">
                  <a16:creationId xmlns:a16="http://schemas.microsoft.com/office/drawing/2014/main" id="{FC32ACCB-51B5-E5EE-F4A1-EAD7E2229FE2}"/>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4" name="Freeform: Shape 10253">
              <a:extLst>
                <a:ext uri="{FF2B5EF4-FFF2-40B4-BE49-F238E27FC236}">
                  <a16:creationId xmlns:a16="http://schemas.microsoft.com/office/drawing/2014/main" id="{BF487FB6-F3CB-1A65-1DF8-2B10DDBF01FF}"/>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075" name="Group 2074">
            <a:extLst>
              <a:ext uri="{FF2B5EF4-FFF2-40B4-BE49-F238E27FC236}">
                <a16:creationId xmlns:a16="http://schemas.microsoft.com/office/drawing/2014/main" id="{9BBA25B1-8D54-C4AB-2FA3-A83D2E6D2C23}"/>
              </a:ext>
            </a:extLst>
          </p:cNvPr>
          <p:cNvGrpSpPr/>
          <p:nvPr/>
        </p:nvGrpSpPr>
        <p:grpSpPr>
          <a:xfrm>
            <a:off x="734296" y="1345347"/>
            <a:ext cx="5267400" cy="2083653"/>
            <a:chOff x="2328401" y="2802955"/>
            <a:chExt cx="7615019" cy="2083653"/>
          </a:xfrm>
        </p:grpSpPr>
        <p:sp>
          <p:nvSpPr>
            <p:cNvPr id="2055" name="Rectangle: Rounded Corners 2054">
              <a:extLst>
                <a:ext uri="{FF2B5EF4-FFF2-40B4-BE49-F238E27FC236}">
                  <a16:creationId xmlns:a16="http://schemas.microsoft.com/office/drawing/2014/main" id="{0D9079F7-41E5-7662-8A0D-3FE310A85CB2}"/>
                </a:ext>
              </a:extLst>
            </p:cNvPr>
            <p:cNvSpPr/>
            <p:nvPr/>
          </p:nvSpPr>
          <p:spPr>
            <a:xfrm>
              <a:off x="2408222" y="2802955"/>
              <a:ext cx="7535198" cy="2083653"/>
            </a:xfrm>
            <a:prstGeom prst="roundRect">
              <a:avLst>
                <a:gd name="adj" fmla="val 21541"/>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TextBox 2070">
              <a:extLst>
                <a:ext uri="{FF2B5EF4-FFF2-40B4-BE49-F238E27FC236}">
                  <a16:creationId xmlns:a16="http://schemas.microsoft.com/office/drawing/2014/main" id="{3E26BF09-BC1B-ADFA-90B9-B0CEB90041A1}"/>
                </a:ext>
              </a:extLst>
            </p:cNvPr>
            <p:cNvSpPr txBox="1"/>
            <p:nvPr/>
          </p:nvSpPr>
          <p:spPr>
            <a:xfrm>
              <a:off x="2328401" y="2928881"/>
              <a:ext cx="7535198" cy="1431930"/>
            </a:xfrm>
            <a:prstGeom prst="rect">
              <a:avLst/>
            </a:prstGeom>
            <a:noFill/>
          </p:spPr>
          <p:txBody>
            <a:bodyPr wrap="square" rtlCol="0">
              <a:spAutoFit/>
            </a:bodyPr>
            <a:lstStyle/>
            <a:p>
              <a:pPr algn="ctr">
                <a:lnSpc>
                  <a:spcPct val="125000"/>
                </a:lnSpc>
              </a:pPr>
              <a:r>
                <a:rPr lang="vi-VN" sz="2400" b="1" dirty="0">
                  <a:latin typeface="Arial" panose="020B0604020202020204" pitchFamily="34" charset="0"/>
                  <a:cs typeface="Arial" panose="020B0604020202020204" pitchFamily="34" charset="0"/>
                </a:rPr>
                <a:t>Quan sát hình </a:t>
              </a:r>
              <a:r>
                <a:rPr lang="en-US" sz="2400" b="1" dirty="0" err="1">
                  <a:latin typeface="Arial" panose="020B0604020202020204" pitchFamily="34" charset="0"/>
                  <a:cs typeface="Arial" panose="020B0604020202020204" pitchFamily="34" charset="0"/>
                </a:rPr>
                <a:t>bên</a:t>
              </a:r>
              <a:r>
                <a:rPr lang="vi-VN" sz="2400" b="1" dirty="0">
                  <a:latin typeface="Arial" panose="020B0604020202020204" pitchFamily="34" charset="0"/>
                  <a:cs typeface="Arial" panose="020B0604020202020204" pitchFamily="34" charset="0"/>
                </a:rPr>
                <a:t> giải thích hiện tượng thí nghiệm từ đó cho biết tại sao không thu khí ammonia bằng phương pháp đẩy nước?</a:t>
              </a:r>
            </a:p>
            <a:p>
              <a:pPr algn="ctr">
                <a:lnSpc>
                  <a:spcPct val="125000"/>
                </a:lnSpc>
              </a:pPr>
              <a:endParaRPr lang="vi-VN" sz="2400" b="1" dirty="0">
                <a:latin typeface="Arial" panose="020B0604020202020204" pitchFamily="34" charset="0"/>
                <a:cs typeface="Arial" panose="020B0604020202020204" pitchFamily="34" charset="0"/>
              </a:endParaRPr>
            </a:p>
          </p:txBody>
        </p:sp>
      </p:grpSp>
      <p:sp>
        <p:nvSpPr>
          <p:cNvPr id="2079" name="Hexagon 2078">
            <a:extLst>
              <a:ext uri="{FF2B5EF4-FFF2-40B4-BE49-F238E27FC236}">
                <a16:creationId xmlns:a16="http://schemas.microsoft.com/office/drawing/2014/main" id="{F2F4893E-6D13-9469-C175-24014DCA43F2}"/>
              </a:ext>
            </a:extLst>
          </p:cNvPr>
          <p:cNvSpPr/>
          <p:nvPr/>
        </p:nvSpPr>
        <p:spPr>
          <a:xfrm>
            <a:off x="5049293" y="3595188"/>
            <a:ext cx="1716480" cy="561016"/>
          </a:xfrm>
          <a:prstGeom prst="hexagon">
            <a:avLst/>
          </a:prstGeom>
          <a:solidFill>
            <a:schemeClr val="tx2">
              <a:lumMod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FFFF00"/>
                </a:solidFill>
              </a:rPr>
              <a:t>TRẢ LỜI</a:t>
            </a:r>
          </a:p>
        </p:txBody>
      </p:sp>
      <p:grpSp>
        <p:nvGrpSpPr>
          <p:cNvPr id="73" name="Group 72">
            <a:extLst>
              <a:ext uri="{FF2B5EF4-FFF2-40B4-BE49-F238E27FC236}">
                <a16:creationId xmlns:a16="http://schemas.microsoft.com/office/drawing/2014/main" id="{22269244-7570-8822-82E3-389B06699596}"/>
              </a:ext>
            </a:extLst>
          </p:cNvPr>
          <p:cNvGrpSpPr/>
          <p:nvPr/>
        </p:nvGrpSpPr>
        <p:grpSpPr>
          <a:xfrm>
            <a:off x="1058729" y="4271893"/>
            <a:ext cx="9834526" cy="1899110"/>
            <a:chOff x="1144083" y="3664446"/>
            <a:chExt cx="9232225" cy="1899110"/>
          </a:xfrm>
        </p:grpSpPr>
        <p:pic>
          <p:nvPicPr>
            <p:cNvPr id="67" name="Picture 66">
              <a:extLst>
                <a:ext uri="{FF2B5EF4-FFF2-40B4-BE49-F238E27FC236}">
                  <a16:creationId xmlns:a16="http://schemas.microsoft.com/office/drawing/2014/main" id="{433572B4-9AF1-1524-FB57-82BB5B67692B}"/>
                </a:ext>
              </a:extLst>
            </p:cNvPr>
            <p:cNvPicPr>
              <a:picLocks noChangeAspect="1"/>
            </p:cNvPicPr>
            <p:nvPr/>
          </p:nvPicPr>
          <p:blipFill>
            <a:blip r:embed="rId8">
              <a:duotone>
                <a:schemeClr val="accent1">
                  <a:shade val="45000"/>
                  <a:satMod val="135000"/>
                </a:schemeClr>
                <a:prstClr val="white"/>
              </a:duotone>
            </a:blip>
            <a:stretch>
              <a:fillRect/>
            </a:stretch>
          </p:blipFill>
          <p:spPr>
            <a:xfrm>
              <a:off x="1144083" y="3740438"/>
              <a:ext cx="875521" cy="875521"/>
            </a:xfrm>
            <a:prstGeom prst="rect">
              <a:avLst/>
            </a:prstGeom>
          </p:spPr>
        </p:pic>
        <p:sp>
          <p:nvSpPr>
            <p:cNvPr id="69" name="TextBox 68">
              <a:extLst>
                <a:ext uri="{FF2B5EF4-FFF2-40B4-BE49-F238E27FC236}">
                  <a16:creationId xmlns:a16="http://schemas.microsoft.com/office/drawing/2014/main" id="{C7750CAE-0AE3-921B-A6F2-54DE0AB977DC}"/>
                </a:ext>
              </a:extLst>
            </p:cNvPr>
            <p:cNvSpPr txBox="1"/>
            <p:nvPr/>
          </p:nvSpPr>
          <p:spPr>
            <a:xfrm>
              <a:off x="1942051" y="3664446"/>
              <a:ext cx="8434257" cy="1899110"/>
            </a:xfrm>
            <a:prstGeom prst="rect">
              <a:avLst/>
            </a:prstGeom>
            <a:noFill/>
          </p:spPr>
          <p:txBody>
            <a:bodyPr wrap="square" rtlCol="0">
              <a:spAutoFit/>
            </a:bodyPr>
            <a:lstStyle/>
            <a:p>
              <a:pPr>
                <a:lnSpc>
                  <a:spcPct val="125000"/>
                </a:lnSpc>
              </a:pPr>
              <a:r>
                <a:rPr lang="vi-VN" sz="2400" b="1" i="0" dirty="0">
                  <a:effectLst/>
                </a:rPr>
                <a:t>Hiện tượng: </a:t>
              </a:r>
              <a:r>
                <a:rPr lang="vi-VN" sz="2400" b="0" i="0" dirty="0">
                  <a:effectLst/>
                </a:rPr>
                <a:t>nước trong chậu phun vào bình thành những tia màu hồng. Đó là do khí NH</a:t>
              </a:r>
              <a:r>
                <a:rPr lang="vi-VN" sz="2400" b="0" i="0" baseline="-25000" dirty="0">
                  <a:effectLst/>
                </a:rPr>
                <a:t>3</a:t>
              </a:r>
              <a:r>
                <a:rPr lang="vi-VN" sz="2400" b="0" i="0" dirty="0">
                  <a:effectLst/>
                </a:rPr>
                <a:t> tan nhiều trong nước làm giảm áp suất trong bình và nước bị hút vào bình. Tia nước có màu hồng chứng tỏ dung dịch có tính base.</a:t>
              </a:r>
              <a:endParaRPr lang="vi-VN" sz="2200" dirty="0">
                <a:cs typeface="Arial" panose="020B0604020202020204" pitchFamily="34" charset="0"/>
              </a:endParaRPr>
            </a:p>
          </p:txBody>
        </p:sp>
      </p:grpSp>
      <p:grpSp>
        <p:nvGrpSpPr>
          <p:cNvPr id="3" name="Group 2">
            <a:extLst>
              <a:ext uri="{FF2B5EF4-FFF2-40B4-BE49-F238E27FC236}">
                <a16:creationId xmlns:a16="http://schemas.microsoft.com/office/drawing/2014/main" id="{AC60BA3A-A71B-61F1-D3CE-F5971374E381}"/>
              </a:ext>
            </a:extLst>
          </p:cNvPr>
          <p:cNvGrpSpPr/>
          <p:nvPr/>
        </p:nvGrpSpPr>
        <p:grpSpPr>
          <a:xfrm>
            <a:off x="624072" y="259480"/>
            <a:ext cx="4696284" cy="979382"/>
            <a:chOff x="624072" y="259480"/>
            <a:chExt cx="4696284" cy="979382"/>
          </a:xfrm>
        </p:grpSpPr>
        <p:sp>
          <p:nvSpPr>
            <p:cNvPr id="2072" name="Rectangle: Rounded Corners 2071">
              <a:extLst>
                <a:ext uri="{FF2B5EF4-FFF2-40B4-BE49-F238E27FC236}">
                  <a16:creationId xmlns:a16="http://schemas.microsoft.com/office/drawing/2014/main" id="{2C824EEC-83F3-37BD-CAD2-A67357FCAA96}"/>
                </a:ext>
              </a:extLst>
            </p:cNvPr>
            <p:cNvSpPr/>
            <p:nvPr/>
          </p:nvSpPr>
          <p:spPr>
            <a:xfrm>
              <a:off x="1088312" y="389709"/>
              <a:ext cx="4232044" cy="71892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a:extLst>
                <a:ext uri="{FF2B5EF4-FFF2-40B4-BE49-F238E27FC236}">
                  <a16:creationId xmlns:a16="http://schemas.microsoft.com/office/drawing/2014/main" id="{2E4C4E6A-B6CA-8DC0-A212-723A78C18926}"/>
                </a:ext>
              </a:extLst>
            </p:cNvPr>
            <p:cNvSpPr/>
            <p:nvPr/>
          </p:nvSpPr>
          <p:spPr>
            <a:xfrm>
              <a:off x="624072" y="259480"/>
              <a:ext cx="979382" cy="979382"/>
            </a:xfrm>
            <a:prstGeom prst="ellips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TextBox 2072">
              <a:extLst>
                <a:ext uri="{FF2B5EF4-FFF2-40B4-BE49-F238E27FC236}">
                  <a16:creationId xmlns:a16="http://schemas.microsoft.com/office/drawing/2014/main" id="{D06FE7A4-8090-F1A9-810E-53D1F89E3FB7}"/>
                </a:ext>
              </a:extLst>
            </p:cNvPr>
            <p:cNvSpPr txBox="1"/>
            <p:nvPr/>
          </p:nvSpPr>
          <p:spPr>
            <a:xfrm>
              <a:off x="1652032" y="509786"/>
              <a:ext cx="3668324" cy="523220"/>
            </a:xfrm>
            <a:prstGeom prst="rect">
              <a:avLst/>
            </a:prstGeom>
            <a:noFill/>
          </p:spPr>
          <p:txBody>
            <a:bodyPr wrap="square" rtlCol="0">
              <a:spAutoFit/>
            </a:bodyPr>
            <a:lstStyle/>
            <a:p>
              <a:r>
                <a:rPr lang="en-US" sz="2800" b="1" dirty="0">
                  <a:solidFill>
                    <a:schemeClr val="bg1"/>
                  </a:solidFill>
                </a:rPr>
                <a:t>CÂU HỎI THẢO LUẬN 2</a:t>
              </a:r>
            </a:p>
          </p:txBody>
        </p:sp>
        <p:pic>
          <p:nvPicPr>
            <p:cNvPr id="10242" name="Picture 2" descr="Discussion - Free user icons">
              <a:extLst>
                <a:ext uri="{FF2B5EF4-FFF2-40B4-BE49-F238E27FC236}">
                  <a16:creationId xmlns:a16="http://schemas.microsoft.com/office/drawing/2014/main" id="{BF60738E-FF89-39C2-8257-F3F54B28E7C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89229" y="424160"/>
              <a:ext cx="606622" cy="6066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04C41A41-1A86-9828-6CE2-F5362C1680F5}"/>
              </a:ext>
            </a:extLst>
          </p:cNvPr>
          <p:cNvGrpSpPr/>
          <p:nvPr/>
        </p:nvGrpSpPr>
        <p:grpSpPr>
          <a:xfrm>
            <a:off x="6805102" y="916626"/>
            <a:ext cx="4016738" cy="2750201"/>
            <a:chOff x="1426526" y="2608251"/>
            <a:chExt cx="5580848" cy="3821124"/>
          </a:xfrm>
        </p:grpSpPr>
        <p:pic>
          <p:nvPicPr>
            <p:cNvPr id="5" name="Picture 4">
              <a:extLst>
                <a:ext uri="{FF2B5EF4-FFF2-40B4-BE49-F238E27FC236}">
                  <a16:creationId xmlns:a16="http://schemas.microsoft.com/office/drawing/2014/main" id="{688C695C-2A3C-7D02-A2CC-CDEC19C4FF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26526" y="2608251"/>
              <a:ext cx="3898616" cy="3821124"/>
            </a:xfrm>
            <a:prstGeom prst="rect">
              <a:avLst/>
            </a:prstGeom>
          </p:spPr>
        </p:pic>
        <p:sp>
          <p:nvSpPr>
            <p:cNvPr id="6" name="TextBox 5">
              <a:extLst>
                <a:ext uri="{FF2B5EF4-FFF2-40B4-BE49-F238E27FC236}">
                  <a16:creationId xmlns:a16="http://schemas.microsoft.com/office/drawing/2014/main" id="{A9722477-22FD-A90B-E8D1-C2E07CCC88D3}"/>
                </a:ext>
              </a:extLst>
            </p:cNvPr>
            <p:cNvSpPr txBox="1"/>
            <p:nvPr/>
          </p:nvSpPr>
          <p:spPr>
            <a:xfrm>
              <a:off x="4473564" y="4783488"/>
              <a:ext cx="2533810" cy="906642"/>
            </a:xfrm>
            <a:prstGeom prst="rect">
              <a:avLst/>
            </a:prstGeom>
            <a:noFill/>
          </p:spPr>
          <p:txBody>
            <a:bodyPr wrap="square" lIns="0" tIns="0" rIns="0" bIns="0" rtlCol="0">
              <a:spAutoFit/>
            </a:bodyPr>
            <a:lstStyle/>
            <a:p>
              <a:pPr algn="l">
                <a:lnSpc>
                  <a:spcPct val="115000"/>
                </a:lnSpc>
              </a:pPr>
              <a:r>
                <a:rPr lang="en-US" sz="2000" dirty="0" err="1">
                  <a:solidFill>
                    <a:sysClr val="windowText" lastClr="000000"/>
                  </a:solidFill>
                  <a:latin typeface="Arial" panose="020B0604020202020204" pitchFamily="34" charset="0"/>
                  <a:cs typeface="Arial" panose="020B0604020202020204" pitchFamily="34" charset="0"/>
                </a:rPr>
                <a:t>Cốc</a:t>
              </a:r>
              <a:r>
                <a:rPr lang="en-US" sz="2000" dirty="0">
                  <a:solidFill>
                    <a:sysClr val="windowText" lastClr="000000"/>
                  </a:solidFill>
                  <a:latin typeface="Arial" panose="020B0604020202020204" pitchFamily="34" charset="0"/>
                  <a:cs typeface="Arial" panose="020B0604020202020204" pitchFamily="34" charset="0"/>
                </a:rPr>
                <a:t> </a:t>
              </a:r>
              <a:r>
                <a:rPr lang="en-US" sz="2000" dirty="0" err="1">
                  <a:solidFill>
                    <a:sysClr val="windowText" lastClr="000000"/>
                  </a:solidFill>
                  <a:latin typeface="Arial" panose="020B0604020202020204" pitchFamily="34" charset="0"/>
                  <a:cs typeface="Arial" panose="020B0604020202020204" pitchFamily="34" charset="0"/>
                </a:rPr>
                <a:t>nước</a:t>
              </a:r>
              <a:r>
                <a:rPr lang="en-US" sz="2000" dirty="0">
                  <a:solidFill>
                    <a:sysClr val="windowText" lastClr="000000"/>
                  </a:solidFill>
                  <a:latin typeface="Arial" panose="020B0604020202020204" pitchFamily="34" charset="0"/>
                  <a:cs typeface="Arial" panose="020B0604020202020204" pitchFamily="34" charset="0"/>
                </a:rPr>
                <a:t> </a:t>
              </a:r>
              <a:r>
                <a:rPr lang="en-US" sz="2000" dirty="0" err="1">
                  <a:solidFill>
                    <a:sysClr val="windowText" lastClr="000000"/>
                  </a:solidFill>
                  <a:latin typeface="Arial" panose="020B0604020202020204" pitchFamily="34" charset="0"/>
                  <a:cs typeface="Arial" panose="020B0604020202020204" pitchFamily="34" charset="0"/>
                </a:rPr>
                <a:t>pha</a:t>
              </a:r>
              <a:endParaRPr lang="en-US" sz="2000" dirty="0">
                <a:solidFill>
                  <a:sysClr val="windowText" lastClr="000000"/>
                </a:solidFill>
                <a:latin typeface="Arial" panose="020B0604020202020204" pitchFamily="34" charset="0"/>
                <a:cs typeface="Arial" panose="020B0604020202020204" pitchFamily="34" charset="0"/>
              </a:endParaRPr>
            </a:p>
            <a:p>
              <a:pPr algn="l">
                <a:lnSpc>
                  <a:spcPct val="115000"/>
                </a:lnSpc>
              </a:pPr>
              <a:r>
                <a:rPr lang="en-US" sz="2000" dirty="0">
                  <a:solidFill>
                    <a:sysClr val="windowText" lastClr="000000"/>
                  </a:solidFill>
                  <a:latin typeface="Arial" panose="020B0604020202020204" pitchFamily="34" charset="0"/>
                  <a:cs typeface="Arial" panose="020B0604020202020204" pitchFamily="34" charset="0"/>
                </a:rPr>
                <a:t>phenolphthalein</a:t>
              </a:r>
            </a:p>
          </p:txBody>
        </p:sp>
        <p:cxnSp>
          <p:nvCxnSpPr>
            <p:cNvPr id="7" name="Straight Connector 6">
              <a:extLst>
                <a:ext uri="{FF2B5EF4-FFF2-40B4-BE49-F238E27FC236}">
                  <a16:creationId xmlns:a16="http://schemas.microsoft.com/office/drawing/2014/main" id="{E5D43AA4-008D-2E4F-4F17-5D5537984916}"/>
                </a:ext>
              </a:extLst>
            </p:cNvPr>
            <p:cNvCxnSpPr/>
            <p:nvPr/>
          </p:nvCxnSpPr>
          <p:spPr>
            <a:xfrm flipV="1">
              <a:off x="3522440" y="5175510"/>
              <a:ext cx="852430" cy="73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D079E2B-E57D-F524-D88C-F2A15608B1F9}"/>
                </a:ext>
              </a:extLst>
            </p:cNvPr>
            <p:cNvSpPr txBox="1"/>
            <p:nvPr/>
          </p:nvSpPr>
          <p:spPr>
            <a:xfrm>
              <a:off x="3786191" y="3315548"/>
              <a:ext cx="3075573" cy="411682"/>
            </a:xfrm>
            <a:prstGeom prst="rect">
              <a:avLst/>
            </a:prstGeom>
            <a:noFill/>
          </p:spPr>
          <p:txBody>
            <a:bodyPr wrap="square" lIns="0" tIns="0" rIns="0" bIns="0" rtlCol="0">
              <a:spAutoFit/>
            </a:bodyPr>
            <a:lstStyle/>
            <a:p>
              <a:pPr algn="l"/>
              <a:r>
                <a:rPr lang="en-US" sz="2000">
                  <a:solidFill>
                    <a:sysClr val="windowText" lastClr="000000"/>
                  </a:solidFill>
                  <a:latin typeface="Arial" panose="020B0604020202020204" pitchFamily="34" charset="0"/>
                  <a:cs typeface="Arial" panose="020B0604020202020204" pitchFamily="34" charset="0"/>
                </a:rPr>
                <a:t>Bình khí ammonia</a:t>
              </a:r>
            </a:p>
          </p:txBody>
        </p:sp>
      </p:grpSp>
    </p:spTree>
    <p:extLst>
      <p:ext uri="{BB962C8B-B14F-4D97-AF65-F5344CB8AC3E}">
        <p14:creationId xmlns:p14="http://schemas.microsoft.com/office/powerpoint/2010/main" val="2548288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18">
            <a:extLst>
              <a:ext uri="{FF2B5EF4-FFF2-40B4-BE49-F238E27FC236}">
                <a16:creationId xmlns:a16="http://schemas.microsoft.com/office/drawing/2014/main" id="{B26B45E6-982C-B8D3-86A8-90BB1785EC67}"/>
              </a:ext>
            </a:extLst>
          </p:cNvPr>
          <p:cNvGrpSpPr/>
          <p:nvPr/>
        </p:nvGrpSpPr>
        <p:grpSpPr>
          <a:xfrm rot="12990985">
            <a:off x="-64014" y="-877297"/>
            <a:ext cx="2267893" cy="1830518"/>
            <a:chOff x="1821878" y="2257804"/>
            <a:chExt cx="2202275" cy="1777555"/>
          </a:xfrm>
          <a:noFill/>
        </p:grpSpPr>
        <p:sp>
          <p:nvSpPr>
            <p:cNvPr id="91" name="Freeform: Shape 90">
              <a:extLst>
                <a:ext uri="{FF2B5EF4-FFF2-40B4-BE49-F238E27FC236}">
                  <a16:creationId xmlns:a16="http://schemas.microsoft.com/office/drawing/2014/main" id="{5E70E1E6-31A9-E0A5-DDA5-83AB6A6C326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8FFEC4C-99AE-CE00-B6EA-195744C14DDF}"/>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6F4ACD-A0EF-407C-B16A-DA0EF4BCF040}"/>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94" name="Graphic 18">
            <a:extLst>
              <a:ext uri="{FF2B5EF4-FFF2-40B4-BE49-F238E27FC236}">
                <a16:creationId xmlns:a16="http://schemas.microsoft.com/office/drawing/2014/main" id="{F4D263B1-65F9-E346-64DC-B5390BAD1502}"/>
              </a:ext>
            </a:extLst>
          </p:cNvPr>
          <p:cNvGrpSpPr/>
          <p:nvPr/>
        </p:nvGrpSpPr>
        <p:grpSpPr>
          <a:xfrm rot="11280797">
            <a:off x="9903239" y="-935580"/>
            <a:ext cx="2267893" cy="1830518"/>
            <a:chOff x="1821878" y="2257804"/>
            <a:chExt cx="2202275" cy="1777555"/>
          </a:xfrm>
          <a:noFill/>
        </p:grpSpPr>
        <p:sp>
          <p:nvSpPr>
            <p:cNvPr id="95" name="Freeform: Shape 94">
              <a:extLst>
                <a:ext uri="{FF2B5EF4-FFF2-40B4-BE49-F238E27FC236}">
                  <a16:creationId xmlns:a16="http://schemas.microsoft.com/office/drawing/2014/main" id="{0A48662D-34C5-E963-833C-DA296236ABC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0" name="Freeform: Shape 10239">
              <a:extLst>
                <a:ext uri="{FF2B5EF4-FFF2-40B4-BE49-F238E27FC236}">
                  <a16:creationId xmlns:a16="http://schemas.microsoft.com/office/drawing/2014/main" id="{1A2E384A-51D3-C70A-30C2-D23E3523B68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1" name="Freeform: Shape 10240">
              <a:extLst>
                <a:ext uri="{FF2B5EF4-FFF2-40B4-BE49-F238E27FC236}">
                  <a16:creationId xmlns:a16="http://schemas.microsoft.com/office/drawing/2014/main" id="{01E49612-1D84-497E-0F62-FDB6F2D1BEAD}"/>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0243" name="Graphic 10242">
            <a:extLst>
              <a:ext uri="{FF2B5EF4-FFF2-40B4-BE49-F238E27FC236}">
                <a16:creationId xmlns:a16="http://schemas.microsoft.com/office/drawing/2014/main" id="{ACA8FA0F-8877-30A1-1CC5-A5925E65A30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10244" name="Graphic 10243">
            <a:extLst>
              <a:ext uri="{FF2B5EF4-FFF2-40B4-BE49-F238E27FC236}">
                <a16:creationId xmlns:a16="http://schemas.microsoft.com/office/drawing/2014/main" id="{5FA29317-70EC-089A-D450-3E9353A6B23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10245" name="Graphic 10244">
            <a:extLst>
              <a:ext uri="{FF2B5EF4-FFF2-40B4-BE49-F238E27FC236}">
                <a16:creationId xmlns:a16="http://schemas.microsoft.com/office/drawing/2014/main" id="{405FF725-515D-1F03-47E5-6CF5C8BC9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0246" name="Graphic 10245">
            <a:extLst>
              <a:ext uri="{FF2B5EF4-FFF2-40B4-BE49-F238E27FC236}">
                <a16:creationId xmlns:a16="http://schemas.microsoft.com/office/drawing/2014/main" id="{16B313B2-FA4B-4D85-800B-9C857FB17A7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48150"/>
            <a:ext cx="5410200" cy="2609850"/>
          </a:xfrm>
          <a:prstGeom prst="rect">
            <a:avLst/>
          </a:prstGeom>
        </p:spPr>
      </p:pic>
      <p:grpSp>
        <p:nvGrpSpPr>
          <p:cNvPr id="10247" name="Graphic 18">
            <a:extLst>
              <a:ext uri="{FF2B5EF4-FFF2-40B4-BE49-F238E27FC236}">
                <a16:creationId xmlns:a16="http://schemas.microsoft.com/office/drawing/2014/main" id="{D43B3F60-1B57-FB4A-A350-B3582C4F2AE9}"/>
              </a:ext>
            </a:extLst>
          </p:cNvPr>
          <p:cNvGrpSpPr/>
          <p:nvPr/>
        </p:nvGrpSpPr>
        <p:grpSpPr>
          <a:xfrm rot="2187709">
            <a:off x="10661115" y="5981778"/>
            <a:ext cx="1727244" cy="1394136"/>
            <a:chOff x="1821878" y="2257804"/>
            <a:chExt cx="2202275" cy="1777555"/>
          </a:xfrm>
          <a:noFill/>
        </p:grpSpPr>
        <p:sp>
          <p:nvSpPr>
            <p:cNvPr id="10248" name="Freeform: Shape 10247">
              <a:extLst>
                <a:ext uri="{FF2B5EF4-FFF2-40B4-BE49-F238E27FC236}">
                  <a16:creationId xmlns:a16="http://schemas.microsoft.com/office/drawing/2014/main" id="{2C557897-B55A-524C-ECE1-DD487733EF1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9" name="Freeform: Shape 10248">
              <a:extLst>
                <a:ext uri="{FF2B5EF4-FFF2-40B4-BE49-F238E27FC236}">
                  <a16:creationId xmlns:a16="http://schemas.microsoft.com/office/drawing/2014/main" id="{FCDA9D43-FA3E-8CA3-391C-F6FF96A1DBC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0" name="Freeform: Shape 10249">
              <a:extLst>
                <a:ext uri="{FF2B5EF4-FFF2-40B4-BE49-F238E27FC236}">
                  <a16:creationId xmlns:a16="http://schemas.microsoft.com/office/drawing/2014/main" id="{B43C0CAC-AE7C-9922-1688-4A18EA9B3834}"/>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10251" name="Graphic 18">
            <a:extLst>
              <a:ext uri="{FF2B5EF4-FFF2-40B4-BE49-F238E27FC236}">
                <a16:creationId xmlns:a16="http://schemas.microsoft.com/office/drawing/2014/main" id="{E1B9992B-F59A-0676-A395-AE2820B90229}"/>
              </a:ext>
            </a:extLst>
          </p:cNvPr>
          <p:cNvGrpSpPr/>
          <p:nvPr/>
        </p:nvGrpSpPr>
        <p:grpSpPr>
          <a:xfrm rot="1262188">
            <a:off x="-210085" y="5981778"/>
            <a:ext cx="1727244" cy="1394136"/>
            <a:chOff x="1821878" y="2257804"/>
            <a:chExt cx="2202275" cy="1777555"/>
          </a:xfrm>
          <a:noFill/>
        </p:grpSpPr>
        <p:sp>
          <p:nvSpPr>
            <p:cNvPr id="10252" name="Freeform: Shape 10251">
              <a:extLst>
                <a:ext uri="{FF2B5EF4-FFF2-40B4-BE49-F238E27FC236}">
                  <a16:creationId xmlns:a16="http://schemas.microsoft.com/office/drawing/2014/main" id="{E91C11E6-026C-05EF-DFC9-96A69AF50DC6}"/>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3" name="Freeform: Shape 10252">
              <a:extLst>
                <a:ext uri="{FF2B5EF4-FFF2-40B4-BE49-F238E27FC236}">
                  <a16:creationId xmlns:a16="http://schemas.microsoft.com/office/drawing/2014/main" id="{FC32ACCB-51B5-E5EE-F4A1-EAD7E2229FE2}"/>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4" name="Freeform: Shape 10253">
              <a:extLst>
                <a:ext uri="{FF2B5EF4-FFF2-40B4-BE49-F238E27FC236}">
                  <a16:creationId xmlns:a16="http://schemas.microsoft.com/office/drawing/2014/main" id="{BF487FB6-F3CB-1A65-1DF8-2B10DDBF01FF}"/>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075" name="Group 2074">
            <a:extLst>
              <a:ext uri="{FF2B5EF4-FFF2-40B4-BE49-F238E27FC236}">
                <a16:creationId xmlns:a16="http://schemas.microsoft.com/office/drawing/2014/main" id="{9BBA25B1-8D54-C4AB-2FA3-A83D2E6D2C23}"/>
              </a:ext>
            </a:extLst>
          </p:cNvPr>
          <p:cNvGrpSpPr/>
          <p:nvPr/>
        </p:nvGrpSpPr>
        <p:grpSpPr>
          <a:xfrm>
            <a:off x="734296" y="1345347"/>
            <a:ext cx="5267400" cy="2083653"/>
            <a:chOff x="2328401" y="2802955"/>
            <a:chExt cx="7615019" cy="2083653"/>
          </a:xfrm>
        </p:grpSpPr>
        <p:sp>
          <p:nvSpPr>
            <p:cNvPr id="2055" name="Rectangle: Rounded Corners 2054">
              <a:extLst>
                <a:ext uri="{FF2B5EF4-FFF2-40B4-BE49-F238E27FC236}">
                  <a16:creationId xmlns:a16="http://schemas.microsoft.com/office/drawing/2014/main" id="{0D9079F7-41E5-7662-8A0D-3FE310A85CB2}"/>
                </a:ext>
              </a:extLst>
            </p:cNvPr>
            <p:cNvSpPr/>
            <p:nvPr/>
          </p:nvSpPr>
          <p:spPr>
            <a:xfrm>
              <a:off x="2408222" y="2802955"/>
              <a:ext cx="7535198" cy="2083653"/>
            </a:xfrm>
            <a:prstGeom prst="roundRect">
              <a:avLst>
                <a:gd name="adj" fmla="val 21541"/>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TextBox 2070">
              <a:extLst>
                <a:ext uri="{FF2B5EF4-FFF2-40B4-BE49-F238E27FC236}">
                  <a16:creationId xmlns:a16="http://schemas.microsoft.com/office/drawing/2014/main" id="{3E26BF09-BC1B-ADFA-90B9-B0CEB90041A1}"/>
                </a:ext>
              </a:extLst>
            </p:cNvPr>
            <p:cNvSpPr txBox="1"/>
            <p:nvPr/>
          </p:nvSpPr>
          <p:spPr>
            <a:xfrm>
              <a:off x="2328401" y="2928881"/>
              <a:ext cx="7535198" cy="1431930"/>
            </a:xfrm>
            <a:prstGeom prst="rect">
              <a:avLst/>
            </a:prstGeom>
            <a:noFill/>
          </p:spPr>
          <p:txBody>
            <a:bodyPr wrap="square" rtlCol="0">
              <a:spAutoFit/>
            </a:bodyPr>
            <a:lstStyle/>
            <a:p>
              <a:pPr algn="ctr">
                <a:lnSpc>
                  <a:spcPct val="125000"/>
                </a:lnSpc>
              </a:pPr>
              <a:r>
                <a:rPr lang="vi-VN" sz="2400" b="1" dirty="0">
                  <a:latin typeface="Arial" panose="020B0604020202020204" pitchFamily="34" charset="0"/>
                  <a:cs typeface="Arial" panose="020B0604020202020204" pitchFamily="34" charset="0"/>
                </a:rPr>
                <a:t>Quan sát hình </a:t>
              </a:r>
              <a:r>
                <a:rPr lang="en-US" sz="2400" b="1" dirty="0" err="1">
                  <a:latin typeface="Arial" panose="020B0604020202020204" pitchFamily="34" charset="0"/>
                  <a:cs typeface="Arial" panose="020B0604020202020204" pitchFamily="34" charset="0"/>
                </a:rPr>
                <a:t>bên</a:t>
              </a:r>
              <a:r>
                <a:rPr lang="vi-VN" sz="2400" b="1" dirty="0">
                  <a:latin typeface="Arial" panose="020B0604020202020204" pitchFamily="34" charset="0"/>
                  <a:cs typeface="Arial" panose="020B0604020202020204" pitchFamily="34" charset="0"/>
                </a:rPr>
                <a:t> giải thích hiện tượng thí nghiệm từ đó cho biết tại sao không thu khí ammonia bằng phương pháp đẩy nước?</a:t>
              </a:r>
            </a:p>
            <a:p>
              <a:pPr algn="ctr">
                <a:lnSpc>
                  <a:spcPct val="125000"/>
                </a:lnSpc>
              </a:pPr>
              <a:endParaRPr lang="vi-VN" sz="2400" b="1" dirty="0">
                <a:latin typeface="Arial" panose="020B0604020202020204" pitchFamily="34" charset="0"/>
                <a:cs typeface="Arial" panose="020B0604020202020204" pitchFamily="34" charset="0"/>
              </a:endParaRPr>
            </a:p>
          </p:txBody>
        </p:sp>
      </p:grpSp>
      <p:sp>
        <p:nvSpPr>
          <p:cNvPr id="2079" name="Hexagon 2078">
            <a:extLst>
              <a:ext uri="{FF2B5EF4-FFF2-40B4-BE49-F238E27FC236}">
                <a16:creationId xmlns:a16="http://schemas.microsoft.com/office/drawing/2014/main" id="{F2F4893E-6D13-9469-C175-24014DCA43F2}"/>
              </a:ext>
            </a:extLst>
          </p:cNvPr>
          <p:cNvSpPr/>
          <p:nvPr/>
        </p:nvSpPr>
        <p:spPr>
          <a:xfrm>
            <a:off x="5049293" y="3595188"/>
            <a:ext cx="1716480" cy="561016"/>
          </a:xfrm>
          <a:prstGeom prst="hexagon">
            <a:avLst/>
          </a:prstGeom>
          <a:solidFill>
            <a:schemeClr val="tx2">
              <a:lumMod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FFFF00"/>
                </a:solidFill>
              </a:rPr>
              <a:t>TRẢ LỜI</a:t>
            </a:r>
          </a:p>
        </p:txBody>
      </p:sp>
      <p:grpSp>
        <p:nvGrpSpPr>
          <p:cNvPr id="73" name="Group 72">
            <a:extLst>
              <a:ext uri="{FF2B5EF4-FFF2-40B4-BE49-F238E27FC236}">
                <a16:creationId xmlns:a16="http://schemas.microsoft.com/office/drawing/2014/main" id="{22269244-7570-8822-82E3-389B06699596}"/>
              </a:ext>
            </a:extLst>
          </p:cNvPr>
          <p:cNvGrpSpPr/>
          <p:nvPr/>
        </p:nvGrpSpPr>
        <p:grpSpPr>
          <a:xfrm>
            <a:off x="667780" y="4183869"/>
            <a:ext cx="10667832" cy="2462213"/>
            <a:chOff x="1144083" y="3664446"/>
            <a:chExt cx="10014496" cy="2462213"/>
          </a:xfrm>
        </p:grpSpPr>
        <p:pic>
          <p:nvPicPr>
            <p:cNvPr id="67" name="Picture 66">
              <a:extLst>
                <a:ext uri="{FF2B5EF4-FFF2-40B4-BE49-F238E27FC236}">
                  <a16:creationId xmlns:a16="http://schemas.microsoft.com/office/drawing/2014/main" id="{433572B4-9AF1-1524-FB57-82BB5B67692B}"/>
                </a:ext>
              </a:extLst>
            </p:cNvPr>
            <p:cNvPicPr>
              <a:picLocks noChangeAspect="1"/>
            </p:cNvPicPr>
            <p:nvPr/>
          </p:nvPicPr>
          <p:blipFill>
            <a:blip r:embed="rId8">
              <a:duotone>
                <a:schemeClr val="accent1">
                  <a:shade val="45000"/>
                  <a:satMod val="135000"/>
                </a:schemeClr>
                <a:prstClr val="white"/>
              </a:duotone>
            </a:blip>
            <a:stretch>
              <a:fillRect/>
            </a:stretch>
          </p:blipFill>
          <p:spPr>
            <a:xfrm>
              <a:off x="1144083" y="3740438"/>
              <a:ext cx="875521" cy="875521"/>
            </a:xfrm>
            <a:prstGeom prst="rect">
              <a:avLst/>
            </a:prstGeom>
          </p:spPr>
        </p:pic>
        <p:sp>
          <p:nvSpPr>
            <p:cNvPr id="69" name="TextBox 68">
              <a:extLst>
                <a:ext uri="{FF2B5EF4-FFF2-40B4-BE49-F238E27FC236}">
                  <a16:creationId xmlns:a16="http://schemas.microsoft.com/office/drawing/2014/main" id="{C7750CAE-0AE3-921B-A6F2-54DE0AB977DC}"/>
                </a:ext>
              </a:extLst>
            </p:cNvPr>
            <p:cNvSpPr txBox="1"/>
            <p:nvPr/>
          </p:nvSpPr>
          <p:spPr>
            <a:xfrm>
              <a:off x="1942051" y="3664446"/>
              <a:ext cx="9216528" cy="2462213"/>
            </a:xfrm>
            <a:prstGeom prst="rect">
              <a:avLst/>
            </a:prstGeom>
            <a:noFill/>
          </p:spPr>
          <p:txBody>
            <a:bodyPr wrap="square" rtlCol="0">
              <a:spAutoFit/>
            </a:bodyPr>
            <a:lstStyle/>
            <a:p>
              <a:pPr algn="l"/>
              <a:r>
                <a:rPr lang="vi-VN" sz="2200" b="1" i="0" dirty="0">
                  <a:solidFill>
                    <a:srgbClr val="333333"/>
                  </a:solidFill>
                  <a:effectLst/>
                </a:rPr>
                <a:t>Giải thích: </a:t>
              </a:r>
              <a:r>
                <a:rPr lang="vi-VN" sz="2200" b="0" i="0" dirty="0">
                  <a:solidFill>
                    <a:srgbClr val="333333"/>
                  </a:solidFill>
                  <a:effectLst/>
                </a:rPr>
                <a:t>Khí ammonia tan rất nhanh trong nước là giảm áp suất trong bình nên áp suất ngoài không khí nén vào mặt thoáng của chậu nước làm nước phun lên trong ống thuỷ tinh thành dòng. Ammonia tan trong nước tạo thành dung dịch có tính base làm cho phenolphtalein không màu chuyển thành màu hồng.</a:t>
              </a:r>
            </a:p>
            <a:p>
              <a:pPr algn="l"/>
              <a:r>
                <a:rPr lang="vi-VN" sz="2200" b="0" i="0" dirty="0">
                  <a:solidFill>
                    <a:srgbClr val="333333"/>
                  </a:solidFill>
                  <a:effectLst/>
                </a:rPr>
                <a:t>Do NH</a:t>
              </a:r>
              <a:r>
                <a:rPr lang="vi-VN" sz="2200" b="0" i="0" baseline="-25000" dirty="0">
                  <a:solidFill>
                    <a:srgbClr val="333333"/>
                  </a:solidFill>
                  <a:effectLst/>
                </a:rPr>
                <a:t>3</a:t>
              </a:r>
              <a:r>
                <a:rPr lang="vi-VN" sz="2200" b="0" i="0" dirty="0">
                  <a:solidFill>
                    <a:srgbClr val="333333"/>
                  </a:solidFill>
                  <a:effectLst/>
                </a:rPr>
                <a:t> hoà tan nhiều trong nước nên không thu khí ammonia bằng phương pháp đẩy nước</a:t>
              </a:r>
            </a:p>
          </p:txBody>
        </p:sp>
      </p:grpSp>
      <p:grpSp>
        <p:nvGrpSpPr>
          <p:cNvPr id="3" name="Group 2">
            <a:extLst>
              <a:ext uri="{FF2B5EF4-FFF2-40B4-BE49-F238E27FC236}">
                <a16:creationId xmlns:a16="http://schemas.microsoft.com/office/drawing/2014/main" id="{AC60BA3A-A71B-61F1-D3CE-F5971374E381}"/>
              </a:ext>
            </a:extLst>
          </p:cNvPr>
          <p:cNvGrpSpPr/>
          <p:nvPr/>
        </p:nvGrpSpPr>
        <p:grpSpPr>
          <a:xfrm>
            <a:off x="624072" y="259480"/>
            <a:ext cx="4696284" cy="979382"/>
            <a:chOff x="624072" y="259480"/>
            <a:chExt cx="4696284" cy="979382"/>
          </a:xfrm>
        </p:grpSpPr>
        <p:sp>
          <p:nvSpPr>
            <p:cNvPr id="2072" name="Rectangle: Rounded Corners 2071">
              <a:extLst>
                <a:ext uri="{FF2B5EF4-FFF2-40B4-BE49-F238E27FC236}">
                  <a16:creationId xmlns:a16="http://schemas.microsoft.com/office/drawing/2014/main" id="{2C824EEC-83F3-37BD-CAD2-A67357FCAA96}"/>
                </a:ext>
              </a:extLst>
            </p:cNvPr>
            <p:cNvSpPr/>
            <p:nvPr/>
          </p:nvSpPr>
          <p:spPr>
            <a:xfrm>
              <a:off x="1088312" y="389709"/>
              <a:ext cx="4232044" cy="71892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a:extLst>
                <a:ext uri="{FF2B5EF4-FFF2-40B4-BE49-F238E27FC236}">
                  <a16:creationId xmlns:a16="http://schemas.microsoft.com/office/drawing/2014/main" id="{2E4C4E6A-B6CA-8DC0-A212-723A78C18926}"/>
                </a:ext>
              </a:extLst>
            </p:cNvPr>
            <p:cNvSpPr/>
            <p:nvPr/>
          </p:nvSpPr>
          <p:spPr>
            <a:xfrm>
              <a:off x="624072" y="259480"/>
              <a:ext cx="979382" cy="979382"/>
            </a:xfrm>
            <a:prstGeom prst="ellips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TextBox 2072">
              <a:extLst>
                <a:ext uri="{FF2B5EF4-FFF2-40B4-BE49-F238E27FC236}">
                  <a16:creationId xmlns:a16="http://schemas.microsoft.com/office/drawing/2014/main" id="{D06FE7A4-8090-F1A9-810E-53D1F89E3FB7}"/>
                </a:ext>
              </a:extLst>
            </p:cNvPr>
            <p:cNvSpPr txBox="1"/>
            <p:nvPr/>
          </p:nvSpPr>
          <p:spPr>
            <a:xfrm>
              <a:off x="1652032" y="509786"/>
              <a:ext cx="3668324" cy="523220"/>
            </a:xfrm>
            <a:prstGeom prst="rect">
              <a:avLst/>
            </a:prstGeom>
            <a:noFill/>
          </p:spPr>
          <p:txBody>
            <a:bodyPr wrap="square" rtlCol="0">
              <a:spAutoFit/>
            </a:bodyPr>
            <a:lstStyle/>
            <a:p>
              <a:r>
                <a:rPr lang="en-US" sz="2800" b="1" dirty="0">
                  <a:solidFill>
                    <a:schemeClr val="bg1"/>
                  </a:solidFill>
                </a:rPr>
                <a:t>CÂU HỎI THẢO LUẬN 2</a:t>
              </a:r>
            </a:p>
          </p:txBody>
        </p:sp>
        <p:pic>
          <p:nvPicPr>
            <p:cNvPr id="10242" name="Picture 2" descr="Discussion - Free user icons">
              <a:extLst>
                <a:ext uri="{FF2B5EF4-FFF2-40B4-BE49-F238E27FC236}">
                  <a16:creationId xmlns:a16="http://schemas.microsoft.com/office/drawing/2014/main" id="{BF60738E-FF89-39C2-8257-F3F54B28E7C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89229" y="424160"/>
              <a:ext cx="606622" cy="6066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04C41A41-1A86-9828-6CE2-F5362C1680F5}"/>
              </a:ext>
            </a:extLst>
          </p:cNvPr>
          <p:cNvGrpSpPr/>
          <p:nvPr/>
        </p:nvGrpSpPr>
        <p:grpSpPr>
          <a:xfrm>
            <a:off x="6805102" y="916626"/>
            <a:ext cx="4016738" cy="2750201"/>
            <a:chOff x="1426526" y="2608251"/>
            <a:chExt cx="5580848" cy="3821124"/>
          </a:xfrm>
        </p:grpSpPr>
        <p:pic>
          <p:nvPicPr>
            <p:cNvPr id="5" name="Picture 4">
              <a:extLst>
                <a:ext uri="{FF2B5EF4-FFF2-40B4-BE49-F238E27FC236}">
                  <a16:creationId xmlns:a16="http://schemas.microsoft.com/office/drawing/2014/main" id="{688C695C-2A3C-7D02-A2CC-CDEC19C4FF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26526" y="2608251"/>
              <a:ext cx="3898616" cy="3821124"/>
            </a:xfrm>
            <a:prstGeom prst="rect">
              <a:avLst/>
            </a:prstGeom>
          </p:spPr>
        </p:pic>
        <p:sp>
          <p:nvSpPr>
            <p:cNvPr id="6" name="TextBox 5">
              <a:extLst>
                <a:ext uri="{FF2B5EF4-FFF2-40B4-BE49-F238E27FC236}">
                  <a16:creationId xmlns:a16="http://schemas.microsoft.com/office/drawing/2014/main" id="{A9722477-22FD-A90B-E8D1-C2E07CCC88D3}"/>
                </a:ext>
              </a:extLst>
            </p:cNvPr>
            <p:cNvSpPr txBox="1"/>
            <p:nvPr/>
          </p:nvSpPr>
          <p:spPr>
            <a:xfrm>
              <a:off x="4473564" y="4783488"/>
              <a:ext cx="2533810" cy="906642"/>
            </a:xfrm>
            <a:prstGeom prst="rect">
              <a:avLst/>
            </a:prstGeom>
            <a:noFill/>
          </p:spPr>
          <p:txBody>
            <a:bodyPr wrap="square" lIns="0" tIns="0" rIns="0" bIns="0" rtlCol="0">
              <a:spAutoFit/>
            </a:bodyPr>
            <a:lstStyle/>
            <a:p>
              <a:pPr algn="l">
                <a:lnSpc>
                  <a:spcPct val="115000"/>
                </a:lnSpc>
              </a:pPr>
              <a:r>
                <a:rPr lang="en-US" sz="2000" dirty="0" err="1">
                  <a:solidFill>
                    <a:sysClr val="windowText" lastClr="000000"/>
                  </a:solidFill>
                  <a:latin typeface="Arial" panose="020B0604020202020204" pitchFamily="34" charset="0"/>
                  <a:cs typeface="Arial" panose="020B0604020202020204" pitchFamily="34" charset="0"/>
                </a:rPr>
                <a:t>Cốc</a:t>
              </a:r>
              <a:r>
                <a:rPr lang="en-US" sz="2000" dirty="0">
                  <a:solidFill>
                    <a:sysClr val="windowText" lastClr="000000"/>
                  </a:solidFill>
                  <a:latin typeface="Arial" panose="020B0604020202020204" pitchFamily="34" charset="0"/>
                  <a:cs typeface="Arial" panose="020B0604020202020204" pitchFamily="34" charset="0"/>
                </a:rPr>
                <a:t> </a:t>
              </a:r>
              <a:r>
                <a:rPr lang="en-US" sz="2000" dirty="0" err="1">
                  <a:solidFill>
                    <a:sysClr val="windowText" lastClr="000000"/>
                  </a:solidFill>
                  <a:latin typeface="Arial" panose="020B0604020202020204" pitchFamily="34" charset="0"/>
                  <a:cs typeface="Arial" panose="020B0604020202020204" pitchFamily="34" charset="0"/>
                </a:rPr>
                <a:t>nước</a:t>
              </a:r>
              <a:r>
                <a:rPr lang="en-US" sz="2000" dirty="0">
                  <a:solidFill>
                    <a:sysClr val="windowText" lastClr="000000"/>
                  </a:solidFill>
                  <a:latin typeface="Arial" panose="020B0604020202020204" pitchFamily="34" charset="0"/>
                  <a:cs typeface="Arial" panose="020B0604020202020204" pitchFamily="34" charset="0"/>
                </a:rPr>
                <a:t> </a:t>
              </a:r>
              <a:r>
                <a:rPr lang="en-US" sz="2000" dirty="0" err="1">
                  <a:solidFill>
                    <a:sysClr val="windowText" lastClr="000000"/>
                  </a:solidFill>
                  <a:latin typeface="Arial" panose="020B0604020202020204" pitchFamily="34" charset="0"/>
                  <a:cs typeface="Arial" panose="020B0604020202020204" pitchFamily="34" charset="0"/>
                </a:rPr>
                <a:t>pha</a:t>
              </a:r>
              <a:endParaRPr lang="en-US" sz="2000" dirty="0">
                <a:solidFill>
                  <a:sysClr val="windowText" lastClr="000000"/>
                </a:solidFill>
                <a:latin typeface="Arial" panose="020B0604020202020204" pitchFamily="34" charset="0"/>
                <a:cs typeface="Arial" panose="020B0604020202020204" pitchFamily="34" charset="0"/>
              </a:endParaRPr>
            </a:p>
            <a:p>
              <a:pPr algn="l">
                <a:lnSpc>
                  <a:spcPct val="115000"/>
                </a:lnSpc>
              </a:pPr>
              <a:r>
                <a:rPr lang="en-US" sz="2000" dirty="0">
                  <a:solidFill>
                    <a:sysClr val="windowText" lastClr="000000"/>
                  </a:solidFill>
                  <a:latin typeface="Arial" panose="020B0604020202020204" pitchFamily="34" charset="0"/>
                  <a:cs typeface="Arial" panose="020B0604020202020204" pitchFamily="34" charset="0"/>
                </a:rPr>
                <a:t>phenolphthalein</a:t>
              </a:r>
            </a:p>
          </p:txBody>
        </p:sp>
        <p:cxnSp>
          <p:nvCxnSpPr>
            <p:cNvPr id="7" name="Straight Connector 6">
              <a:extLst>
                <a:ext uri="{FF2B5EF4-FFF2-40B4-BE49-F238E27FC236}">
                  <a16:creationId xmlns:a16="http://schemas.microsoft.com/office/drawing/2014/main" id="{E5D43AA4-008D-2E4F-4F17-5D5537984916}"/>
                </a:ext>
              </a:extLst>
            </p:cNvPr>
            <p:cNvCxnSpPr/>
            <p:nvPr/>
          </p:nvCxnSpPr>
          <p:spPr>
            <a:xfrm flipV="1">
              <a:off x="3522440" y="5175510"/>
              <a:ext cx="852430" cy="739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D079E2B-E57D-F524-D88C-F2A15608B1F9}"/>
                </a:ext>
              </a:extLst>
            </p:cNvPr>
            <p:cNvSpPr txBox="1"/>
            <p:nvPr/>
          </p:nvSpPr>
          <p:spPr>
            <a:xfrm>
              <a:off x="3786191" y="3315548"/>
              <a:ext cx="3075573" cy="411682"/>
            </a:xfrm>
            <a:prstGeom prst="rect">
              <a:avLst/>
            </a:prstGeom>
            <a:noFill/>
          </p:spPr>
          <p:txBody>
            <a:bodyPr wrap="square" lIns="0" tIns="0" rIns="0" bIns="0" rtlCol="0">
              <a:spAutoFit/>
            </a:bodyPr>
            <a:lstStyle/>
            <a:p>
              <a:pPr algn="l"/>
              <a:r>
                <a:rPr lang="en-US" sz="2000">
                  <a:solidFill>
                    <a:sysClr val="windowText" lastClr="000000"/>
                  </a:solidFill>
                  <a:latin typeface="Arial" panose="020B0604020202020204" pitchFamily="34" charset="0"/>
                  <a:cs typeface="Arial" panose="020B0604020202020204" pitchFamily="34" charset="0"/>
                </a:rPr>
                <a:t>Bình khí ammonia</a:t>
              </a:r>
            </a:p>
          </p:txBody>
        </p:sp>
      </p:grpSp>
    </p:spTree>
    <p:extLst>
      <p:ext uri="{BB962C8B-B14F-4D97-AF65-F5344CB8AC3E}">
        <p14:creationId xmlns:p14="http://schemas.microsoft.com/office/powerpoint/2010/main" val="3060474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18">
            <a:extLst>
              <a:ext uri="{FF2B5EF4-FFF2-40B4-BE49-F238E27FC236}">
                <a16:creationId xmlns:a16="http://schemas.microsoft.com/office/drawing/2014/main" id="{B26B45E6-982C-B8D3-86A8-90BB1785EC67}"/>
              </a:ext>
            </a:extLst>
          </p:cNvPr>
          <p:cNvGrpSpPr/>
          <p:nvPr/>
        </p:nvGrpSpPr>
        <p:grpSpPr>
          <a:xfrm rot="12990985">
            <a:off x="-64014" y="-877297"/>
            <a:ext cx="2267893" cy="1830518"/>
            <a:chOff x="1821878" y="2257804"/>
            <a:chExt cx="2202275" cy="1777555"/>
          </a:xfrm>
          <a:noFill/>
        </p:grpSpPr>
        <p:sp>
          <p:nvSpPr>
            <p:cNvPr id="91" name="Freeform: Shape 90">
              <a:extLst>
                <a:ext uri="{FF2B5EF4-FFF2-40B4-BE49-F238E27FC236}">
                  <a16:creationId xmlns:a16="http://schemas.microsoft.com/office/drawing/2014/main" id="{5E70E1E6-31A9-E0A5-DDA5-83AB6A6C326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8FFEC4C-99AE-CE00-B6EA-195744C14DDF}"/>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6F4ACD-A0EF-407C-B16A-DA0EF4BCF040}"/>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94" name="Graphic 18">
            <a:extLst>
              <a:ext uri="{FF2B5EF4-FFF2-40B4-BE49-F238E27FC236}">
                <a16:creationId xmlns:a16="http://schemas.microsoft.com/office/drawing/2014/main" id="{F4D263B1-65F9-E346-64DC-B5390BAD1502}"/>
              </a:ext>
            </a:extLst>
          </p:cNvPr>
          <p:cNvGrpSpPr/>
          <p:nvPr/>
        </p:nvGrpSpPr>
        <p:grpSpPr>
          <a:xfrm rot="11280797">
            <a:off x="9903239" y="-935580"/>
            <a:ext cx="2267893" cy="1830518"/>
            <a:chOff x="1821878" y="2257804"/>
            <a:chExt cx="2202275" cy="1777555"/>
          </a:xfrm>
          <a:noFill/>
        </p:grpSpPr>
        <p:sp>
          <p:nvSpPr>
            <p:cNvPr id="95" name="Freeform: Shape 94">
              <a:extLst>
                <a:ext uri="{FF2B5EF4-FFF2-40B4-BE49-F238E27FC236}">
                  <a16:creationId xmlns:a16="http://schemas.microsoft.com/office/drawing/2014/main" id="{0A48662D-34C5-E963-833C-DA296236ABC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0" name="Freeform: Shape 10239">
              <a:extLst>
                <a:ext uri="{FF2B5EF4-FFF2-40B4-BE49-F238E27FC236}">
                  <a16:creationId xmlns:a16="http://schemas.microsoft.com/office/drawing/2014/main" id="{1A2E384A-51D3-C70A-30C2-D23E3523B68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1" name="Freeform: Shape 10240">
              <a:extLst>
                <a:ext uri="{FF2B5EF4-FFF2-40B4-BE49-F238E27FC236}">
                  <a16:creationId xmlns:a16="http://schemas.microsoft.com/office/drawing/2014/main" id="{01E49612-1D84-497E-0F62-FDB6F2D1BEAD}"/>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0243" name="Graphic 10242">
            <a:extLst>
              <a:ext uri="{FF2B5EF4-FFF2-40B4-BE49-F238E27FC236}">
                <a16:creationId xmlns:a16="http://schemas.microsoft.com/office/drawing/2014/main" id="{ACA8FA0F-8877-30A1-1CC5-A5925E65A30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10244" name="Graphic 10243">
            <a:extLst>
              <a:ext uri="{FF2B5EF4-FFF2-40B4-BE49-F238E27FC236}">
                <a16:creationId xmlns:a16="http://schemas.microsoft.com/office/drawing/2014/main" id="{5FA29317-70EC-089A-D450-3E9353A6B23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10245" name="Graphic 10244">
            <a:extLst>
              <a:ext uri="{FF2B5EF4-FFF2-40B4-BE49-F238E27FC236}">
                <a16:creationId xmlns:a16="http://schemas.microsoft.com/office/drawing/2014/main" id="{405FF725-515D-1F03-47E5-6CF5C8BC9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0246" name="Graphic 10245">
            <a:extLst>
              <a:ext uri="{FF2B5EF4-FFF2-40B4-BE49-F238E27FC236}">
                <a16:creationId xmlns:a16="http://schemas.microsoft.com/office/drawing/2014/main" id="{16B313B2-FA4B-4D85-800B-9C857FB17A7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48150"/>
            <a:ext cx="5410200" cy="2609850"/>
          </a:xfrm>
          <a:prstGeom prst="rect">
            <a:avLst/>
          </a:prstGeom>
        </p:spPr>
      </p:pic>
      <p:grpSp>
        <p:nvGrpSpPr>
          <p:cNvPr id="10247" name="Graphic 18">
            <a:extLst>
              <a:ext uri="{FF2B5EF4-FFF2-40B4-BE49-F238E27FC236}">
                <a16:creationId xmlns:a16="http://schemas.microsoft.com/office/drawing/2014/main" id="{D43B3F60-1B57-FB4A-A350-B3582C4F2AE9}"/>
              </a:ext>
            </a:extLst>
          </p:cNvPr>
          <p:cNvGrpSpPr/>
          <p:nvPr/>
        </p:nvGrpSpPr>
        <p:grpSpPr>
          <a:xfrm rot="2187709">
            <a:off x="10661115" y="5981778"/>
            <a:ext cx="1727244" cy="1394136"/>
            <a:chOff x="1821878" y="2257804"/>
            <a:chExt cx="2202275" cy="1777555"/>
          </a:xfrm>
          <a:noFill/>
        </p:grpSpPr>
        <p:sp>
          <p:nvSpPr>
            <p:cNvPr id="10248" name="Freeform: Shape 10247">
              <a:extLst>
                <a:ext uri="{FF2B5EF4-FFF2-40B4-BE49-F238E27FC236}">
                  <a16:creationId xmlns:a16="http://schemas.microsoft.com/office/drawing/2014/main" id="{2C557897-B55A-524C-ECE1-DD487733EF1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9" name="Freeform: Shape 10248">
              <a:extLst>
                <a:ext uri="{FF2B5EF4-FFF2-40B4-BE49-F238E27FC236}">
                  <a16:creationId xmlns:a16="http://schemas.microsoft.com/office/drawing/2014/main" id="{FCDA9D43-FA3E-8CA3-391C-F6FF96A1DBC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0" name="Freeform: Shape 10249">
              <a:extLst>
                <a:ext uri="{FF2B5EF4-FFF2-40B4-BE49-F238E27FC236}">
                  <a16:creationId xmlns:a16="http://schemas.microsoft.com/office/drawing/2014/main" id="{B43C0CAC-AE7C-9922-1688-4A18EA9B3834}"/>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10251" name="Graphic 18">
            <a:extLst>
              <a:ext uri="{FF2B5EF4-FFF2-40B4-BE49-F238E27FC236}">
                <a16:creationId xmlns:a16="http://schemas.microsoft.com/office/drawing/2014/main" id="{E1B9992B-F59A-0676-A395-AE2820B90229}"/>
              </a:ext>
            </a:extLst>
          </p:cNvPr>
          <p:cNvGrpSpPr/>
          <p:nvPr/>
        </p:nvGrpSpPr>
        <p:grpSpPr>
          <a:xfrm rot="1262188">
            <a:off x="-210085" y="5981778"/>
            <a:ext cx="1727244" cy="1394136"/>
            <a:chOff x="1821878" y="2257804"/>
            <a:chExt cx="2202275" cy="1777555"/>
          </a:xfrm>
          <a:noFill/>
        </p:grpSpPr>
        <p:sp>
          <p:nvSpPr>
            <p:cNvPr id="10252" name="Freeform: Shape 10251">
              <a:extLst>
                <a:ext uri="{FF2B5EF4-FFF2-40B4-BE49-F238E27FC236}">
                  <a16:creationId xmlns:a16="http://schemas.microsoft.com/office/drawing/2014/main" id="{E91C11E6-026C-05EF-DFC9-96A69AF50DC6}"/>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3" name="Freeform: Shape 10252">
              <a:extLst>
                <a:ext uri="{FF2B5EF4-FFF2-40B4-BE49-F238E27FC236}">
                  <a16:creationId xmlns:a16="http://schemas.microsoft.com/office/drawing/2014/main" id="{FC32ACCB-51B5-E5EE-F4A1-EAD7E2229FE2}"/>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4" name="Freeform: Shape 10253">
              <a:extLst>
                <a:ext uri="{FF2B5EF4-FFF2-40B4-BE49-F238E27FC236}">
                  <a16:creationId xmlns:a16="http://schemas.microsoft.com/office/drawing/2014/main" id="{BF487FB6-F3CB-1A65-1DF8-2B10DDBF01FF}"/>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075" name="Group 2074">
            <a:extLst>
              <a:ext uri="{FF2B5EF4-FFF2-40B4-BE49-F238E27FC236}">
                <a16:creationId xmlns:a16="http://schemas.microsoft.com/office/drawing/2014/main" id="{9BBA25B1-8D54-C4AB-2FA3-A83D2E6D2C23}"/>
              </a:ext>
            </a:extLst>
          </p:cNvPr>
          <p:cNvGrpSpPr/>
          <p:nvPr/>
        </p:nvGrpSpPr>
        <p:grpSpPr>
          <a:xfrm>
            <a:off x="692869" y="1345348"/>
            <a:ext cx="10920295" cy="1238462"/>
            <a:chOff x="2299403" y="2802956"/>
            <a:chExt cx="7644017" cy="1238462"/>
          </a:xfrm>
        </p:grpSpPr>
        <p:sp>
          <p:nvSpPr>
            <p:cNvPr id="2055" name="Rectangle: Rounded Corners 2054">
              <a:extLst>
                <a:ext uri="{FF2B5EF4-FFF2-40B4-BE49-F238E27FC236}">
                  <a16:creationId xmlns:a16="http://schemas.microsoft.com/office/drawing/2014/main" id="{0D9079F7-41E5-7662-8A0D-3FE310A85CB2}"/>
                </a:ext>
              </a:extLst>
            </p:cNvPr>
            <p:cNvSpPr/>
            <p:nvPr/>
          </p:nvSpPr>
          <p:spPr>
            <a:xfrm>
              <a:off x="2299403" y="2802956"/>
              <a:ext cx="7644017" cy="1238462"/>
            </a:xfrm>
            <a:prstGeom prst="roundRect">
              <a:avLst>
                <a:gd name="adj" fmla="val 21541"/>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TextBox 2070">
              <a:extLst>
                <a:ext uri="{FF2B5EF4-FFF2-40B4-BE49-F238E27FC236}">
                  <a16:creationId xmlns:a16="http://schemas.microsoft.com/office/drawing/2014/main" id="{3E26BF09-BC1B-ADFA-90B9-B0CEB90041A1}"/>
                </a:ext>
              </a:extLst>
            </p:cNvPr>
            <p:cNvSpPr txBox="1"/>
            <p:nvPr/>
          </p:nvSpPr>
          <p:spPr>
            <a:xfrm>
              <a:off x="2353812" y="2933185"/>
              <a:ext cx="7535198" cy="970266"/>
            </a:xfrm>
            <a:prstGeom prst="rect">
              <a:avLst/>
            </a:prstGeom>
            <a:noFill/>
          </p:spPr>
          <p:txBody>
            <a:bodyPr wrap="square" rtlCol="0">
              <a:spAutoFit/>
            </a:bodyPr>
            <a:lstStyle/>
            <a:p>
              <a:pPr algn="ctr">
                <a:lnSpc>
                  <a:spcPct val="125000"/>
                </a:lnSpc>
              </a:pPr>
              <a:r>
                <a:rPr lang="vi-VN" sz="2400" b="1" dirty="0">
                  <a:latin typeface="Arial" panose="020B0604020202020204" pitchFamily="34" charset="0"/>
                  <a:cs typeface="Arial" panose="020B0604020202020204" pitchFamily="34" charset="0"/>
                </a:rPr>
                <a:t>Tính tỉ khối của NH</a:t>
              </a:r>
              <a:r>
                <a:rPr lang="vi-VN" sz="2400" b="1" baseline="-25000" dirty="0">
                  <a:latin typeface="Arial" panose="020B0604020202020204" pitchFamily="34" charset="0"/>
                  <a:cs typeface="Arial" panose="020B0604020202020204" pitchFamily="34" charset="0"/>
                </a:rPr>
                <a:t>3</a:t>
              </a:r>
              <a:r>
                <a:rPr lang="vi-VN" sz="2400" b="1" dirty="0">
                  <a:latin typeface="Arial" panose="020B0604020202020204" pitchFamily="34" charset="0"/>
                  <a:cs typeface="Arial" panose="020B0604020202020204" pitchFamily="34" charset="0"/>
                </a:rPr>
                <a:t> so với không khí. Từ kết quả đó hãy giải thích vì sao có thể thu khí NH</a:t>
              </a:r>
              <a:r>
                <a:rPr lang="vi-VN" sz="2400" b="1" baseline="-25000" dirty="0">
                  <a:latin typeface="Arial" panose="020B0604020202020204" pitchFamily="34" charset="0"/>
                  <a:cs typeface="Arial" panose="020B0604020202020204" pitchFamily="34" charset="0"/>
                </a:rPr>
                <a:t>3</a:t>
              </a:r>
              <a:r>
                <a:rPr lang="vi-VN" sz="2400" b="1" dirty="0">
                  <a:latin typeface="Arial" panose="020B0604020202020204" pitchFamily="34" charset="0"/>
                  <a:cs typeface="Arial" panose="020B0604020202020204" pitchFamily="34" charset="0"/>
                </a:rPr>
                <a:t> bằng phương pháp để không khí (úp ngược bình)</a:t>
              </a:r>
            </a:p>
          </p:txBody>
        </p:sp>
      </p:grpSp>
      <p:sp>
        <p:nvSpPr>
          <p:cNvPr id="2079" name="Hexagon 2078">
            <a:extLst>
              <a:ext uri="{FF2B5EF4-FFF2-40B4-BE49-F238E27FC236}">
                <a16:creationId xmlns:a16="http://schemas.microsoft.com/office/drawing/2014/main" id="{F2F4893E-6D13-9469-C175-24014DCA43F2}"/>
              </a:ext>
            </a:extLst>
          </p:cNvPr>
          <p:cNvSpPr/>
          <p:nvPr/>
        </p:nvSpPr>
        <p:spPr>
          <a:xfrm>
            <a:off x="5237760" y="2822823"/>
            <a:ext cx="1716480" cy="561016"/>
          </a:xfrm>
          <a:prstGeom prst="hexagon">
            <a:avLst/>
          </a:prstGeom>
          <a:solidFill>
            <a:schemeClr val="tx2">
              <a:lumMod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FFFF00"/>
                </a:solidFill>
              </a:rPr>
              <a:t>TRẢ LỜI</a:t>
            </a:r>
          </a:p>
        </p:txBody>
      </p:sp>
      <p:grpSp>
        <p:nvGrpSpPr>
          <p:cNvPr id="73" name="Group 72">
            <a:extLst>
              <a:ext uri="{FF2B5EF4-FFF2-40B4-BE49-F238E27FC236}">
                <a16:creationId xmlns:a16="http://schemas.microsoft.com/office/drawing/2014/main" id="{22269244-7570-8822-82E3-389B06699596}"/>
              </a:ext>
            </a:extLst>
          </p:cNvPr>
          <p:cNvGrpSpPr/>
          <p:nvPr/>
        </p:nvGrpSpPr>
        <p:grpSpPr>
          <a:xfrm>
            <a:off x="816169" y="3568457"/>
            <a:ext cx="10559662" cy="1200329"/>
            <a:chOff x="1144083" y="3664446"/>
            <a:chExt cx="10014496" cy="1200329"/>
          </a:xfrm>
        </p:grpSpPr>
        <p:pic>
          <p:nvPicPr>
            <p:cNvPr id="67" name="Picture 66">
              <a:extLst>
                <a:ext uri="{FF2B5EF4-FFF2-40B4-BE49-F238E27FC236}">
                  <a16:creationId xmlns:a16="http://schemas.microsoft.com/office/drawing/2014/main" id="{433572B4-9AF1-1524-FB57-82BB5B67692B}"/>
                </a:ext>
              </a:extLst>
            </p:cNvPr>
            <p:cNvPicPr>
              <a:picLocks noChangeAspect="1"/>
            </p:cNvPicPr>
            <p:nvPr/>
          </p:nvPicPr>
          <p:blipFill>
            <a:blip r:embed="rId8">
              <a:duotone>
                <a:schemeClr val="accent1">
                  <a:shade val="45000"/>
                  <a:satMod val="135000"/>
                </a:schemeClr>
                <a:prstClr val="white"/>
              </a:duotone>
            </a:blip>
            <a:stretch>
              <a:fillRect/>
            </a:stretch>
          </p:blipFill>
          <p:spPr>
            <a:xfrm>
              <a:off x="1144083" y="3740438"/>
              <a:ext cx="875521" cy="875521"/>
            </a:xfrm>
            <a:prstGeom prst="rect">
              <a:avLst/>
            </a:prstGeom>
          </p:spPr>
        </p:pic>
        <p:sp>
          <p:nvSpPr>
            <p:cNvPr id="69" name="TextBox 68">
              <a:extLst>
                <a:ext uri="{FF2B5EF4-FFF2-40B4-BE49-F238E27FC236}">
                  <a16:creationId xmlns:a16="http://schemas.microsoft.com/office/drawing/2014/main" id="{C7750CAE-0AE3-921B-A6F2-54DE0AB977DC}"/>
                </a:ext>
              </a:extLst>
            </p:cNvPr>
            <p:cNvSpPr txBox="1"/>
            <p:nvPr/>
          </p:nvSpPr>
          <p:spPr>
            <a:xfrm>
              <a:off x="1942051" y="3664446"/>
              <a:ext cx="9216528" cy="1200329"/>
            </a:xfrm>
            <a:prstGeom prst="rect">
              <a:avLst/>
            </a:prstGeom>
            <a:noFill/>
          </p:spPr>
          <p:txBody>
            <a:bodyPr wrap="square" rtlCol="0">
              <a:spAutoFit/>
            </a:bodyPr>
            <a:lstStyle/>
            <a:p>
              <a:pPr algn="ctr"/>
              <a:r>
                <a:rPr lang="vi-VN" sz="2400" b="0" i="0" dirty="0">
                  <a:solidFill>
                    <a:srgbClr val="333333"/>
                  </a:solidFill>
                  <a:effectLst/>
                </a:rPr>
                <a:t>d</a:t>
              </a:r>
              <a:r>
                <a:rPr lang="vi-VN" sz="2400" b="0" i="0" baseline="-25000" dirty="0">
                  <a:solidFill>
                    <a:srgbClr val="333333"/>
                  </a:solidFill>
                  <a:effectLst/>
                </a:rPr>
                <a:t>NH3/kk</a:t>
              </a:r>
              <a:r>
                <a:rPr lang="vi-VN" sz="2400" b="0" i="0" dirty="0">
                  <a:solidFill>
                    <a:srgbClr val="333333"/>
                  </a:solidFill>
                  <a:effectLst/>
                </a:rPr>
                <a:t> = 17 : 29 &lt; 1</a:t>
              </a:r>
            </a:p>
            <a:p>
              <a:pPr algn="l"/>
              <a:r>
                <a:rPr lang="vi-VN" sz="2400" b="0" i="0" dirty="0">
                  <a:solidFill>
                    <a:srgbClr val="333333"/>
                  </a:solidFill>
                  <a:effectLst/>
                </a:rPr>
                <a:t>Vậy NH</a:t>
              </a:r>
              <a:r>
                <a:rPr lang="vi-VN" sz="2400" b="0" i="0" baseline="-25000" dirty="0">
                  <a:solidFill>
                    <a:srgbClr val="333333"/>
                  </a:solidFill>
                  <a:effectLst/>
                </a:rPr>
                <a:t>3</a:t>
              </a:r>
              <a:r>
                <a:rPr lang="vi-VN" sz="2400" b="0" i="0" dirty="0">
                  <a:solidFill>
                    <a:srgbClr val="333333"/>
                  </a:solidFill>
                  <a:effectLst/>
                </a:rPr>
                <a:t> nhẹ hơn không khí </a:t>
              </a:r>
              <a:endParaRPr lang="en-US" sz="2400" b="0" i="0" dirty="0">
                <a:solidFill>
                  <a:srgbClr val="333333"/>
                </a:solidFill>
                <a:effectLst/>
              </a:endParaRPr>
            </a:p>
            <a:p>
              <a:pPr algn="l"/>
              <a:r>
                <a:rPr lang="en-US" sz="2400" b="0" i="0" dirty="0">
                  <a:solidFill>
                    <a:srgbClr val="333333"/>
                  </a:solidFill>
                  <a:effectLst/>
                  <a:sym typeface="Wingdings" panose="05000000000000000000" pitchFamily="2" charset="2"/>
                </a:rPr>
                <a:t></a:t>
              </a:r>
              <a:r>
                <a:rPr lang="vi-VN" sz="2400" b="0" i="0" dirty="0">
                  <a:solidFill>
                    <a:srgbClr val="333333"/>
                  </a:solidFill>
                  <a:effectLst/>
                </a:rPr>
                <a:t> </a:t>
              </a:r>
              <a:r>
                <a:rPr lang="en-US" sz="2400" dirty="0">
                  <a:solidFill>
                    <a:srgbClr val="333333"/>
                  </a:solidFill>
                </a:rPr>
                <a:t>C</a:t>
              </a:r>
              <a:r>
                <a:rPr lang="vi-VN" sz="2400" b="0" i="0" dirty="0">
                  <a:solidFill>
                    <a:srgbClr val="333333"/>
                  </a:solidFill>
                  <a:effectLst/>
                </a:rPr>
                <a:t>ó thể thu được bằng phương pháp để không khí (úp ngược bình)</a:t>
              </a:r>
            </a:p>
          </p:txBody>
        </p:sp>
      </p:grpSp>
      <p:grpSp>
        <p:nvGrpSpPr>
          <p:cNvPr id="3" name="Group 2">
            <a:extLst>
              <a:ext uri="{FF2B5EF4-FFF2-40B4-BE49-F238E27FC236}">
                <a16:creationId xmlns:a16="http://schemas.microsoft.com/office/drawing/2014/main" id="{AC60BA3A-A71B-61F1-D3CE-F5971374E381}"/>
              </a:ext>
            </a:extLst>
          </p:cNvPr>
          <p:cNvGrpSpPr/>
          <p:nvPr/>
        </p:nvGrpSpPr>
        <p:grpSpPr>
          <a:xfrm>
            <a:off x="624072" y="259480"/>
            <a:ext cx="4696284" cy="979382"/>
            <a:chOff x="624072" y="259480"/>
            <a:chExt cx="4696284" cy="979382"/>
          </a:xfrm>
        </p:grpSpPr>
        <p:sp>
          <p:nvSpPr>
            <p:cNvPr id="2072" name="Rectangle: Rounded Corners 2071">
              <a:extLst>
                <a:ext uri="{FF2B5EF4-FFF2-40B4-BE49-F238E27FC236}">
                  <a16:creationId xmlns:a16="http://schemas.microsoft.com/office/drawing/2014/main" id="{2C824EEC-83F3-37BD-CAD2-A67357FCAA96}"/>
                </a:ext>
              </a:extLst>
            </p:cNvPr>
            <p:cNvSpPr/>
            <p:nvPr/>
          </p:nvSpPr>
          <p:spPr>
            <a:xfrm>
              <a:off x="1088312" y="389709"/>
              <a:ext cx="4232044" cy="71892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a:extLst>
                <a:ext uri="{FF2B5EF4-FFF2-40B4-BE49-F238E27FC236}">
                  <a16:creationId xmlns:a16="http://schemas.microsoft.com/office/drawing/2014/main" id="{2E4C4E6A-B6CA-8DC0-A212-723A78C18926}"/>
                </a:ext>
              </a:extLst>
            </p:cNvPr>
            <p:cNvSpPr/>
            <p:nvPr/>
          </p:nvSpPr>
          <p:spPr>
            <a:xfrm>
              <a:off x="624072" y="259480"/>
              <a:ext cx="979382" cy="979382"/>
            </a:xfrm>
            <a:prstGeom prst="ellips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TextBox 2072">
              <a:extLst>
                <a:ext uri="{FF2B5EF4-FFF2-40B4-BE49-F238E27FC236}">
                  <a16:creationId xmlns:a16="http://schemas.microsoft.com/office/drawing/2014/main" id="{D06FE7A4-8090-F1A9-810E-53D1F89E3FB7}"/>
                </a:ext>
              </a:extLst>
            </p:cNvPr>
            <p:cNvSpPr txBox="1"/>
            <p:nvPr/>
          </p:nvSpPr>
          <p:spPr>
            <a:xfrm>
              <a:off x="1652032" y="509786"/>
              <a:ext cx="3668324" cy="523220"/>
            </a:xfrm>
            <a:prstGeom prst="rect">
              <a:avLst/>
            </a:prstGeom>
            <a:noFill/>
          </p:spPr>
          <p:txBody>
            <a:bodyPr wrap="square" rtlCol="0">
              <a:spAutoFit/>
            </a:bodyPr>
            <a:lstStyle/>
            <a:p>
              <a:r>
                <a:rPr lang="en-US" sz="2800" b="1" dirty="0">
                  <a:solidFill>
                    <a:schemeClr val="bg1"/>
                  </a:solidFill>
                </a:rPr>
                <a:t>CÂU HỎI THẢO LUẬN 3</a:t>
              </a:r>
            </a:p>
          </p:txBody>
        </p:sp>
        <p:pic>
          <p:nvPicPr>
            <p:cNvPr id="10242" name="Picture 2" descr="Discussion - Free user icons">
              <a:extLst>
                <a:ext uri="{FF2B5EF4-FFF2-40B4-BE49-F238E27FC236}">
                  <a16:creationId xmlns:a16="http://schemas.microsoft.com/office/drawing/2014/main" id="{BF60738E-FF89-39C2-8257-F3F54B28E7C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89229" y="424160"/>
              <a:ext cx="606622" cy="6066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2330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aphic 18">
            <a:extLst>
              <a:ext uri="{FF2B5EF4-FFF2-40B4-BE49-F238E27FC236}">
                <a16:creationId xmlns:a16="http://schemas.microsoft.com/office/drawing/2014/main" id="{F00A57C8-3787-7BB7-A326-3F6798BE36C6}"/>
              </a:ext>
            </a:extLst>
          </p:cNvPr>
          <p:cNvGrpSpPr/>
          <p:nvPr/>
        </p:nvGrpSpPr>
        <p:grpSpPr>
          <a:xfrm rot="12990985">
            <a:off x="-64014" y="-877297"/>
            <a:ext cx="2267893" cy="1830518"/>
            <a:chOff x="1821878" y="2257804"/>
            <a:chExt cx="2202275" cy="1777555"/>
          </a:xfrm>
          <a:noFill/>
        </p:grpSpPr>
        <p:sp>
          <p:nvSpPr>
            <p:cNvPr id="26" name="Freeform: Shape 25">
              <a:extLst>
                <a:ext uri="{FF2B5EF4-FFF2-40B4-BE49-F238E27FC236}">
                  <a16:creationId xmlns:a16="http://schemas.microsoft.com/office/drawing/2014/main" id="{9687BEE2-4220-14AB-6438-2F42D436A44E}"/>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2DD1E11-C70E-DE3A-1BDB-F123B4764A8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0BA37E-18F0-A803-240D-51E20AAB6B7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41" name="Graphic 18">
            <a:extLst>
              <a:ext uri="{FF2B5EF4-FFF2-40B4-BE49-F238E27FC236}">
                <a16:creationId xmlns:a16="http://schemas.microsoft.com/office/drawing/2014/main" id="{516F4E99-585D-CE41-66BE-24093697BBA9}"/>
              </a:ext>
            </a:extLst>
          </p:cNvPr>
          <p:cNvGrpSpPr/>
          <p:nvPr/>
        </p:nvGrpSpPr>
        <p:grpSpPr>
          <a:xfrm rot="11280797">
            <a:off x="9903239" y="-935580"/>
            <a:ext cx="2267893" cy="1830518"/>
            <a:chOff x="1821878" y="2257804"/>
            <a:chExt cx="2202275" cy="1777555"/>
          </a:xfrm>
          <a:noFill/>
        </p:grpSpPr>
        <p:sp>
          <p:nvSpPr>
            <p:cNvPr id="42" name="Freeform: Shape 41">
              <a:extLst>
                <a:ext uri="{FF2B5EF4-FFF2-40B4-BE49-F238E27FC236}">
                  <a16:creationId xmlns:a16="http://schemas.microsoft.com/office/drawing/2014/main" id="{D7309978-FED8-89B4-360D-21C3227A0A17}"/>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A4C4DEA-EFB8-39C8-D787-71FD6A55C873}"/>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2CA88A4-A837-68E9-1544-AEC0DD5D7B9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5" name="Graphic 14">
            <a:extLst>
              <a:ext uri="{FF2B5EF4-FFF2-40B4-BE49-F238E27FC236}">
                <a16:creationId xmlns:a16="http://schemas.microsoft.com/office/drawing/2014/main" id="{3CE91479-A637-F4F4-B759-C68ED7FC4AC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sp>
        <p:nvSpPr>
          <p:cNvPr id="2" name="Trapezoid 1">
            <a:extLst>
              <a:ext uri="{FF2B5EF4-FFF2-40B4-BE49-F238E27FC236}">
                <a16:creationId xmlns:a16="http://schemas.microsoft.com/office/drawing/2014/main" id="{5AE52E8E-53F0-AB5C-D87C-60CD55C5FCB0}"/>
              </a:ext>
            </a:extLst>
          </p:cNvPr>
          <p:cNvSpPr/>
          <p:nvPr/>
        </p:nvSpPr>
        <p:spPr>
          <a:xfrm flipV="1">
            <a:off x="1314450" y="-104783"/>
            <a:ext cx="9563100" cy="1006475"/>
          </a:xfrm>
          <a:prstGeom prst="trapezoid">
            <a:avLst/>
          </a:prstGeom>
          <a:gradFill flip="none" rotWithShape="1">
            <a:gsLst>
              <a:gs pos="0">
                <a:srgbClr val="414F99"/>
              </a:gs>
              <a:gs pos="100000">
                <a:srgbClr val="2A326F"/>
              </a:gs>
            </a:gsLst>
            <a:lin ang="7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78179F9-6235-A392-31D8-5764D82B7FD7}"/>
              </a:ext>
            </a:extLst>
          </p:cNvPr>
          <p:cNvSpPr txBox="1"/>
          <p:nvPr/>
        </p:nvSpPr>
        <p:spPr>
          <a:xfrm>
            <a:off x="4506187" y="215900"/>
            <a:ext cx="3179653" cy="523220"/>
          </a:xfrm>
          <a:prstGeom prst="rect">
            <a:avLst/>
          </a:prstGeom>
          <a:noFill/>
        </p:spPr>
        <p:txBody>
          <a:bodyPr wrap="none" rtlCol="0">
            <a:spAutoFit/>
          </a:bodyPr>
          <a:lstStyle/>
          <a:p>
            <a:pPr algn="ctr"/>
            <a:r>
              <a:rPr lang="en-US" sz="2800" b="1" dirty="0">
                <a:solidFill>
                  <a:schemeClr val="bg1"/>
                </a:solidFill>
              </a:rPr>
              <a:t>1. TÍNH CHẤT VẬT LÝ</a:t>
            </a:r>
          </a:p>
        </p:txBody>
      </p:sp>
      <p:pic>
        <p:nvPicPr>
          <p:cNvPr id="7" name="Graphic 6">
            <a:extLst>
              <a:ext uri="{FF2B5EF4-FFF2-40B4-BE49-F238E27FC236}">
                <a16:creationId xmlns:a16="http://schemas.microsoft.com/office/drawing/2014/main" id="{7E39D5D1-C272-4142-F811-91F9850B552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9" name="Graphic 8">
            <a:extLst>
              <a:ext uri="{FF2B5EF4-FFF2-40B4-BE49-F238E27FC236}">
                <a16:creationId xmlns:a16="http://schemas.microsoft.com/office/drawing/2014/main" id="{2A7AAC36-5A23-1F31-7D4F-D23C891D44E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7" name="Graphic 16">
            <a:extLst>
              <a:ext uri="{FF2B5EF4-FFF2-40B4-BE49-F238E27FC236}">
                <a16:creationId xmlns:a16="http://schemas.microsoft.com/office/drawing/2014/main" id="{1AB29A56-A0BC-6CE9-FE32-584292DDD80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48150"/>
            <a:ext cx="5410200" cy="2609850"/>
          </a:xfrm>
          <a:prstGeom prst="rect">
            <a:avLst/>
          </a:prstGeom>
        </p:spPr>
      </p:pic>
      <p:grpSp>
        <p:nvGrpSpPr>
          <p:cNvPr id="45" name="Graphic 18">
            <a:extLst>
              <a:ext uri="{FF2B5EF4-FFF2-40B4-BE49-F238E27FC236}">
                <a16:creationId xmlns:a16="http://schemas.microsoft.com/office/drawing/2014/main" id="{FC487914-7EA3-BA2F-37C4-10D9D4839359}"/>
              </a:ext>
            </a:extLst>
          </p:cNvPr>
          <p:cNvGrpSpPr/>
          <p:nvPr/>
        </p:nvGrpSpPr>
        <p:grpSpPr>
          <a:xfrm rot="2187709">
            <a:off x="10661115" y="5981778"/>
            <a:ext cx="1727244" cy="1394136"/>
            <a:chOff x="1821878" y="2257804"/>
            <a:chExt cx="2202275" cy="1777555"/>
          </a:xfrm>
          <a:noFill/>
        </p:grpSpPr>
        <p:sp>
          <p:nvSpPr>
            <p:cNvPr id="46" name="Freeform: Shape 45">
              <a:extLst>
                <a:ext uri="{FF2B5EF4-FFF2-40B4-BE49-F238E27FC236}">
                  <a16:creationId xmlns:a16="http://schemas.microsoft.com/office/drawing/2014/main" id="{77C8B821-49B9-38EA-7A62-5DDE31F8AD8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26A4EEB-F0EC-5C04-2A89-4B4A9A6CFB6B}"/>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FD2789-13D4-E548-664C-A4073FA0E62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49" name="Graphic 18">
            <a:extLst>
              <a:ext uri="{FF2B5EF4-FFF2-40B4-BE49-F238E27FC236}">
                <a16:creationId xmlns:a16="http://schemas.microsoft.com/office/drawing/2014/main" id="{5B5ECCBB-6E30-3CD1-7081-A06E4D32C672}"/>
              </a:ext>
            </a:extLst>
          </p:cNvPr>
          <p:cNvGrpSpPr/>
          <p:nvPr/>
        </p:nvGrpSpPr>
        <p:grpSpPr>
          <a:xfrm rot="1262188">
            <a:off x="-210085" y="5981778"/>
            <a:ext cx="1727244" cy="1394136"/>
            <a:chOff x="1821878" y="2257804"/>
            <a:chExt cx="2202275" cy="1777555"/>
          </a:xfrm>
          <a:noFill/>
        </p:grpSpPr>
        <p:sp>
          <p:nvSpPr>
            <p:cNvPr id="50" name="Freeform: Shape 49">
              <a:extLst>
                <a:ext uri="{FF2B5EF4-FFF2-40B4-BE49-F238E27FC236}">
                  <a16:creationId xmlns:a16="http://schemas.microsoft.com/office/drawing/2014/main" id="{2AE9D9AF-A9F7-5518-51B6-166018D0A6FE}"/>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ADCCDBE-DA24-5EBE-9157-8480A4C8A44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79CEE5A-396C-4551-A06F-2F14BE67468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6" name="Picture 15">
            <a:extLst>
              <a:ext uri="{FF2B5EF4-FFF2-40B4-BE49-F238E27FC236}">
                <a16:creationId xmlns:a16="http://schemas.microsoft.com/office/drawing/2014/main" id="{10AFFB4F-9A15-B159-0974-2DCA5FCCA8F9}"/>
              </a:ext>
            </a:extLst>
          </p:cNvPr>
          <p:cNvPicPr>
            <a:picLocks noChangeAspect="1"/>
          </p:cNvPicPr>
          <p:nvPr/>
        </p:nvPicPr>
        <p:blipFill rotWithShape="1">
          <a:blip r:embed="rId8"/>
          <a:srcRect l="13415" r="13415"/>
          <a:stretch/>
        </p:blipFill>
        <p:spPr>
          <a:xfrm>
            <a:off x="330673" y="2215516"/>
            <a:ext cx="4143093" cy="3185819"/>
          </a:xfrm>
          <a:prstGeom prst="rect">
            <a:avLst/>
          </a:prstGeom>
          <a:ln w="38100">
            <a:solidFill>
              <a:schemeClr val="tx1"/>
            </a:solidFill>
          </a:ln>
        </p:spPr>
      </p:pic>
      <p:grpSp>
        <p:nvGrpSpPr>
          <p:cNvPr id="20" name="Group 19">
            <a:extLst>
              <a:ext uri="{FF2B5EF4-FFF2-40B4-BE49-F238E27FC236}">
                <a16:creationId xmlns:a16="http://schemas.microsoft.com/office/drawing/2014/main" id="{7B96E5AE-48AC-3C75-D596-6FB7828835D0}"/>
              </a:ext>
            </a:extLst>
          </p:cNvPr>
          <p:cNvGrpSpPr/>
          <p:nvPr/>
        </p:nvGrpSpPr>
        <p:grpSpPr>
          <a:xfrm>
            <a:off x="4750273" y="2253415"/>
            <a:ext cx="6901052" cy="3235959"/>
            <a:chOff x="4985657" y="2689524"/>
            <a:chExt cx="6901052" cy="3235959"/>
          </a:xfrm>
        </p:grpSpPr>
        <p:sp>
          <p:nvSpPr>
            <p:cNvPr id="18" name="Rectangle 17">
              <a:extLst>
                <a:ext uri="{FF2B5EF4-FFF2-40B4-BE49-F238E27FC236}">
                  <a16:creationId xmlns:a16="http://schemas.microsoft.com/office/drawing/2014/main" id="{5FDBD5A9-F994-3DEB-D6CE-2D0000E45BD7}"/>
                </a:ext>
              </a:extLst>
            </p:cNvPr>
            <p:cNvSpPr/>
            <p:nvPr/>
          </p:nvSpPr>
          <p:spPr>
            <a:xfrm>
              <a:off x="4985657" y="2689524"/>
              <a:ext cx="6901052" cy="3235959"/>
            </a:xfrm>
            <a:prstGeom prst="rect">
              <a:avLst/>
            </a:prstGeom>
            <a:solidFill>
              <a:schemeClr val="accent4">
                <a:lumMod val="20000"/>
                <a:lumOff val="80000"/>
              </a:schemeClr>
            </a:solid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FA81727-1030-5118-DE89-3B9592DE5EFD}"/>
                </a:ext>
              </a:extLst>
            </p:cNvPr>
            <p:cNvSpPr txBox="1"/>
            <p:nvPr/>
          </p:nvSpPr>
          <p:spPr>
            <a:xfrm>
              <a:off x="5103091" y="2855496"/>
              <a:ext cx="6783618"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L</a:t>
              </a:r>
              <a:r>
                <a:rPr lang="vi-VN" sz="2800" dirty="0">
                  <a:latin typeface="Arial" panose="020B0604020202020204" pitchFamily="34" charset="0"/>
                  <a:cs typeface="Arial" panose="020B0604020202020204" pitchFamily="34" charset="0"/>
                </a:rPr>
                <a:t>à chất khí không màu, nhẹ hơn không khí, có mùi khai, xốc</a:t>
              </a:r>
              <a:r>
                <a:rPr lang="en-US" sz="28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Tan </a:t>
              </a:r>
              <a:r>
                <a:rPr lang="en-US" sz="2800" dirty="0" err="1">
                  <a:latin typeface="Arial" panose="020B0604020202020204" pitchFamily="34" charset="0"/>
                  <a:cs typeface="Arial" panose="020B0604020202020204" pitchFamily="34" charset="0"/>
                </a:rPr>
                <a:t>nhiều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tạo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thành</a:t>
              </a:r>
              <a:r>
                <a:rPr lang="en-US" sz="2800" dirty="0">
                  <a:latin typeface="Arial" panose="020B0604020202020204" pitchFamily="34" charset="0"/>
                  <a:cs typeface="Arial" panose="020B0604020202020204" pitchFamily="34" charset="0"/>
                </a:rPr>
                <a:t> dung </a:t>
              </a:r>
              <a:r>
                <a:rPr lang="en-US" sz="2800" dirty="0" err="1">
                  <a:latin typeface="Arial" panose="020B0604020202020204" pitchFamily="34" charset="0"/>
                  <a:cs typeface="Arial" panose="020B0604020202020204" pitchFamily="34" charset="0"/>
                </a:rPr>
                <a:t>dịch</a:t>
              </a:r>
              <a:r>
                <a:rPr lang="en-US" sz="2800" dirty="0">
                  <a:latin typeface="Arial" panose="020B0604020202020204" pitchFamily="34" charset="0"/>
                  <a:cs typeface="Arial" panose="020B0604020202020204" pitchFamily="34" charset="0"/>
                </a:rPr>
                <a:t> ammonia.</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Dung </a:t>
              </a:r>
              <a:r>
                <a:rPr lang="en-US" sz="2800" dirty="0" err="1">
                  <a:latin typeface="Arial" panose="020B0604020202020204" pitchFamily="34" charset="0"/>
                  <a:cs typeface="Arial" panose="020B0604020202020204" pitchFamily="34" charset="0"/>
                </a:rPr>
                <a:t>dịch</a:t>
              </a:r>
              <a:r>
                <a:rPr lang="en-US" sz="2800" dirty="0">
                  <a:latin typeface="Arial" panose="020B0604020202020204" pitchFamily="34" charset="0"/>
                  <a:cs typeface="Arial" panose="020B0604020202020204" pitchFamily="34" charset="0"/>
                </a:rPr>
                <a:t> ammonia </a:t>
              </a:r>
              <a:r>
                <a:rPr lang="en-US" sz="2800" dirty="0" err="1">
                  <a:latin typeface="Arial" panose="020B0604020202020204" pitchFamily="34" charset="0"/>
                  <a:cs typeface="Arial" panose="020B0604020202020204" pitchFamily="34" charset="0"/>
                </a:rPr>
                <a:t>đậm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đặc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nồng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25%</a:t>
              </a:r>
            </a:p>
          </p:txBody>
        </p:sp>
      </p:grpSp>
      <p:sp>
        <p:nvSpPr>
          <p:cNvPr id="29" name="TextBox 28">
            <a:extLst>
              <a:ext uri="{FF2B5EF4-FFF2-40B4-BE49-F238E27FC236}">
                <a16:creationId xmlns:a16="http://schemas.microsoft.com/office/drawing/2014/main" id="{93F180B8-A96A-43A2-AB87-9C1F2A42C93E}"/>
              </a:ext>
            </a:extLst>
          </p:cNvPr>
          <p:cNvSpPr txBox="1"/>
          <p:nvPr/>
        </p:nvSpPr>
        <p:spPr>
          <a:xfrm>
            <a:off x="4858389" y="1276389"/>
            <a:ext cx="729517" cy="1025871"/>
          </a:xfrm>
          <a:prstGeom prst="rect">
            <a:avLst/>
          </a:prstGeom>
          <a:noFill/>
        </p:spPr>
        <p:txBody>
          <a:bodyPr wrap="square" rtlCol="0">
            <a:spAutoFit/>
          </a:bodyPr>
          <a:lstStyle/>
          <a:p>
            <a:r>
              <a:rPr lang="vi-VN" sz="6000" b="1" dirty="0">
                <a:solidFill>
                  <a:srgbClr val="7030A0"/>
                </a:solidFill>
                <a:sym typeface="Wingdings" panose="05000000000000000000" pitchFamily="2" charset="2"/>
              </a:rPr>
              <a:t></a:t>
            </a:r>
            <a:endParaRPr lang="vi-VN" sz="6000" b="1" dirty="0">
              <a:solidFill>
                <a:srgbClr val="7030A0"/>
              </a:solidFill>
            </a:endParaRPr>
          </a:p>
        </p:txBody>
      </p:sp>
    </p:spTree>
    <p:extLst>
      <p:ext uri="{BB962C8B-B14F-4D97-AF65-F5344CB8AC3E}">
        <p14:creationId xmlns:p14="http://schemas.microsoft.com/office/powerpoint/2010/main" val="1026107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aphic 18">
            <a:extLst>
              <a:ext uri="{FF2B5EF4-FFF2-40B4-BE49-F238E27FC236}">
                <a16:creationId xmlns:a16="http://schemas.microsoft.com/office/drawing/2014/main" id="{F00A57C8-3787-7BB7-A326-3F6798BE36C6}"/>
              </a:ext>
            </a:extLst>
          </p:cNvPr>
          <p:cNvGrpSpPr/>
          <p:nvPr/>
        </p:nvGrpSpPr>
        <p:grpSpPr>
          <a:xfrm rot="12990985">
            <a:off x="-64014" y="-877297"/>
            <a:ext cx="2267893" cy="1830518"/>
            <a:chOff x="1821878" y="2257804"/>
            <a:chExt cx="2202275" cy="1777555"/>
          </a:xfrm>
          <a:noFill/>
        </p:grpSpPr>
        <p:sp>
          <p:nvSpPr>
            <p:cNvPr id="26" name="Freeform: Shape 25">
              <a:extLst>
                <a:ext uri="{FF2B5EF4-FFF2-40B4-BE49-F238E27FC236}">
                  <a16:creationId xmlns:a16="http://schemas.microsoft.com/office/drawing/2014/main" id="{9687BEE2-4220-14AB-6438-2F42D436A44E}"/>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2DD1E11-C70E-DE3A-1BDB-F123B4764A8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0BA37E-18F0-A803-240D-51E20AAB6B7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41" name="Graphic 18">
            <a:extLst>
              <a:ext uri="{FF2B5EF4-FFF2-40B4-BE49-F238E27FC236}">
                <a16:creationId xmlns:a16="http://schemas.microsoft.com/office/drawing/2014/main" id="{516F4E99-585D-CE41-66BE-24093697BBA9}"/>
              </a:ext>
            </a:extLst>
          </p:cNvPr>
          <p:cNvGrpSpPr/>
          <p:nvPr/>
        </p:nvGrpSpPr>
        <p:grpSpPr>
          <a:xfrm rot="11280797">
            <a:off x="9903239" y="-935580"/>
            <a:ext cx="2267893" cy="1830518"/>
            <a:chOff x="1821878" y="2257804"/>
            <a:chExt cx="2202275" cy="1777555"/>
          </a:xfrm>
          <a:noFill/>
        </p:grpSpPr>
        <p:sp>
          <p:nvSpPr>
            <p:cNvPr id="42" name="Freeform: Shape 41">
              <a:extLst>
                <a:ext uri="{FF2B5EF4-FFF2-40B4-BE49-F238E27FC236}">
                  <a16:creationId xmlns:a16="http://schemas.microsoft.com/office/drawing/2014/main" id="{D7309978-FED8-89B4-360D-21C3227A0A17}"/>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A4C4DEA-EFB8-39C8-D787-71FD6A55C873}"/>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2CA88A4-A837-68E9-1544-AEC0DD5D7B9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18" name="Graphic 14">
            <a:extLst>
              <a:ext uri="{FF2B5EF4-FFF2-40B4-BE49-F238E27FC236}">
                <a16:creationId xmlns:a16="http://schemas.microsoft.com/office/drawing/2014/main" id="{130E7C4A-D162-3097-0CC2-75B1DDFAEA3E}"/>
              </a:ext>
            </a:extLst>
          </p:cNvPr>
          <p:cNvSpPr/>
          <p:nvPr/>
        </p:nvSpPr>
        <p:spPr>
          <a:xfrm flipV="1">
            <a:off x="0" y="4981575"/>
            <a:ext cx="4417785" cy="1903425"/>
          </a:xfrm>
          <a:custGeom>
            <a:avLst/>
            <a:gdLst>
              <a:gd name="connsiteX0" fmla="*/ 4408156 w 4417785"/>
              <a:gd name="connsiteY0" fmla="*/ 0 h 1903425"/>
              <a:gd name="connsiteX1" fmla="*/ 3333216 w 4417785"/>
              <a:gd name="connsiteY1" fmla="*/ 1023872 h 1903425"/>
              <a:gd name="connsiteX2" fmla="*/ 1050376 w 4417785"/>
              <a:gd name="connsiteY2" fmla="*/ 1329879 h 1903425"/>
              <a:gd name="connsiteX3" fmla="*/ 0 w 4417785"/>
              <a:gd name="connsiteY3" fmla="*/ 1903426 h 1903425"/>
              <a:gd name="connsiteX4" fmla="*/ 0 w 4417785"/>
              <a:gd name="connsiteY4" fmla="*/ 0 h 1903425"/>
              <a:gd name="connsiteX5" fmla="*/ 4408156 w 4417785"/>
              <a:gd name="connsiteY5" fmla="*/ 0 h 190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7785" h="1903425">
                <a:moveTo>
                  <a:pt x="4408156" y="0"/>
                </a:moveTo>
                <a:cubicBezTo>
                  <a:pt x="4408156" y="0"/>
                  <a:pt x="4593965" y="729515"/>
                  <a:pt x="3333216" y="1023872"/>
                </a:cubicBezTo>
                <a:cubicBezTo>
                  <a:pt x="2072467" y="1318176"/>
                  <a:pt x="1493267" y="1062864"/>
                  <a:pt x="1050376" y="1329879"/>
                </a:cubicBezTo>
                <a:cubicBezTo>
                  <a:pt x="607486" y="1596894"/>
                  <a:pt x="818138" y="1767399"/>
                  <a:pt x="0" y="1903426"/>
                </a:cubicBezTo>
                <a:lnTo>
                  <a:pt x="0" y="0"/>
                </a:lnTo>
                <a:lnTo>
                  <a:pt x="4408156" y="0"/>
                </a:lnTo>
                <a:close/>
              </a:path>
            </a:pathLst>
          </a:custGeom>
          <a:solidFill>
            <a:srgbClr val="EAF2FA"/>
          </a:solidFill>
          <a:ln w="9304" cap="flat">
            <a:noFill/>
            <a:prstDash val="solid"/>
            <a:miter/>
          </a:ln>
        </p:spPr>
        <p:txBody>
          <a:bodyPr rtlCol="0" anchor="ctr"/>
          <a:lstStyle/>
          <a:p>
            <a:endParaRPr lang="en-US"/>
          </a:p>
        </p:txBody>
      </p:sp>
      <p:sp>
        <p:nvSpPr>
          <p:cNvPr id="19" name="Graphic 16">
            <a:extLst>
              <a:ext uri="{FF2B5EF4-FFF2-40B4-BE49-F238E27FC236}">
                <a16:creationId xmlns:a16="http://schemas.microsoft.com/office/drawing/2014/main" id="{5C80381C-8B0E-93CD-77EB-D022A55D4D6D}"/>
              </a:ext>
            </a:extLst>
          </p:cNvPr>
          <p:cNvSpPr/>
          <p:nvPr/>
        </p:nvSpPr>
        <p:spPr>
          <a:xfrm>
            <a:off x="6781800" y="4248181"/>
            <a:ext cx="5410962" cy="2609341"/>
          </a:xfrm>
          <a:custGeom>
            <a:avLst/>
            <a:gdLst>
              <a:gd name="connsiteX0" fmla="*/ 5410962 w 5410962"/>
              <a:gd name="connsiteY0" fmla="*/ 921 h 2609341"/>
              <a:gd name="connsiteX1" fmla="*/ 4001929 w 5410962"/>
              <a:gd name="connsiteY1" fmla="*/ 405162 h 2609341"/>
              <a:gd name="connsiteX2" fmla="*/ 1995392 w 5410962"/>
              <a:gd name="connsiteY2" fmla="*/ 1825149 h 2609341"/>
              <a:gd name="connsiteX3" fmla="*/ 0 w 5410962"/>
              <a:gd name="connsiteY3" fmla="*/ 2609342 h 2609341"/>
              <a:gd name="connsiteX4" fmla="*/ 5410962 w 5410962"/>
              <a:gd name="connsiteY4" fmla="*/ 2609342 h 2609341"/>
              <a:gd name="connsiteX5" fmla="*/ 5410962 w 5410962"/>
              <a:gd name="connsiteY5" fmla="*/ 921 h 260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0962" h="2609341">
                <a:moveTo>
                  <a:pt x="5410962" y="921"/>
                </a:moveTo>
                <a:cubicBezTo>
                  <a:pt x="5410962" y="921"/>
                  <a:pt x="4509231" y="-38894"/>
                  <a:pt x="4001929" y="405162"/>
                </a:cubicBezTo>
                <a:cubicBezTo>
                  <a:pt x="3494628" y="849217"/>
                  <a:pt x="3029712" y="1766284"/>
                  <a:pt x="1995392" y="1825149"/>
                </a:cubicBezTo>
                <a:cubicBezTo>
                  <a:pt x="961168" y="1883918"/>
                  <a:pt x="246793" y="1959070"/>
                  <a:pt x="0" y="2609342"/>
                </a:cubicBezTo>
                <a:lnTo>
                  <a:pt x="5410962" y="2609342"/>
                </a:lnTo>
                <a:lnTo>
                  <a:pt x="5410962" y="921"/>
                </a:lnTo>
                <a:close/>
              </a:path>
            </a:pathLst>
          </a:custGeom>
          <a:solidFill>
            <a:srgbClr val="EAF2FA"/>
          </a:solidFill>
          <a:ln w="9525" cap="flat">
            <a:noFill/>
            <a:prstDash val="solid"/>
            <a:miter/>
          </a:ln>
        </p:spPr>
        <p:txBody>
          <a:bodyPr rtlCol="0" anchor="ctr"/>
          <a:lstStyle/>
          <a:p>
            <a:endParaRPr lang="en-US"/>
          </a:p>
        </p:txBody>
      </p:sp>
      <p:grpSp>
        <p:nvGrpSpPr>
          <p:cNvPr id="20" name="Graphic 18">
            <a:extLst>
              <a:ext uri="{FF2B5EF4-FFF2-40B4-BE49-F238E27FC236}">
                <a16:creationId xmlns:a16="http://schemas.microsoft.com/office/drawing/2014/main" id="{DF2E854E-9B0D-B7C5-94F0-5F8C2673B18B}"/>
              </a:ext>
            </a:extLst>
          </p:cNvPr>
          <p:cNvGrpSpPr/>
          <p:nvPr/>
        </p:nvGrpSpPr>
        <p:grpSpPr>
          <a:xfrm rot="1262188">
            <a:off x="-210085" y="5981778"/>
            <a:ext cx="1727244" cy="1394136"/>
            <a:chOff x="1821878" y="2257804"/>
            <a:chExt cx="2202275" cy="1777555"/>
          </a:xfrm>
          <a:noFill/>
        </p:grpSpPr>
        <p:sp>
          <p:nvSpPr>
            <p:cNvPr id="21" name="Freeform: Shape 20">
              <a:extLst>
                <a:ext uri="{FF2B5EF4-FFF2-40B4-BE49-F238E27FC236}">
                  <a16:creationId xmlns:a16="http://schemas.microsoft.com/office/drawing/2014/main" id="{E5DFF71D-0D17-46F8-17A5-381205B6C60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3F4624A-B745-46C1-4548-2342C5E3052D}"/>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A62A16A-43AA-1C87-F25B-FF5AF80FEDED}"/>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40" name="Rectangle: Rounded Corners 39">
            <a:extLst>
              <a:ext uri="{FF2B5EF4-FFF2-40B4-BE49-F238E27FC236}">
                <a16:creationId xmlns:a16="http://schemas.microsoft.com/office/drawing/2014/main" id="{E4E47793-D761-EC4A-E9E0-65231EB23AE6}"/>
              </a:ext>
            </a:extLst>
          </p:cNvPr>
          <p:cNvSpPr/>
          <p:nvPr/>
        </p:nvSpPr>
        <p:spPr>
          <a:xfrm>
            <a:off x="1088312" y="389709"/>
            <a:ext cx="2988388" cy="71892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C1720F0-4FF6-19F9-2C80-9F6DAD7B07A6}"/>
              </a:ext>
            </a:extLst>
          </p:cNvPr>
          <p:cNvSpPr txBox="1"/>
          <p:nvPr/>
        </p:nvSpPr>
        <p:spPr>
          <a:xfrm>
            <a:off x="1690132" y="509786"/>
            <a:ext cx="2266825" cy="523220"/>
          </a:xfrm>
          <a:prstGeom prst="rect">
            <a:avLst/>
          </a:prstGeom>
          <a:noFill/>
        </p:spPr>
        <p:txBody>
          <a:bodyPr wrap="square" rtlCol="0">
            <a:spAutoFit/>
          </a:bodyPr>
          <a:lstStyle/>
          <a:p>
            <a:r>
              <a:rPr lang="en-US" sz="2800" b="1">
                <a:solidFill>
                  <a:schemeClr val="bg1"/>
                </a:solidFill>
              </a:rPr>
              <a:t>EM CÓ BIẾT</a:t>
            </a:r>
          </a:p>
        </p:txBody>
      </p:sp>
      <p:grpSp>
        <p:nvGrpSpPr>
          <p:cNvPr id="46" name="Group 45">
            <a:extLst>
              <a:ext uri="{FF2B5EF4-FFF2-40B4-BE49-F238E27FC236}">
                <a16:creationId xmlns:a16="http://schemas.microsoft.com/office/drawing/2014/main" id="{7AA9A9A4-1DB3-C5DB-FCE7-C9F51EBC18ED}"/>
              </a:ext>
            </a:extLst>
          </p:cNvPr>
          <p:cNvGrpSpPr/>
          <p:nvPr/>
        </p:nvGrpSpPr>
        <p:grpSpPr>
          <a:xfrm>
            <a:off x="705786" y="311150"/>
            <a:ext cx="920492" cy="920492"/>
            <a:chOff x="383897" y="299737"/>
            <a:chExt cx="833552" cy="833552"/>
          </a:xfrm>
        </p:grpSpPr>
        <p:sp>
          <p:nvSpPr>
            <p:cNvPr id="47" name="Oval 46">
              <a:extLst>
                <a:ext uri="{FF2B5EF4-FFF2-40B4-BE49-F238E27FC236}">
                  <a16:creationId xmlns:a16="http://schemas.microsoft.com/office/drawing/2014/main" id="{977DDF1F-7D8E-19C8-F3C4-AC5E0B9911A8}"/>
                </a:ext>
              </a:extLst>
            </p:cNvPr>
            <p:cNvSpPr/>
            <p:nvPr/>
          </p:nvSpPr>
          <p:spPr>
            <a:xfrm>
              <a:off x="383897" y="299737"/>
              <a:ext cx="833552" cy="833552"/>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AD9B02BA-26C6-4307-C1BB-64C4230B72D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59882" y="401866"/>
              <a:ext cx="603416" cy="603414"/>
            </a:xfrm>
            <a:prstGeom prst="rect">
              <a:avLst/>
            </a:prstGeom>
          </p:spPr>
        </p:pic>
      </p:grpSp>
      <p:grpSp>
        <p:nvGrpSpPr>
          <p:cNvPr id="49" name="Group 48">
            <a:extLst>
              <a:ext uri="{FF2B5EF4-FFF2-40B4-BE49-F238E27FC236}">
                <a16:creationId xmlns:a16="http://schemas.microsoft.com/office/drawing/2014/main" id="{E7599533-E15F-5135-B671-9F6CD2E6E8BC}"/>
              </a:ext>
            </a:extLst>
          </p:cNvPr>
          <p:cNvGrpSpPr/>
          <p:nvPr/>
        </p:nvGrpSpPr>
        <p:grpSpPr>
          <a:xfrm>
            <a:off x="1456049" y="2142758"/>
            <a:ext cx="6469301" cy="2457125"/>
            <a:chOff x="1522909" y="1280594"/>
            <a:chExt cx="9143998" cy="2148427"/>
          </a:xfrm>
        </p:grpSpPr>
        <p:sp>
          <p:nvSpPr>
            <p:cNvPr id="50" name="Rectangle: Rounded Corners 49">
              <a:extLst>
                <a:ext uri="{FF2B5EF4-FFF2-40B4-BE49-F238E27FC236}">
                  <a16:creationId xmlns:a16="http://schemas.microsoft.com/office/drawing/2014/main" id="{55135639-06DD-F481-2B95-E8543C13FC78}"/>
                </a:ext>
              </a:extLst>
            </p:cNvPr>
            <p:cNvSpPr/>
            <p:nvPr/>
          </p:nvSpPr>
          <p:spPr>
            <a:xfrm rot="21540000">
              <a:off x="1594918" y="1280594"/>
              <a:ext cx="8999980" cy="2148427"/>
            </a:xfrm>
            <a:prstGeom prst="roundRect">
              <a:avLst>
                <a:gd name="adj" fmla="val 6233"/>
              </a:avLst>
            </a:prstGeom>
            <a:solidFill>
              <a:srgbClr val="B6C2F6"/>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A9E35E27-638A-9B07-B379-701D850757D3}"/>
                </a:ext>
              </a:extLst>
            </p:cNvPr>
            <p:cNvGrpSpPr/>
            <p:nvPr/>
          </p:nvGrpSpPr>
          <p:grpSpPr>
            <a:xfrm>
              <a:off x="1522909" y="1377676"/>
              <a:ext cx="9143998" cy="1926114"/>
              <a:chOff x="1522910" y="1482451"/>
              <a:chExt cx="9143998" cy="1926114"/>
            </a:xfrm>
          </p:grpSpPr>
          <p:sp>
            <p:nvSpPr>
              <p:cNvPr id="52" name="Rectangle: Rounded Corners 51">
                <a:extLst>
                  <a:ext uri="{FF2B5EF4-FFF2-40B4-BE49-F238E27FC236}">
                    <a16:creationId xmlns:a16="http://schemas.microsoft.com/office/drawing/2014/main" id="{47562C38-62EE-6268-3021-54ABE237DF4B}"/>
                  </a:ext>
                </a:extLst>
              </p:cNvPr>
              <p:cNvSpPr/>
              <p:nvPr/>
            </p:nvSpPr>
            <p:spPr>
              <a:xfrm>
                <a:off x="1522910" y="1482451"/>
                <a:ext cx="9143998" cy="1926114"/>
              </a:xfrm>
              <a:prstGeom prst="roundRect">
                <a:avLst>
                  <a:gd name="adj" fmla="val 9851"/>
                </a:avLst>
              </a:prstGeom>
              <a:solidFill>
                <a:schemeClr val="bg1"/>
              </a:solid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9E5E311-11D4-C583-D7D2-32AA1A8E52FC}"/>
                  </a:ext>
                </a:extLst>
              </p:cNvPr>
              <p:cNvSpPr txBox="1"/>
              <p:nvPr/>
            </p:nvSpPr>
            <p:spPr>
              <a:xfrm>
                <a:off x="1714860" y="1509538"/>
                <a:ext cx="8812775" cy="770771"/>
              </a:xfrm>
              <a:prstGeom prst="rect">
                <a:avLst/>
              </a:prstGeom>
              <a:noFill/>
            </p:spPr>
            <p:txBody>
              <a:bodyPr wrap="square" rtlCol="0">
                <a:spAutoFit/>
              </a:bodyPr>
              <a:lstStyle/>
              <a:p>
                <a:pPr>
                  <a:lnSpc>
                    <a:spcPct val="125000"/>
                  </a:lnSpc>
                </a:pPr>
                <a:r>
                  <a:rPr lang="en-US" sz="2400" dirty="0">
                    <a:latin typeface="Arial" panose="020B0604020202020204" pitchFamily="34" charset="0"/>
                    <a:cs typeface="Arial" panose="020B0604020202020204" pitchFamily="34" charset="0"/>
                  </a:rPr>
                  <a:t>Ở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thường</a:t>
                </a:r>
                <a:r>
                  <a:rPr lang="en-US" sz="2400" dirty="0">
                    <a:latin typeface="Arial" panose="020B0604020202020204" pitchFamily="34" charset="0"/>
                    <a:cs typeface="Arial" panose="020B0604020202020204" pitchFamily="34" charset="0"/>
                  </a:rPr>
                  <a:t>, 1 </a:t>
                </a:r>
                <a:r>
                  <a:rPr lang="en-US" sz="2400" dirty="0" err="1">
                    <a:latin typeface="Arial" panose="020B0604020202020204" pitchFamily="34" charset="0"/>
                    <a:cs typeface="Arial" panose="020B0604020202020204" pitchFamily="34" charset="0"/>
                  </a:rPr>
                  <a:t>lít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hòa</a:t>
                </a:r>
                <a:r>
                  <a:rPr lang="en-US" sz="2400" dirty="0">
                    <a:latin typeface="Arial" panose="020B0604020202020204" pitchFamily="34" charset="0"/>
                    <a:cs typeface="Arial" panose="020B0604020202020204" pitchFamily="34" charset="0"/>
                  </a:rPr>
                  <a:t> tan </a:t>
                </a:r>
                <a:r>
                  <a:rPr lang="en-US" sz="2400" dirty="0" err="1">
                    <a:latin typeface="Arial" panose="020B0604020202020204" pitchFamily="34" charset="0"/>
                    <a:cs typeface="Arial" panose="020B0604020202020204" pitchFamily="34" charset="0"/>
                  </a:rPr>
                  <a:t>khoảng</a:t>
                </a:r>
                <a:r>
                  <a:rPr lang="en-US" sz="2400" dirty="0">
                    <a:latin typeface="Arial" panose="020B0604020202020204" pitchFamily="34" charset="0"/>
                    <a:cs typeface="Arial" panose="020B0604020202020204" pitchFamily="34" charset="0"/>
                  </a:rPr>
                  <a:t> 800 </a:t>
                </a:r>
                <a:r>
                  <a:rPr lang="en-US" sz="2400" dirty="0" err="1">
                    <a:latin typeface="Arial" panose="020B0604020202020204" pitchFamily="34" charset="0"/>
                    <a:cs typeface="Arial" panose="020B0604020202020204" pitchFamily="34" charset="0"/>
                  </a:rPr>
                  <a:t>lít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khí</a:t>
                </a:r>
                <a:r>
                  <a:rPr lang="en-US" sz="2400" dirty="0">
                    <a:latin typeface="Arial" panose="020B0604020202020204" pitchFamily="34" charset="0"/>
                    <a:cs typeface="Arial" panose="020B0604020202020204" pitchFamily="34" charset="0"/>
                  </a:rPr>
                  <a:t> ammonia.</a:t>
                </a:r>
              </a:p>
              <a:p>
                <a:pPr>
                  <a:lnSpc>
                    <a:spcPct val="125000"/>
                  </a:lnSpc>
                </a:pPr>
                <a:r>
                  <a:rPr lang="en-US" sz="2400" dirty="0">
                    <a:latin typeface="Arial" panose="020B0604020202020204" pitchFamily="34" charset="0"/>
                    <a:cs typeface="Arial" panose="020B0604020202020204" pitchFamily="34" charset="0"/>
                  </a:rPr>
                  <a:t>Dung </a:t>
                </a:r>
                <a:r>
                  <a:rPr lang="en-US" sz="2400" dirty="0" err="1">
                    <a:latin typeface="Arial" panose="020B0604020202020204" pitchFamily="34" charset="0"/>
                    <a:cs typeface="Arial" panose="020B0604020202020204" pitchFamily="34" charset="0"/>
                  </a:rPr>
                  <a:t>dịch</a:t>
                </a:r>
                <a:r>
                  <a:rPr lang="en-US" sz="2400" dirty="0">
                    <a:latin typeface="Arial" panose="020B0604020202020204" pitchFamily="34" charset="0"/>
                    <a:cs typeface="Arial" panose="020B0604020202020204" pitchFamily="34" charset="0"/>
                  </a:rPr>
                  <a:t> ammonia </a:t>
                </a:r>
                <a:r>
                  <a:rPr lang="en-US" sz="2400" dirty="0" err="1">
                    <a:latin typeface="Arial" panose="020B0604020202020204" pitchFamily="34" charset="0"/>
                    <a:cs typeface="Arial" panose="020B0604020202020204" pitchFamily="34" charset="0"/>
                  </a:rPr>
                  <a:t>đậm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25%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riêng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0,91 g/cm</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a:t>
                </a:r>
              </a:p>
            </p:txBody>
          </p:sp>
        </p:grpSp>
      </p:grpSp>
      <p:pic>
        <p:nvPicPr>
          <p:cNvPr id="3074" name="Picture 2" descr="Ammonia Solution 25%">
            <a:extLst>
              <a:ext uri="{FF2B5EF4-FFF2-40B4-BE49-F238E27FC236}">
                <a16:creationId xmlns:a16="http://schemas.microsoft.com/office/drawing/2014/main" id="{1C83F3A1-DD66-CD5A-2A6E-EBC6BFC4D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312" y="1485079"/>
            <a:ext cx="1408620" cy="336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658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18">
            <a:extLst>
              <a:ext uri="{FF2B5EF4-FFF2-40B4-BE49-F238E27FC236}">
                <a16:creationId xmlns:a16="http://schemas.microsoft.com/office/drawing/2014/main" id="{B26B45E6-982C-B8D3-86A8-90BB1785EC67}"/>
              </a:ext>
            </a:extLst>
          </p:cNvPr>
          <p:cNvGrpSpPr/>
          <p:nvPr/>
        </p:nvGrpSpPr>
        <p:grpSpPr>
          <a:xfrm rot="12990985">
            <a:off x="-64014" y="-877297"/>
            <a:ext cx="2267893" cy="1830518"/>
            <a:chOff x="1821878" y="2257804"/>
            <a:chExt cx="2202275" cy="1777555"/>
          </a:xfrm>
          <a:noFill/>
        </p:grpSpPr>
        <p:sp>
          <p:nvSpPr>
            <p:cNvPr id="91" name="Freeform: Shape 90">
              <a:extLst>
                <a:ext uri="{FF2B5EF4-FFF2-40B4-BE49-F238E27FC236}">
                  <a16:creationId xmlns:a16="http://schemas.microsoft.com/office/drawing/2014/main" id="{5E70E1E6-31A9-E0A5-DDA5-83AB6A6C326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8FFEC4C-99AE-CE00-B6EA-195744C14DDF}"/>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6F4ACD-A0EF-407C-B16A-DA0EF4BCF040}"/>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94" name="Graphic 18">
            <a:extLst>
              <a:ext uri="{FF2B5EF4-FFF2-40B4-BE49-F238E27FC236}">
                <a16:creationId xmlns:a16="http://schemas.microsoft.com/office/drawing/2014/main" id="{F4D263B1-65F9-E346-64DC-B5390BAD1502}"/>
              </a:ext>
            </a:extLst>
          </p:cNvPr>
          <p:cNvGrpSpPr/>
          <p:nvPr/>
        </p:nvGrpSpPr>
        <p:grpSpPr>
          <a:xfrm rot="11280797">
            <a:off x="9903239" y="-935580"/>
            <a:ext cx="2267893" cy="1830518"/>
            <a:chOff x="1821878" y="2257804"/>
            <a:chExt cx="2202275" cy="1777555"/>
          </a:xfrm>
          <a:noFill/>
        </p:grpSpPr>
        <p:sp>
          <p:nvSpPr>
            <p:cNvPr id="95" name="Freeform: Shape 94">
              <a:extLst>
                <a:ext uri="{FF2B5EF4-FFF2-40B4-BE49-F238E27FC236}">
                  <a16:creationId xmlns:a16="http://schemas.microsoft.com/office/drawing/2014/main" id="{0A48662D-34C5-E963-833C-DA296236ABC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0" name="Freeform: Shape 10239">
              <a:extLst>
                <a:ext uri="{FF2B5EF4-FFF2-40B4-BE49-F238E27FC236}">
                  <a16:creationId xmlns:a16="http://schemas.microsoft.com/office/drawing/2014/main" id="{1A2E384A-51D3-C70A-30C2-D23E3523B68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1" name="Freeform: Shape 10240">
              <a:extLst>
                <a:ext uri="{FF2B5EF4-FFF2-40B4-BE49-F238E27FC236}">
                  <a16:creationId xmlns:a16="http://schemas.microsoft.com/office/drawing/2014/main" id="{01E49612-1D84-497E-0F62-FDB6F2D1BEAD}"/>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0243" name="Graphic 10242">
            <a:extLst>
              <a:ext uri="{FF2B5EF4-FFF2-40B4-BE49-F238E27FC236}">
                <a16:creationId xmlns:a16="http://schemas.microsoft.com/office/drawing/2014/main" id="{ACA8FA0F-8877-30A1-1CC5-A5925E65A30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10244" name="Graphic 10243">
            <a:extLst>
              <a:ext uri="{FF2B5EF4-FFF2-40B4-BE49-F238E27FC236}">
                <a16:creationId xmlns:a16="http://schemas.microsoft.com/office/drawing/2014/main" id="{5FA29317-70EC-089A-D450-3E9353A6B23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10245" name="Graphic 10244">
            <a:extLst>
              <a:ext uri="{FF2B5EF4-FFF2-40B4-BE49-F238E27FC236}">
                <a16:creationId xmlns:a16="http://schemas.microsoft.com/office/drawing/2014/main" id="{405FF725-515D-1F03-47E5-6CF5C8BC9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0246" name="Graphic 10245">
            <a:extLst>
              <a:ext uri="{FF2B5EF4-FFF2-40B4-BE49-F238E27FC236}">
                <a16:creationId xmlns:a16="http://schemas.microsoft.com/office/drawing/2014/main" id="{16B313B2-FA4B-4D85-800B-9C857FB17A7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48150"/>
            <a:ext cx="5410200" cy="2609850"/>
          </a:xfrm>
          <a:prstGeom prst="rect">
            <a:avLst/>
          </a:prstGeom>
        </p:spPr>
      </p:pic>
      <p:grpSp>
        <p:nvGrpSpPr>
          <p:cNvPr id="10247" name="Graphic 18">
            <a:extLst>
              <a:ext uri="{FF2B5EF4-FFF2-40B4-BE49-F238E27FC236}">
                <a16:creationId xmlns:a16="http://schemas.microsoft.com/office/drawing/2014/main" id="{D43B3F60-1B57-FB4A-A350-B3582C4F2AE9}"/>
              </a:ext>
            </a:extLst>
          </p:cNvPr>
          <p:cNvGrpSpPr/>
          <p:nvPr/>
        </p:nvGrpSpPr>
        <p:grpSpPr>
          <a:xfrm rot="2187709">
            <a:off x="10661115" y="5981778"/>
            <a:ext cx="1727244" cy="1394136"/>
            <a:chOff x="1821878" y="2257804"/>
            <a:chExt cx="2202275" cy="1777555"/>
          </a:xfrm>
          <a:noFill/>
        </p:grpSpPr>
        <p:sp>
          <p:nvSpPr>
            <p:cNvPr id="10248" name="Freeform: Shape 10247">
              <a:extLst>
                <a:ext uri="{FF2B5EF4-FFF2-40B4-BE49-F238E27FC236}">
                  <a16:creationId xmlns:a16="http://schemas.microsoft.com/office/drawing/2014/main" id="{2C557897-B55A-524C-ECE1-DD487733EF1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9" name="Freeform: Shape 10248">
              <a:extLst>
                <a:ext uri="{FF2B5EF4-FFF2-40B4-BE49-F238E27FC236}">
                  <a16:creationId xmlns:a16="http://schemas.microsoft.com/office/drawing/2014/main" id="{FCDA9D43-FA3E-8CA3-391C-F6FF96A1DBC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0" name="Freeform: Shape 10249">
              <a:extLst>
                <a:ext uri="{FF2B5EF4-FFF2-40B4-BE49-F238E27FC236}">
                  <a16:creationId xmlns:a16="http://schemas.microsoft.com/office/drawing/2014/main" id="{B43C0CAC-AE7C-9922-1688-4A18EA9B3834}"/>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10251" name="Graphic 18">
            <a:extLst>
              <a:ext uri="{FF2B5EF4-FFF2-40B4-BE49-F238E27FC236}">
                <a16:creationId xmlns:a16="http://schemas.microsoft.com/office/drawing/2014/main" id="{E1B9992B-F59A-0676-A395-AE2820B90229}"/>
              </a:ext>
            </a:extLst>
          </p:cNvPr>
          <p:cNvGrpSpPr/>
          <p:nvPr/>
        </p:nvGrpSpPr>
        <p:grpSpPr>
          <a:xfrm rot="1262188">
            <a:off x="-210085" y="5981778"/>
            <a:ext cx="1727244" cy="1394136"/>
            <a:chOff x="1821878" y="2257804"/>
            <a:chExt cx="2202275" cy="1777555"/>
          </a:xfrm>
          <a:noFill/>
        </p:grpSpPr>
        <p:sp>
          <p:nvSpPr>
            <p:cNvPr id="10252" name="Freeform: Shape 10251">
              <a:extLst>
                <a:ext uri="{FF2B5EF4-FFF2-40B4-BE49-F238E27FC236}">
                  <a16:creationId xmlns:a16="http://schemas.microsoft.com/office/drawing/2014/main" id="{E91C11E6-026C-05EF-DFC9-96A69AF50DC6}"/>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3" name="Freeform: Shape 10252">
              <a:extLst>
                <a:ext uri="{FF2B5EF4-FFF2-40B4-BE49-F238E27FC236}">
                  <a16:creationId xmlns:a16="http://schemas.microsoft.com/office/drawing/2014/main" id="{FC32ACCB-51B5-E5EE-F4A1-EAD7E2229FE2}"/>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4" name="Freeform: Shape 10253">
              <a:extLst>
                <a:ext uri="{FF2B5EF4-FFF2-40B4-BE49-F238E27FC236}">
                  <a16:creationId xmlns:a16="http://schemas.microsoft.com/office/drawing/2014/main" id="{BF487FB6-F3CB-1A65-1DF8-2B10DDBF01FF}"/>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075" name="Group 2074">
            <a:extLst>
              <a:ext uri="{FF2B5EF4-FFF2-40B4-BE49-F238E27FC236}">
                <a16:creationId xmlns:a16="http://schemas.microsoft.com/office/drawing/2014/main" id="{9BBA25B1-8D54-C4AB-2FA3-A83D2E6D2C23}"/>
              </a:ext>
            </a:extLst>
          </p:cNvPr>
          <p:cNvGrpSpPr/>
          <p:nvPr/>
        </p:nvGrpSpPr>
        <p:grpSpPr>
          <a:xfrm>
            <a:off x="692869" y="1345348"/>
            <a:ext cx="10920295" cy="1238462"/>
            <a:chOff x="2299403" y="2802956"/>
            <a:chExt cx="7644017" cy="1238462"/>
          </a:xfrm>
        </p:grpSpPr>
        <p:sp>
          <p:nvSpPr>
            <p:cNvPr id="2055" name="Rectangle: Rounded Corners 2054">
              <a:extLst>
                <a:ext uri="{FF2B5EF4-FFF2-40B4-BE49-F238E27FC236}">
                  <a16:creationId xmlns:a16="http://schemas.microsoft.com/office/drawing/2014/main" id="{0D9079F7-41E5-7662-8A0D-3FE310A85CB2}"/>
                </a:ext>
              </a:extLst>
            </p:cNvPr>
            <p:cNvSpPr/>
            <p:nvPr/>
          </p:nvSpPr>
          <p:spPr>
            <a:xfrm>
              <a:off x="2299403" y="2802956"/>
              <a:ext cx="7644017" cy="1238462"/>
            </a:xfrm>
            <a:prstGeom prst="roundRect">
              <a:avLst>
                <a:gd name="adj" fmla="val 21541"/>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TextBox 2070">
              <a:extLst>
                <a:ext uri="{FF2B5EF4-FFF2-40B4-BE49-F238E27FC236}">
                  <a16:creationId xmlns:a16="http://schemas.microsoft.com/office/drawing/2014/main" id="{3E26BF09-BC1B-ADFA-90B9-B0CEB90041A1}"/>
                </a:ext>
              </a:extLst>
            </p:cNvPr>
            <p:cNvSpPr txBox="1"/>
            <p:nvPr/>
          </p:nvSpPr>
          <p:spPr>
            <a:xfrm>
              <a:off x="2353812" y="2933185"/>
              <a:ext cx="7561192" cy="970266"/>
            </a:xfrm>
            <a:prstGeom prst="rect">
              <a:avLst/>
            </a:prstGeom>
            <a:noFill/>
          </p:spPr>
          <p:txBody>
            <a:bodyPr wrap="square" rtlCol="0">
              <a:spAutoFit/>
            </a:bodyPr>
            <a:lstStyle/>
            <a:p>
              <a:pPr algn="ctr">
                <a:lnSpc>
                  <a:spcPct val="125000"/>
                </a:lnSpc>
              </a:pPr>
              <a:r>
                <a:rPr lang="vi-VN" sz="2400" b="1" i="0" dirty="0">
                  <a:solidFill>
                    <a:srgbClr val="333333"/>
                  </a:solidFill>
                  <a:effectLst/>
                </a:rPr>
                <a:t>Từ sự kết hợp giữa NH</a:t>
              </a:r>
              <a:r>
                <a:rPr lang="vi-VN" sz="2400" b="1" i="0" baseline="-25000" dirty="0">
                  <a:solidFill>
                    <a:srgbClr val="333333"/>
                  </a:solidFill>
                  <a:effectLst/>
                </a:rPr>
                <a:t>3</a:t>
              </a:r>
              <a:r>
                <a:rPr lang="vi-VN" sz="2400" b="1" i="0" dirty="0">
                  <a:solidFill>
                    <a:srgbClr val="333333"/>
                  </a:solidFill>
                  <a:effectLst/>
                </a:rPr>
                <a:t> và nước. nhận xét tính acid - base của NH</a:t>
              </a:r>
              <a:r>
                <a:rPr lang="vi-VN" sz="2400" b="1" i="0" baseline="-25000" dirty="0">
                  <a:solidFill>
                    <a:srgbClr val="333333"/>
                  </a:solidFill>
                  <a:effectLst/>
                </a:rPr>
                <a:t>3</a:t>
              </a:r>
              <a:r>
                <a:rPr lang="vi-VN" sz="2400" b="1" i="0" dirty="0">
                  <a:solidFill>
                    <a:srgbClr val="333333"/>
                  </a:solidFill>
                  <a:effectLst/>
                </a:rPr>
                <a:t> trong dung dịch. Nêu cách nhận biết khí NH</a:t>
              </a:r>
              <a:r>
                <a:rPr lang="vi-VN" sz="2400" b="1" i="0" baseline="-25000" dirty="0">
                  <a:solidFill>
                    <a:srgbClr val="333333"/>
                  </a:solidFill>
                  <a:effectLst/>
                </a:rPr>
                <a:t>3</a:t>
              </a:r>
              <a:r>
                <a:rPr lang="vi-VN" sz="2400" b="1" i="0" dirty="0">
                  <a:solidFill>
                    <a:srgbClr val="333333"/>
                  </a:solidFill>
                  <a:effectLst/>
                </a:rPr>
                <a:t> bằng quỳ tím. Giải thích</a:t>
              </a:r>
              <a:endParaRPr lang="vi-VN" sz="2400" b="1" dirty="0">
                <a:cs typeface="Arial" panose="020B0604020202020204" pitchFamily="34" charset="0"/>
              </a:endParaRPr>
            </a:p>
          </p:txBody>
        </p:sp>
      </p:grpSp>
      <p:sp>
        <p:nvSpPr>
          <p:cNvPr id="2079" name="Hexagon 2078">
            <a:extLst>
              <a:ext uri="{FF2B5EF4-FFF2-40B4-BE49-F238E27FC236}">
                <a16:creationId xmlns:a16="http://schemas.microsoft.com/office/drawing/2014/main" id="{F2F4893E-6D13-9469-C175-24014DCA43F2}"/>
              </a:ext>
            </a:extLst>
          </p:cNvPr>
          <p:cNvSpPr/>
          <p:nvPr/>
        </p:nvSpPr>
        <p:spPr>
          <a:xfrm>
            <a:off x="5237760" y="2822823"/>
            <a:ext cx="1716480" cy="561016"/>
          </a:xfrm>
          <a:prstGeom prst="hexagon">
            <a:avLst/>
          </a:prstGeom>
          <a:solidFill>
            <a:schemeClr val="tx2">
              <a:lumMod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FFFF00"/>
                </a:solidFill>
              </a:rPr>
              <a:t>TRẢ LỜI</a:t>
            </a:r>
          </a:p>
        </p:txBody>
      </p:sp>
      <p:grpSp>
        <p:nvGrpSpPr>
          <p:cNvPr id="73" name="Group 72">
            <a:extLst>
              <a:ext uri="{FF2B5EF4-FFF2-40B4-BE49-F238E27FC236}">
                <a16:creationId xmlns:a16="http://schemas.microsoft.com/office/drawing/2014/main" id="{22269244-7570-8822-82E3-389B06699596}"/>
              </a:ext>
            </a:extLst>
          </p:cNvPr>
          <p:cNvGrpSpPr/>
          <p:nvPr/>
        </p:nvGrpSpPr>
        <p:grpSpPr>
          <a:xfrm>
            <a:off x="816169" y="3644449"/>
            <a:ext cx="10554118" cy="875521"/>
            <a:chOff x="1144083" y="3740438"/>
            <a:chExt cx="10009238" cy="875521"/>
          </a:xfrm>
        </p:grpSpPr>
        <p:pic>
          <p:nvPicPr>
            <p:cNvPr id="67" name="Picture 66">
              <a:extLst>
                <a:ext uri="{FF2B5EF4-FFF2-40B4-BE49-F238E27FC236}">
                  <a16:creationId xmlns:a16="http://schemas.microsoft.com/office/drawing/2014/main" id="{433572B4-9AF1-1524-FB57-82BB5B67692B}"/>
                </a:ext>
              </a:extLst>
            </p:cNvPr>
            <p:cNvPicPr>
              <a:picLocks noChangeAspect="1"/>
            </p:cNvPicPr>
            <p:nvPr/>
          </p:nvPicPr>
          <p:blipFill>
            <a:blip r:embed="rId8">
              <a:duotone>
                <a:schemeClr val="accent1">
                  <a:shade val="45000"/>
                  <a:satMod val="135000"/>
                </a:schemeClr>
                <a:prstClr val="white"/>
              </a:duotone>
            </a:blip>
            <a:stretch>
              <a:fillRect/>
            </a:stretch>
          </p:blipFill>
          <p:spPr>
            <a:xfrm>
              <a:off x="1144083" y="3740438"/>
              <a:ext cx="875521" cy="875521"/>
            </a:xfrm>
            <a:prstGeom prst="rect">
              <a:avLst/>
            </a:prstGeom>
          </p:spPr>
        </p:pic>
        <p:sp>
          <p:nvSpPr>
            <p:cNvPr id="69" name="TextBox 68">
              <a:extLst>
                <a:ext uri="{FF2B5EF4-FFF2-40B4-BE49-F238E27FC236}">
                  <a16:creationId xmlns:a16="http://schemas.microsoft.com/office/drawing/2014/main" id="{C7750CAE-0AE3-921B-A6F2-54DE0AB977DC}"/>
                </a:ext>
              </a:extLst>
            </p:cNvPr>
            <p:cNvSpPr txBox="1"/>
            <p:nvPr/>
          </p:nvSpPr>
          <p:spPr>
            <a:xfrm>
              <a:off x="1936793" y="3762699"/>
              <a:ext cx="9216528" cy="830997"/>
            </a:xfrm>
            <a:prstGeom prst="rect">
              <a:avLst/>
            </a:prstGeom>
            <a:noFill/>
          </p:spPr>
          <p:txBody>
            <a:bodyPr wrap="square" rtlCol="0">
              <a:spAutoFit/>
            </a:bodyPr>
            <a:lstStyle/>
            <a:p>
              <a:r>
                <a:rPr lang="vi-VN" sz="2400" b="0" i="0" dirty="0">
                  <a:solidFill>
                    <a:srgbClr val="333333"/>
                  </a:solidFill>
                  <a:effectLst/>
                </a:rPr>
                <a:t>Theo thuyết Bronsted - Lowry, khi tác dụng với nước, NH</a:t>
              </a:r>
              <a:r>
                <a:rPr lang="vi-VN" sz="2400" b="0" i="0" baseline="-25000" dirty="0">
                  <a:solidFill>
                    <a:srgbClr val="333333"/>
                  </a:solidFill>
                  <a:effectLst/>
                </a:rPr>
                <a:t>3</a:t>
              </a:r>
              <a:r>
                <a:rPr lang="vi-VN" sz="2400" b="0" i="0" dirty="0">
                  <a:solidFill>
                    <a:srgbClr val="333333"/>
                  </a:solidFill>
                  <a:effectLst/>
                </a:rPr>
                <a:t> đóng vai trò là base tạo ra ion OH−, làm cho dung dịch có tính base </a:t>
              </a:r>
            </a:p>
          </p:txBody>
        </p:sp>
      </p:grpSp>
      <p:grpSp>
        <p:nvGrpSpPr>
          <p:cNvPr id="3" name="Group 2">
            <a:extLst>
              <a:ext uri="{FF2B5EF4-FFF2-40B4-BE49-F238E27FC236}">
                <a16:creationId xmlns:a16="http://schemas.microsoft.com/office/drawing/2014/main" id="{AC60BA3A-A71B-61F1-D3CE-F5971374E381}"/>
              </a:ext>
            </a:extLst>
          </p:cNvPr>
          <p:cNvGrpSpPr/>
          <p:nvPr/>
        </p:nvGrpSpPr>
        <p:grpSpPr>
          <a:xfrm>
            <a:off x="624072" y="259480"/>
            <a:ext cx="4696284" cy="979382"/>
            <a:chOff x="624072" y="259480"/>
            <a:chExt cx="4696284" cy="979382"/>
          </a:xfrm>
        </p:grpSpPr>
        <p:sp>
          <p:nvSpPr>
            <p:cNvPr id="2072" name="Rectangle: Rounded Corners 2071">
              <a:extLst>
                <a:ext uri="{FF2B5EF4-FFF2-40B4-BE49-F238E27FC236}">
                  <a16:creationId xmlns:a16="http://schemas.microsoft.com/office/drawing/2014/main" id="{2C824EEC-83F3-37BD-CAD2-A67357FCAA96}"/>
                </a:ext>
              </a:extLst>
            </p:cNvPr>
            <p:cNvSpPr/>
            <p:nvPr/>
          </p:nvSpPr>
          <p:spPr>
            <a:xfrm>
              <a:off x="1088312" y="389709"/>
              <a:ext cx="4232044" cy="71892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a:extLst>
                <a:ext uri="{FF2B5EF4-FFF2-40B4-BE49-F238E27FC236}">
                  <a16:creationId xmlns:a16="http://schemas.microsoft.com/office/drawing/2014/main" id="{2E4C4E6A-B6CA-8DC0-A212-723A78C18926}"/>
                </a:ext>
              </a:extLst>
            </p:cNvPr>
            <p:cNvSpPr/>
            <p:nvPr/>
          </p:nvSpPr>
          <p:spPr>
            <a:xfrm>
              <a:off x="624072" y="259480"/>
              <a:ext cx="979382" cy="979382"/>
            </a:xfrm>
            <a:prstGeom prst="ellips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TextBox 2072">
              <a:extLst>
                <a:ext uri="{FF2B5EF4-FFF2-40B4-BE49-F238E27FC236}">
                  <a16:creationId xmlns:a16="http://schemas.microsoft.com/office/drawing/2014/main" id="{D06FE7A4-8090-F1A9-810E-53D1F89E3FB7}"/>
                </a:ext>
              </a:extLst>
            </p:cNvPr>
            <p:cNvSpPr txBox="1"/>
            <p:nvPr/>
          </p:nvSpPr>
          <p:spPr>
            <a:xfrm>
              <a:off x="1652032" y="509786"/>
              <a:ext cx="3668324" cy="523220"/>
            </a:xfrm>
            <a:prstGeom prst="rect">
              <a:avLst/>
            </a:prstGeom>
            <a:noFill/>
          </p:spPr>
          <p:txBody>
            <a:bodyPr wrap="square" rtlCol="0">
              <a:spAutoFit/>
            </a:bodyPr>
            <a:lstStyle/>
            <a:p>
              <a:r>
                <a:rPr lang="en-US" sz="2800" b="1" dirty="0">
                  <a:solidFill>
                    <a:schemeClr val="bg1"/>
                  </a:solidFill>
                </a:rPr>
                <a:t>CÂU HỎI THẢO LUẬN 4</a:t>
              </a:r>
            </a:p>
          </p:txBody>
        </p:sp>
        <p:pic>
          <p:nvPicPr>
            <p:cNvPr id="10242" name="Picture 2" descr="Discussion - Free user icons">
              <a:extLst>
                <a:ext uri="{FF2B5EF4-FFF2-40B4-BE49-F238E27FC236}">
                  <a16:creationId xmlns:a16="http://schemas.microsoft.com/office/drawing/2014/main" id="{BF60738E-FF89-39C2-8257-F3F54B28E7C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89229" y="424160"/>
              <a:ext cx="606622" cy="6066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9929ECA5-087D-5A3A-F326-05B395FA7794}"/>
              </a:ext>
            </a:extLst>
          </p:cNvPr>
          <p:cNvGrpSpPr/>
          <p:nvPr/>
        </p:nvGrpSpPr>
        <p:grpSpPr>
          <a:xfrm>
            <a:off x="818941" y="4771167"/>
            <a:ext cx="10554118" cy="1222590"/>
            <a:chOff x="1144083" y="3740438"/>
            <a:chExt cx="10009238" cy="1222590"/>
          </a:xfrm>
        </p:grpSpPr>
        <p:pic>
          <p:nvPicPr>
            <p:cNvPr id="5" name="Picture 4">
              <a:extLst>
                <a:ext uri="{FF2B5EF4-FFF2-40B4-BE49-F238E27FC236}">
                  <a16:creationId xmlns:a16="http://schemas.microsoft.com/office/drawing/2014/main" id="{1ADFFDC1-28DB-7AB4-7B65-9D5F7BB3C60B}"/>
                </a:ext>
              </a:extLst>
            </p:cNvPr>
            <p:cNvPicPr>
              <a:picLocks noChangeAspect="1"/>
            </p:cNvPicPr>
            <p:nvPr/>
          </p:nvPicPr>
          <p:blipFill>
            <a:blip r:embed="rId8">
              <a:duotone>
                <a:schemeClr val="accent1">
                  <a:shade val="45000"/>
                  <a:satMod val="135000"/>
                </a:schemeClr>
                <a:prstClr val="white"/>
              </a:duotone>
            </a:blip>
            <a:stretch>
              <a:fillRect/>
            </a:stretch>
          </p:blipFill>
          <p:spPr>
            <a:xfrm>
              <a:off x="1144083" y="3740438"/>
              <a:ext cx="875521" cy="875521"/>
            </a:xfrm>
            <a:prstGeom prst="rect">
              <a:avLst/>
            </a:prstGeom>
          </p:spPr>
        </p:pic>
        <p:sp>
          <p:nvSpPr>
            <p:cNvPr id="6" name="TextBox 5">
              <a:extLst>
                <a:ext uri="{FF2B5EF4-FFF2-40B4-BE49-F238E27FC236}">
                  <a16:creationId xmlns:a16="http://schemas.microsoft.com/office/drawing/2014/main" id="{B2F645EE-D721-0365-2E33-BB1FE0534D4B}"/>
                </a:ext>
              </a:extLst>
            </p:cNvPr>
            <p:cNvSpPr txBox="1"/>
            <p:nvPr/>
          </p:nvSpPr>
          <p:spPr>
            <a:xfrm>
              <a:off x="1936793" y="3762699"/>
              <a:ext cx="9216528" cy="1200329"/>
            </a:xfrm>
            <a:prstGeom prst="rect">
              <a:avLst/>
            </a:prstGeom>
            <a:noFill/>
          </p:spPr>
          <p:txBody>
            <a:bodyPr wrap="square" rtlCol="0">
              <a:spAutoFit/>
            </a:bodyPr>
            <a:lstStyle/>
            <a:p>
              <a:r>
                <a:rPr lang="vi-VN" sz="2400" b="0" i="0" dirty="0">
                  <a:solidFill>
                    <a:srgbClr val="333333"/>
                  </a:solidFill>
                  <a:effectLst/>
                </a:rPr>
                <a:t>Có thể dùng giấy quỳ tím ẩm ( nhúng nước) để nhận biết khí NH</a:t>
              </a:r>
              <a:r>
                <a:rPr lang="vi-VN" sz="2400" b="0" i="0" baseline="-25000" dirty="0">
                  <a:solidFill>
                    <a:srgbClr val="333333"/>
                  </a:solidFill>
                  <a:effectLst/>
                </a:rPr>
                <a:t>3</a:t>
              </a:r>
              <a:r>
                <a:rPr lang="vi-VN" sz="2400" b="0" i="0" dirty="0">
                  <a:solidFill>
                    <a:srgbClr val="333333"/>
                  </a:solidFill>
                  <a:effectLst/>
                </a:rPr>
                <a:t>. Nước trong quỳ tím ẩm sẽ hoà tan NH</a:t>
              </a:r>
              <a:r>
                <a:rPr lang="vi-VN" sz="2400" b="0" i="0" baseline="-25000" dirty="0">
                  <a:solidFill>
                    <a:srgbClr val="333333"/>
                  </a:solidFill>
                  <a:effectLst/>
                </a:rPr>
                <a:t>3</a:t>
              </a:r>
              <a:r>
                <a:rPr lang="vi-VN" sz="2400" b="0" i="0" dirty="0">
                  <a:solidFill>
                    <a:srgbClr val="333333"/>
                  </a:solidFill>
                  <a:effectLst/>
                </a:rPr>
                <a:t> thành dung dịch NH</a:t>
              </a:r>
              <a:r>
                <a:rPr lang="vi-VN" sz="2400" b="0" i="0" baseline="-25000" dirty="0">
                  <a:solidFill>
                    <a:srgbClr val="333333"/>
                  </a:solidFill>
                  <a:effectLst/>
                </a:rPr>
                <a:t>3</a:t>
              </a:r>
              <a:r>
                <a:rPr lang="vi-VN" sz="2400" b="0" i="0" dirty="0">
                  <a:solidFill>
                    <a:srgbClr val="333333"/>
                  </a:solidFill>
                  <a:effectLst/>
                </a:rPr>
                <a:t> có tính base, làm quỳ tím chuyển xanh.</a:t>
              </a:r>
            </a:p>
          </p:txBody>
        </p:sp>
      </p:grpSp>
      <p:grpSp>
        <p:nvGrpSpPr>
          <p:cNvPr id="38" name="Group 37">
            <a:extLst>
              <a:ext uri="{FF2B5EF4-FFF2-40B4-BE49-F238E27FC236}">
                <a16:creationId xmlns:a16="http://schemas.microsoft.com/office/drawing/2014/main" id="{1AEAF3B3-5507-5E99-4DD0-66CCB4C6D1A0}"/>
              </a:ext>
            </a:extLst>
          </p:cNvPr>
          <p:cNvGrpSpPr/>
          <p:nvPr/>
        </p:nvGrpSpPr>
        <p:grpSpPr>
          <a:xfrm>
            <a:off x="5773849" y="399446"/>
            <a:ext cx="5047574" cy="869022"/>
            <a:chOff x="2401345" y="3947950"/>
            <a:chExt cx="6977204" cy="869022"/>
          </a:xfrm>
        </p:grpSpPr>
        <p:sp>
          <p:nvSpPr>
            <p:cNvPr id="39" name="Rectangle 38">
              <a:extLst>
                <a:ext uri="{FF2B5EF4-FFF2-40B4-BE49-F238E27FC236}">
                  <a16:creationId xmlns:a16="http://schemas.microsoft.com/office/drawing/2014/main" id="{507F0B72-89E2-33F7-3830-8913818F745E}"/>
                </a:ext>
              </a:extLst>
            </p:cNvPr>
            <p:cNvSpPr/>
            <p:nvPr/>
          </p:nvSpPr>
          <p:spPr>
            <a:xfrm>
              <a:off x="2401345" y="4034412"/>
              <a:ext cx="6977204" cy="782560"/>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1B54DAA-3B61-F1E0-68C3-253C06DB3B7D}"/>
                </a:ext>
              </a:extLst>
            </p:cNvPr>
            <p:cNvSpPr txBox="1"/>
            <p:nvPr/>
          </p:nvSpPr>
          <p:spPr>
            <a:xfrm>
              <a:off x="3831600" y="4045859"/>
              <a:ext cx="4528804" cy="523220"/>
            </a:xfrm>
            <a:prstGeom prst="rect">
              <a:avLst/>
            </a:prstGeom>
            <a:noFill/>
          </p:spPr>
          <p:txBody>
            <a:bodyPr wrap="none" rtlCol="0">
              <a:spAutoFit/>
            </a:bodyPr>
            <a:lstStyle/>
            <a:p>
              <a:pPr algn="ctr"/>
              <a:r>
                <a:rPr lang="en-US" sz="2800" b="1" dirty="0">
                  <a:solidFill>
                    <a:srgbClr val="FF0000"/>
                  </a:solidFill>
                  <a:latin typeface="Arial" panose="020B0604020202020204" pitchFamily="34" charset="0"/>
                  <a:cs typeface="Arial" panose="020B0604020202020204" pitchFamily="34" charset="0"/>
                </a:rPr>
                <a:t>NH</a:t>
              </a:r>
              <a:r>
                <a:rPr lang="en-US" sz="2800" b="1" baseline="-25000" dirty="0">
                  <a:solidFill>
                    <a:srgbClr val="FF0000"/>
                  </a:solidFill>
                  <a:latin typeface="Arial" panose="020B0604020202020204" pitchFamily="34" charset="0"/>
                  <a:cs typeface="Arial" panose="020B0604020202020204" pitchFamily="34" charset="0"/>
                </a:rPr>
                <a:t>3</a:t>
              </a:r>
              <a:r>
                <a:rPr lang="en-US" sz="2800" b="1" dirty="0">
                  <a:solidFill>
                    <a:srgbClr val="FF0000"/>
                  </a:solidFill>
                  <a:latin typeface="Arial" panose="020B0604020202020204" pitchFamily="34" charset="0"/>
                  <a:cs typeface="Arial" panose="020B0604020202020204" pitchFamily="34" charset="0"/>
                </a:rPr>
                <a:t> + H</a:t>
              </a:r>
              <a:r>
                <a:rPr lang="en-US" sz="2800" b="1" baseline="-25000" dirty="0">
                  <a:solidFill>
                    <a:srgbClr val="FF0000"/>
                  </a:solidFill>
                  <a:latin typeface="Arial" panose="020B0604020202020204" pitchFamily="34" charset="0"/>
                  <a:cs typeface="Arial" panose="020B0604020202020204" pitchFamily="34" charset="0"/>
                </a:rPr>
                <a:t>2</a:t>
              </a:r>
              <a:r>
                <a:rPr lang="en-US" sz="2800" b="1" dirty="0">
                  <a:solidFill>
                    <a:srgbClr val="FF0000"/>
                  </a:solidFill>
                  <a:latin typeface="Arial" panose="020B0604020202020204" pitchFamily="34" charset="0"/>
                  <a:cs typeface="Arial" panose="020B0604020202020204" pitchFamily="34" charset="0"/>
                </a:rPr>
                <a:t>O  ⇌ </a:t>
              </a:r>
              <a:r>
                <a:rPr lang="en-US" sz="2800" b="1" dirty="0">
                  <a:solidFill>
                    <a:srgbClr val="FF0000"/>
                  </a:solidFill>
                  <a:latin typeface="Arial" panose="020B0604020202020204" pitchFamily="34" charset="0"/>
                  <a:ea typeface="Yu Gothic" panose="020B0400000000000000" pitchFamily="34" charset="-128"/>
                  <a:cs typeface="Arial" panose="020B0604020202020204" pitchFamily="34" charset="0"/>
                </a:rPr>
                <a:t> NH</a:t>
              </a:r>
              <a:r>
                <a:rPr lang="en-US" sz="2800" b="1" baseline="-25000" dirty="0">
                  <a:solidFill>
                    <a:srgbClr val="FF0000"/>
                  </a:solidFill>
                  <a:latin typeface="Arial" panose="020B0604020202020204" pitchFamily="34" charset="0"/>
                  <a:ea typeface="Yu Gothic" panose="020B0400000000000000" pitchFamily="34" charset="-128"/>
                  <a:cs typeface="Arial" panose="020B0604020202020204" pitchFamily="34" charset="0"/>
                </a:rPr>
                <a:t>4 </a:t>
              </a:r>
              <a:r>
                <a:rPr lang="en-US" sz="2800" b="1" dirty="0">
                  <a:solidFill>
                    <a:srgbClr val="FF0000"/>
                  </a:solidFill>
                  <a:latin typeface="Arial" panose="020B0604020202020204" pitchFamily="34" charset="0"/>
                  <a:ea typeface="Yu Gothic" panose="020B0400000000000000" pitchFamily="34" charset="-128"/>
                  <a:cs typeface="Arial" panose="020B0604020202020204" pitchFamily="34" charset="0"/>
                </a:rPr>
                <a:t> + OH</a:t>
              </a:r>
              <a:r>
                <a:rPr lang="en-US" sz="2800" b="1" baseline="30000" dirty="0">
                  <a:solidFill>
                    <a:srgbClr val="FF0000"/>
                  </a:solidFill>
                  <a:latin typeface="Arial" panose="020B0604020202020204" pitchFamily="34" charset="0"/>
                  <a:ea typeface="Yu Gothic UI" panose="020B0500000000000000" pitchFamily="34" charset="-128"/>
                  <a:cs typeface="Arial" panose="020B0604020202020204" pitchFamily="34" charset="0"/>
                </a:rPr>
                <a:t>–</a:t>
              </a:r>
              <a:endParaRPr lang="en-US" sz="2800" b="1" dirty="0">
                <a:solidFill>
                  <a:srgbClr val="FF000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352DF30-04E0-4287-7FB4-E044989D2092}"/>
                </a:ext>
              </a:extLst>
            </p:cNvPr>
            <p:cNvSpPr txBox="1"/>
            <p:nvPr/>
          </p:nvSpPr>
          <p:spPr>
            <a:xfrm>
              <a:off x="7215625" y="3947950"/>
              <a:ext cx="327333" cy="384721"/>
            </a:xfrm>
            <a:prstGeom prst="rect">
              <a:avLst/>
            </a:prstGeom>
            <a:noFill/>
          </p:spPr>
          <p:txBody>
            <a:bodyPr wrap="none" rtlCol="0">
              <a:spAutoFit/>
            </a:bodyPr>
            <a:lstStyle/>
            <a:p>
              <a:pPr algn="ctr"/>
              <a:r>
                <a:rPr lang="en-US" sz="1900" b="1" dirty="0">
                  <a:solidFill>
                    <a:srgbClr val="FF000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956830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aphic 18">
            <a:extLst>
              <a:ext uri="{FF2B5EF4-FFF2-40B4-BE49-F238E27FC236}">
                <a16:creationId xmlns:a16="http://schemas.microsoft.com/office/drawing/2014/main" id="{F00A57C8-3787-7BB7-A326-3F6798BE36C6}"/>
              </a:ext>
            </a:extLst>
          </p:cNvPr>
          <p:cNvGrpSpPr/>
          <p:nvPr/>
        </p:nvGrpSpPr>
        <p:grpSpPr>
          <a:xfrm rot="12990985">
            <a:off x="-64014" y="-877297"/>
            <a:ext cx="2267893" cy="1830518"/>
            <a:chOff x="1821878" y="2257804"/>
            <a:chExt cx="2202275" cy="1777555"/>
          </a:xfrm>
          <a:noFill/>
        </p:grpSpPr>
        <p:sp>
          <p:nvSpPr>
            <p:cNvPr id="26" name="Freeform: Shape 25">
              <a:extLst>
                <a:ext uri="{FF2B5EF4-FFF2-40B4-BE49-F238E27FC236}">
                  <a16:creationId xmlns:a16="http://schemas.microsoft.com/office/drawing/2014/main" id="{9687BEE2-4220-14AB-6438-2F42D436A44E}"/>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2DD1E11-C70E-DE3A-1BDB-F123B4764A8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0BA37E-18F0-A803-240D-51E20AAB6B7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41" name="Graphic 18">
            <a:extLst>
              <a:ext uri="{FF2B5EF4-FFF2-40B4-BE49-F238E27FC236}">
                <a16:creationId xmlns:a16="http://schemas.microsoft.com/office/drawing/2014/main" id="{516F4E99-585D-CE41-66BE-24093697BBA9}"/>
              </a:ext>
            </a:extLst>
          </p:cNvPr>
          <p:cNvGrpSpPr/>
          <p:nvPr/>
        </p:nvGrpSpPr>
        <p:grpSpPr>
          <a:xfrm rot="11280797">
            <a:off x="9903239" y="-935580"/>
            <a:ext cx="2267893" cy="1830518"/>
            <a:chOff x="1821878" y="2257804"/>
            <a:chExt cx="2202275" cy="1777555"/>
          </a:xfrm>
          <a:noFill/>
        </p:grpSpPr>
        <p:sp>
          <p:nvSpPr>
            <p:cNvPr id="42" name="Freeform: Shape 41">
              <a:extLst>
                <a:ext uri="{FF2B5EF4-FFF2-40B4-BE49-F238E27FC236}">
                  <a16:creationId xmlns:a16="http://schemas.microsoft.com/office/drawing/2014/main" id="{D7309978-FED8-89B4-360D-21C3227A0A17}"/>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A4C4DEA-EFB8-39C8-D787-71FD6A55C873}"/>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2CA88A4-A837-68E9-1544-AEC0DD5D7B9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5" name="Graphic 14">
            <a:extLst>
              <a:ext uri="{FF2B5EF4-FFF2-40B4-BE49-F238E27FC236}">
                <a16:creationId xmlns:a16="http://schemas.microsoft.com/office/drawing/2014/main" id="{3CE91479-A637-F4F4-B759-C68ED7FC4ACD}"/>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flipV="1">
            <a:off x="0" y="4953000"/>
            <a:ext cx="4419600" cy="1905000"/>
          </a:xfrm>
          <a:prstGeom prst="rect">
            <a:avLst/>
          </a:prstGeom>
        </p:spPr>
      </p:pic>
      <p:sp>
        <p:nvSpPr>
          <p:cNvPr id="2" name="Trapezoid 1">
            <a:extLst>
              <a:ext uri="{FF2B5EF4-FFF2-40B4-BE49-F238E27FC236}">
                <a16:creationId xmlns:a16="http://schemas.microsoft.com/office/drawing/2014/main" id="{5AE52E8E-53F0-AB5C-D87C-60CD55C5FCB0}"/>
              </a:ext>
            </a:extLst>
          </p:cNvPr>
          <p:cNvSpPr/>
          <p:nvPr/>
        </p:nvSpPr>
        <p:spPr>
          <a:xfrm flipV="1">
            <a:off x="1314450" y="-104783"/>
            <a:ext cx="9563100" cy="1006475"/>
          </a:xfrm>
          <a:prstGeom prst="trapezoid">
            <a:avLst/>
          </a:prstGeom>
          <a:gradFill flip="none" rotWithShape="1">
            <a:gsLst>
              <a:gs pos="0">
                <a:srgbClr val="414F99"/>
              </a:gs>
              <a:gs pos="100000">
                <a:srgbClr val="2A326F"/>
              </a:gs>
            </a:gsLst>
            <a:lin ang="7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78179F9-6235-A392-31D8-5764D82B7FD7}"/>
              </a:ext>
            </a:extLst>
          </p:cNvPr>
          <p:cNvSpPr txBox="1"/>
          <p:nvPr/>
        </p:nvSpPr>
        <p:spPr>
          <a:xfrm>
            <a:off x="4269715" y="215900"/>
            <a:ext cx="3652603" cy="523220"/>
          </a:xfrm>
          <a:prstGeom prst="rect">
            <a:avLst/>
          </a:prstGeom>
          <a:noFill/>
        </p:spPr>
        <p:txBody>
          <a:bodyPr wrap="none" rtlCol="0">
            <a:spAutoFit/>
          </a:bodyPr>
          <a:lstStyle/>
          <a:p>
            <a:pPr algn="ctr"/>
            <a:r>
              <a:rPr lang="en-US" sz="2800" b="1" dirty="0">
                <a:solidFill>
                  <a:schemeClr val="bg1"/>
                </a:solidFill>
              </a:rPr>
              <a:t>2. TÍNH CHẤT HÓA HỌC</a:t>
            </a:r>
          </a:p>
        </p:txBody>
      </p:sp>
      <p:pic>
        <p:nvPicPr>
          <p:cNvPr id="7" name="Graphic 6">
            <a:extLst>
              <a:ext uri="{FF2B5EF4-FFF2-40B4-BE49-F238E27FC236}">
                <a16:creationId xmlns:a16="http://schemas.microsoft.com/office/drawing/2014/main" id="{7E39D5D1-C272-4142-F811-91F9850B5522}"/>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9833737" y="141518"/>
            <a:ext cx="642360" cy="650962"/>
          </a:xfrm>
          <a:prstGeom prst="rect">
            <a:avLst/>
          </a:prstGeom>
        </p:spPr>
      </p:pic>
      <p:pic>
        <p:nvPicPr>
          <p:cNvPr id="9" name="Graphic 8">
            <a:extLst>
              <a:ext uri="{FF2B5EF4-FFF2-40B4-BE49-F238E27FC236}">
                <a16:creationId xmlns:a16="http://schemas.microsoft.com/office/drawing/2014/main" id="{2A7AAC36-5A23-1F31-7D4F-D23C891D44EF}"/>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712967" y="141518"/>
            <a:ext cx="642360" cy="650962"/>
          </a:xfrm>
          <a:prstGeom prst="rect">
            <a:avLst/>
          </a:prstGeom>
        </p:spPr>
      </p:pic>
      <p:pic>
        <p:nvPicPr>
          <p:cNvPr id="17" name="Graphic 16">
            <a:extLst>
              <a:ext uri="{FF2B5EF4-FFF2-40B4-BE49-F238E27FC236}">
                <a16:creationId xmlns:a16="http://schemas.microsoft.com/office/drawing/2014/main" id="{1AB29A56-A0BC-6CE9-FE32-584292DDD802}"/>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781800" y="4248150"/>
            <a:ext cx="5410200" cy="2609850"/>
          </a:xfrm>
          <a:prstGeom prst="rect">
            <a:avLst/>
          </a:prstGeom>
        </p:spPr>
      </p:pic>
      <p:grpSp>
        <p:nvGrpSpPr>
          <p:cNvPr id="45" name="Graphic 18">
            <a:extLst>
              <a:ext uri="{FF2B5EF4-FFF2-40B4-BE49-F238E27FC236}">
                <a16:creationId xmlns:a16="http://schemas.microsoft.com/office/drawing/2014/main" id="{FC487914-7EA3-BA2F-37C4-10D9D4839359}"/>
              </a:ext>
            </a:extLst>
          </p:cNvPr>
          <p:cNvGrpSpPr/>
          <p:nvPr/>
        </p:nvGrpSpPr>
        <p:grpSpPr>
          <a:xfrm rot="2187709">
            <a:off x="10661115" y="5981778"/>
            <a:ext cx="1727244" cy="1394136"/>
            <a:chOff x="1821878" y="2257804"/>
            <a:chExt cx="2202275" cy="1777555"/>
          </a:xfrm>
          <a:noFill/>
        </p:grpSpPr>
        <p:sp>
          <p:nvSpPr>
            <p:cNvPr id="46" name="Freeform: Shape 45">
              <a:extLst>
                <a:ext uri="{FF2B5EF4-FFF2-40B4-BE49-F238E27FC236}">
                  <a16:creationId xmlns:a16="http://schemas.microsoft.com/office/drawing/2014/main" id="{77C8B821-49B9-38EA-7A62-5DDE31F8AD8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26A4EEB-F0EC-5C04-2A89-4B4A9A6CFB6B}"/>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FD2789-13D4-E548-664C-A4073FA0E62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49" name="Graphic 18">
            <a:extLst>
              <a:ext uri="{FF2B5EF4-FFF2-40B4-BE49-F238E27FC236}">
                <a16:creationId xmlns:a16="http://schemas.microsoft.com/office/drawing/2014/main" id="{5B5ECCBB-6E30-3CD1-7081-A06E4D32C672}"/>
              </a:ext>
            </a:extLst>
          </p:cNvPr>
          <p:cNvGrpSpPr/>
          <p:nvPr/>
        </p:nvGrpSpPr>
        <p:grpSpPr>
          <a:xfrm rot="1262188">
            <a:off x="-210085" y="5981778"/>
            <a:ext cx="1727244" cy="1394136"/>
            <a:chOff x="1821878" y="2257804"/>
            <a:chExt cx="2202275" cy="1777555"/>
          </a:xfrm>
          <a:noFill/>
        </p:grpSpPr>
        <p:sp>
          <p:nvSpPr>
            <p:cNvPr id="50" name="Freeform: Shape 49">
              <a:extLst>
                <a:ext uri="{FF2B5EF4-FFF2-40B4-BE49-F238E27FC236}">
                  <a16:creationId xmlns:a16="http://schemas.microsoft.com/office/drawing/2014/main" id="{2AE9D9AF-A9F7-5518-51B6-166018D0A6FE}"/>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ADCCDBE-DA24-5EBE-9157-8480A4C8A44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79CEE5A-396C-4551-A06F-2F14BE67468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7B96E5AE-48AC-3C75-D596-6FB7828835D0}"/>
              </a:ext>
            </a:extLst>
          </p:cNvPr>
          <p:cNvGrpSpPr/>
          <p:nvPr/>
        </p:nvGrpSpPr>
        <p:grpSpPr>
          <a:xfrm>
            <a:off x="1347917" y="2085860"/>
            <a:ext cx="5410200" cy="2055930"/>
            <a:chOff x="4985657" y="2689525"/>
            <a:chExt cx="5410200" cy="2055930"/>
          </a:xfrm>
          <a:solidFill>
            <a:schemeClr val="accent6">
              <a:lumMod val="20000"/>
              <a:lumOff val="80000"/>
            </a:schemeClr>
          </a:solidFill>
        </p:grpSpPr>
        <p:sp>
          <p:nvSpPr>
            <p:cNvPr id="18" name="Rectangle 17">
              <a:extLst>
                <a:ext uri="{FF2B5EF4-FFF2-40B4-BE49-F238E27FC236}">
                  <a16:creationId xmlns:a16="http://schemas.microsoft.com/office/drawing/2014/main" id="{5FDBD5A9-F994-3DEB-D6CE-2D0000E45BD7}"/>
                </a:ext>
              </a:extLst>
            </p:cNvPr>
            <p:cNvSpPr/>
            <p:nvPr/>
          </p:nvSpPr>
          <p:spPr>
            <a:xfrm>
              <a:off x="4985657" y="2689525"/>
              <a:ext cx="5410200" cy="2055930"/>
            </a:xfrm>
            <a:prstGeom prst="rect">
              <a:avLst/>
            </a:prstGeom>
            <a:grp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FA81727-1030-5118-DE89-3B9592DE5EFD}"/>
                </a:ext>
              </a:extLst>
            </p:cNvPr>
            <p:cNvSpPr txBox="1"/>
            <p:nvPr/>
          </p:nvSpPr>
          <p:spPr>
            <a:xfrm>
              <a:off x="5103091" y="2855496"/>
              <a:ext cx="5187251" cy="1785104"/>
            </a:xfrm>
            <a:prstGeom prst="rect">
              <a:avLst/>
            </a:prstGeom>
            <a:grpFill/>
            <a:ln>
              <a:noFill/>
            </a:ln>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Khi </a:t>
              </a:r>
              <a:r>
                <a:rPr lang="en-US" sz="2200" dirty="0" err="1">
                  <a:latin typeface="Arial" panose="020B0604020202020204" pitchFamily="34" charset="0"/>
                  <a:cs typeface="Arial" panose="020B0604020202020204" pitchFamily="34" charset="0"/>
                </a:rPr>
                <a:t>hòa</a:t>
              </a:r>
              <a:r>
                <a:rPr lang="en-US" sz="2200" dirty="0">
                  <a:latin typeface="Arial" panose="020B0604020202020204" pitchFamily="34" charset="0"/>
                  <a:cs typeface="Arial" panose="020B0604020202020204" pitchFamily="34" charset="0"/>
                </a:rPr>
                <a:t> tan </a:t>
              </a:r>
              <a:r>
                <a:rPr lang="en-US" sz="2200" dirty="0" err="1">
                  <a:latin typeface="Arial" panose="020B0604020202020204" pitchFamily="34" charset="0"/>
                  <a:cs typeface="Arial" panose="020B0604020202020204" pitchFamily="34" charset="0"/>
                </a:rPr>
                <a:t>vào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phần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nhỏ</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tử</a:t>
              </a:r>
              <a:r>
                <a:rPr lang="en-US" sz="2200" dirty="0">
                  <a:latin typeface="Arial" panose="020B0604020202020204" pitchFamily="34" charset="0"/>
                  <a:cs typeface="Arial" panose="020B0604020202020204" pitchFamily="34" charset="0"/>
                </a:rPr>
                <a:t> NH</a:t>
              </a:r>
              <a:r>
                <a:rPr lang="en-US" sz="2200" baseline="-25000" dirty="0">
                  <a:latin typeface="Arial" panose="020B0604020202020204" pitchFamily="34" charset="0"/>
                  <a:cs typeface="Arial" panose="020B0604020202020204" pitchFamily="34" charset="0"/>
                </a:rPr>
                <a:t>3</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nhận</a:t>
              </a:r>
              <a:r>
                <a:rPr lang="en-US" sz="2200" dirty="0">
                  <a:latin typeface="Arial" panose="020B0604020202020204" pitchFamily="34" charset="0"/>
                  <a:cs typeface="Arial" panose="020B0604020202020204" pitchFamily="34" charset="0"/>
                </a:rPr>
                <a:t> ion H</a:t>
              </a:r>
              <a:r>
                <a:rPr lang="en-US" sz="2200" baseline="300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thành</a:t>
              </a:r>
              <a:r>
                <a:rPr lang="en-US" sz="2200" dirty="0">
                  <a:latin typeface="Arial" panose="020B0604020202020204" pitchFamily="34" charset="0"/>
                  <a:cs typeface="Arial" panose="020B0604020202020204" pitchFamily="34" charset="0"/>
                </a:rPr>
                <a:t> ion NH</a:t>
              </a:r>
              <a:r>
                <a:rPr lang="en-US" sz="2200" baseline="-25000" dirty="0">
                  <a:latin typeface="Arial" panose="020B0604020202020204" pitchFamily="34" charset="0"/>
                  <a:cs typeface="Arial" panose="020B0604020202020204" pitchFamily="34" charset="0"/>
                </a:rPr>
                <a:t>4</a:t>
              </a:r>
              <a:r>
                <a:rPr lang="en-US" sz="2200" baseline="300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(ion ammonium)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ion OH</a:t>
              </a:r>
              <a:r>
                <a:rPr lang="en-US" sz="2200" baseline="300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(ion hydroxide).</a:t>
              </a:r>
            </a:p>
          </p:txBody>
        </p:sp>
      </p:grpSp>
      <p:grpSp>
        <p:nvGrpSpPr>
          <p:cNvPr id="3" name="Group 2">
            <a:extLst>
              <a:ext uri="{FF2B5EF4-FFF2-40B4-BE49-F238E27FC236}">
                <a16:creationId xmlns:a16="http://schemas.microsoft.com/office/drawing/2014/main" id="{1AEAF3B3-5507-5E99-4DD0-66CCB4C6D1A0}"/>
              </a:ext>
            </a:extLst>
          </p:cNvPr>
          <p:cNvGrpSpPr/>
          <p:nvPr/>
        </p:nvGrpSpPr>
        <p:grpSpPr>
          <a:xfrm>
            <a:off x="1508989" y="4539102"/>
            <a:ext cx="5047574" cy="835739"/>
            <a:chOff x="2651323" y="3947950"/>
            <a:chExt cx="6977204" cy="835739"/>
          </a:xfrm>
        </p:grpSpPr>
        <p:sp>
          <p:nvSpPr>
            <p:cNvPr id="5" name="Rectangle 4">
              <a:extLst>
                <a:ext uri="{FF2B5EF4-FFF2-40B4-BE49-F238E27FC236}">
                  <a16:creationId xmlns:a16="http://schemas.microsoft.com/office/drawing/2014/main" id="{507F0B72-89E2-33F7-3830-8913818F745E}"/>
                </a:ext>
              </a:extLst>
            </p:cNvPr>
            <p:cNvSpPr/>
            <p:nvPr/>
          </p:nvSpPr>
          <p:spPr>
            <a:xfrm>
              <a:off x="2651323" y="4001129"/>
              <a:ext cx="6977204" cy="782560"/>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1B54DAA-3B61-F1E0-68C3-253C06DB3B7D}"/>
                </a:ext>
              </a:extLst>
            </p:cNvPr>
            <p:cNvSpPr txBox="1"/>
            <p:nvPr/>
          </p:nvSpPr>
          <p:spPr>
            <a:xfrm>
              <a:off x="3831600" y="4045859"/>
              <a:ext cx="4528804" cy="523220"/>
            </a:xfrm>
            <a:prstGeom prst="rect">
              <a:avLst/>
            </a:prstGeom>
            <a:noFill/>
          </p:spPr>
          <p:txBody>
            <a:bodyPr wrap="none" rtlCol="0">
              <a:spAutoFit/>
            </a:bodyPr>
            <a:lstStyle/>
            <a:p>
              <a:pPr algn="ctr"/>
              <a:r>
                <a:rPr lang="en-US" sz="2800" b="1" dirty="0">
                  <a:solidFill>
                    <a:srgbClr val="FF0000"/>
                  </a:solidFill>
                  <a:latin typeface="Arial" panose="020B0604020202020204" pitchFamily="34" charset="0"/>
                  <a:cs typeface="Arial" panose="020B0604020202020204" pitchFamily="34" charset="0"/>
                </a:rPr>
                <a:t>NH</a:t>
              </a:r>
              <a:r>
                <a:rPr lang="en-US" sz="2800" b="1" baseline="-25000" dirty="0">
                  <a:solidFill>
                    <a:srgbClr val="FF0000"/>
                  </a:solidFill>
                  <a:latin typeface="Arial" panose="020B0604020202020204" pitchFamily="34" charset="0"/>
                  <a:cs typeface="Arial" panose="020B0604020202020204" pitchFamily="34" charset="0"/>
                </a:rPr>
                <a:t>3</a:t>
              </a:r>
              <a:r>
                <a:rPr lang="en-US" sz="2800" b="1" dirty="0">
                  <a:solidFill>
                    <a:srgbClr val="FF0000"/>
                  </a:solidFill>
                  <a:latin typeface="Arial" panose="020B0604020202020204" pitchFamily="34" charset="0"/>
                  <a:cs typeface="Arial" panose="020B0604020202020204" pitchFamily="34" charset="0"/>
                </a:rPr>
                <a:t> + H</a:t>
              </a:r>
              <a:r>
                <a:rPr lang="en-US" sz="2800" b="1" baseline="-25000" dirty="0">
                  <a:solidFill>
                    <a:srgbClr val="FF0000"/>
                  </a:solidFill>
                  <a:latin typeface="Arial" panose="020B0604020202020204" pitchFamily="34" charset="0"/>
                  <a:cs typeface="Arial" panose="020B0604020202020204" pitchFamily="34" charset="0"/>
                </a:rPr>
                <a:t>2</a:t>
              </a:r>
              <a:r>
                <a:rPr lang="en-US" sz="2800" b="1" dirty="0">
                  <a:solidFill>
                    <a:srgbClr val="FF0000"/>
                  </a:solidFill>
                  <a:latin typeface="Arial" panose="020B0604020202020204" pitchFamily="34" charset="0"/>
                  <a:cs typeface="Arial" panose="020B0604020202020204" pitchFamily="34" charset="0"/>
                </a:rPr>
                <a:t>O  ⇌ </a:t>
              </a:r>
              <a:r>
                <a:rPr lang="en-US" sz="2800" b="1" dirty="0">
                  <a:solidFill>
                    <a:srgbClr val="FF0000"/>
                  </a:solidFill>
                  <a:latin typeface="Arial" panose="020B0604020202020204" pitchFamily="34" charset="0"/>
                  <a:ea typeface="Yu Gothic" panose="020B0400000000000000" pitchFamily="34" charset="-128"/>
                  <a:cs typeface="Arial" panose="020B0604020202020204" pitchFamily="34" charset="0"/>
                </a:rPr>
                <a:t> NH</a:t>
              </a:r>
              <a:r>
                <a:rPr lang="en-US" sz="2800" b="1" baseline="-25000" dirty="0">
                  <a:solidFill>
                    <a:srgbClr val="FF0000"/>
                  </a:solidFill>
                  <a:latin typeface="Arial" panose="020B0604020202020204" pitchFamily="34" charset="0"/>
                  <a:ea typeface="Yu Gothic" panose="020B0400000000000000" pitchFamily="34" charset="-128"/>
                  <a:cs typeface="Arial" panose="020B0604020202020204" pitchFamily="34" charset="0"/>
                </a:rPr>
                <a:t>4 </a:t>
              </a:r>
              <a:r>
                <a:rPr lang="en-US" sz="2800" b="1" dirty="0">
                  <a:solidFill>
                    <a:srgbClr val="FF0000"/>
                  </a:solidFill>
                  <a:latin typeface="Arial" panose="020B0604020202020204" pitchFamily="34" charset="0"/>
                  <a:ea typeface="Yu Gothic" panose="020B0400000000000000" pitchFamily="34" charset="-128"/>
                  <a:cs typeface="Arial" panose="020B0604020202020204" pitchFamily="34" charset="0"/>
                </a:rPr>
                <a:t> + OH</a:t>
              </a:r>
              <a:r>
                <a:rPr lang="en-US" sz="2800" b="1" baseline="30000" dirty="0">
                  <a:solidFill>
                    <a:srgbClr val="FF0000"/>
                  </a:solidFill>
                  <a:latin typeface="Arial" panose="020B0604020202020204" pitchFamily="34" charset="0"/>
                  <a:ea typeface="Yu Gothic UI" panose="020B0500000000000000" pitchFamily="34" charset="-128"/>
                  <a:cs typeface="Arial" panose="020B0604020202020204" pitchFamily="34" charset="0"/>
                </a:rPr>
                <a:t>–</a:t>
              </a:r>
              <a:endParaRPr lang="en-US" sz="2800" b="1" dirty="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352DF30-04E0-4287-7FB4-E044989D2092}"/>
                </a:ext>
              </a:extLst>
            </p:cNvPr>
            <p:cNvSpPr txBox="1"/>
            <p:nvPr/>
          </p:nvSpPr>
          <p:spPr>
            <a:xfrm>
              <a:off x="7215625" y="3947950"/>
              <a:ext cx="327333" cy="384721"/>
            </a:xfrm>
            <a:prstGeom prst="rect">
              <a:avLst/>
            </a:prstGeom>
            <a:noFill/>
          </p:spPr>
          <p:txBody>
            <a:bodyPr wrap="none" rtlCol="0">
              <a:spAutoFit/>
            </a:bodyPr>
            <a:lstStyle/>
            <a:p>
              <a:pPr algn="ctr"/>
              <a:r>
                <a:rPr lang="en-US" sz="1900" b="1" dirty="0">
                  <a:solidFill>
                    <a:srgbClr val="FF0000"/>
                  </a:solidFill>
                  <a:latin typeface="Arial" panose="020B0604020202020204" pitchFamily="34" charset="0"/>
                  <a:cs typeface="Arial" panose="020B0604020202020204" pitchFamily="34" charset="0"/>
                </a:rPr>
                <a:t>+</a:t>
              </a:r>
            </a:p>
          </p:txBody>
        </p:sp>
      </p:grpSp>
      <p:grpSp>
        <p:nvGrpSpPr>
          <p:cNvPr id="11" name="Group 10">
            <a:extLst>
              <a:ext uri="{FF2B5EF4-FFF2-40B4-BE49-F238E27FC236}">
                <a16:creationId xmlns:a16="http://schemas.microsoft.com/office/drawing/2014/main" id="{1C1C25BC-2789-A22B-D7B8-714A7064D401}"/>
              </a:ext>
            </a:extLst>
          </p:cNvPr>
          <p:cNvGrpSpPr/>
          <p:nvPr/>
        </p:nvGrpSpPr>
        <p:grpSpPr>
          <a:xfrm>
            <a:off x="7376296" y="2247216"/>
            <a:ext cx="2927985" cy="2643846"/>
            <a:chOff x="701687" y="3327402"/>
            <a:chExt cx="3245473" cy="2930524"/>
          </a:xfrm>
        </p:grpSpPr>
        <p:sp>
          <p:nvSpPr>
            <p:cNvPr id="12" name="Rectangle 11">
              <a:extLst>
                <a:ext uri="{FF2B5EF4-FFF2-40B4-BE49-F238E27FC236}">
                  <a16:creationId xmlns:a16="http://schemas.microsoft.com/office/drawing/2014/main" id="{EE71CF0A-9E44-786C-4E26-D49318D2BDA9}"/>
                </a:ext>
              </a:extLst>
            </p:cNvPr>
            <p:cNvSpPr/>
            <p:nvPr/>
          </p:nvSpPr>
          <p:spPr>
            <a:xfrm>
              <a:off x="701687" y="3327402"/>
              <a:ext cx="3245473" cy="2930524"/>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462F00C-E0A3-233B-3096-A85769BB30BA}"/>
                </a:ext>
              </a:extLst>
            </p:cNvPr>
            <p:cNvSpPr txBox="1">
              <a:spLocks noChangeAspect="1"/>
            </p:cNvSpPr>
            <p:nvPr>
              <p:custDataLst>
                <p:tags r:id="rId1"/>
              </p:custDataLst>
            </p:nvPr>
          </p:nvSpPr>
          <p:spPr>
            <a:xfrm>
              <a:off x="2113507" y="4518926"/>
              <a:ext cx="191444" cy="241320"/>
            </a:xfrm>
            <a:custGeom>
              <a:avLst/>
              <a:gdLst/>
              <a:ahLst/>
              <a:cxnLst/>
              <a:rect l="l" t="t" r="r" b="b"/>
              <a:pathLst>
                <a:path w="319130" h="402273">
                  <a:moveTo>
                    <a:pt x="0" y="0"/>
                  </a:moveTo>
                  <a:lnTo>
                    <a:pt x="79028" y="0"/>
                  </a:lnTo>
                  <a:lnTo>
                    <a:pt x="243669" y="268639"/>
                  </a:lnTo>
                  <a:lnTo>
                    <a:pt x="243669" y="0"/>
                  </a:lnTo>
                  <a:lnTo>
                    <a:pt x="319130" y="0"/>
                  </a:lnTo>
                  <a:lnTo>
                    <a:pt x="319130" y="402273"/>
                  </a:lnTo>
                  <a:lnTo>
                    <a:pt x="237632" y="402273"/>
                  </a:lnTo>
                  <a:lnTo>
                    <a:pt x="75461" y="139945"/>
                  </a:lnTo>
                  <a:lnTo>
                    <a:pt x="75461"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4400" b="1"/>
            </a:p>
          </p:txBody>
        </p:sp>
        <p:sp>
          <p:nvSpPr>
            <p:cNvPr id="14" name="TextBox 13">
              <a:extLst>
                <a:ext uri="{FF2B5EF4-FFF2-40B4-BE49-F238E27FC236}">
                  <a16:creationId xmlns:a16="http://schemas.microsoft.com/office/drawing/2014/main" id="{83098A9A-C93A-3FAE-E451-A6A6FA742D42}"/>
                </a:ext>
              </a:extLst>
            </p:cNvPr>
            <p:cNvSpPr txBox="1">
              <a:spLocks noChangeAspect="1"/>
            </p:cNvSpPr>
            <p:nvPr>
              <p:custDataLst>
                <p:tags r:id="rId2"/>
              </p:custDataLst>
            </p:nvPr>
          </p:nvSpPr>
          <p:spPr>
            <a:xfrm>
              <a:off x="2496875" y="5793265"/>
              <a:ext cx="192925" cy="241320"/>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16" name="TextBox 15">
              <a:extLst>
                <a:ext uri="{FF2B5EF4-FFF2-40B4-BE49-F238E27FC236}">
                  <a16:creationId xmlns:a16="http://schemas.microsoft.com/office/drawing/2014/main" id="{0BA7EC71-91CA-9FED-E180-DAAEAC0C5C80}"/>
                </a:ext>
              </a:extLst>
            </p:cNvPr>
            <p:cNvSpPr txBox="1">
              <a:spLocks noChangeAspect="1"/>
            </p:cNvSpPr>
            <p:nvPr>
              <p:custDataLst>
                <p:tags r:id="rId3"/>
              </p:custDataLst>
            </p:nvPr>
          </p:nvSpPr>
          <p:spPr>
            <a:xfrm>
              <a:off x="3118056" y="5307319"/>
              <a:ext cx="192925" cy="241320"/>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21" name="TextBox 20">
              <a:extLst>
                <a:ext uri="{FF2B5EF4-FFF2-40B4-BE49-F238E27FC236}">
                  <a16:creationId xmlns:a16="http://schemas.microsoft.com/office/drawing/2014/main" id="{C52A7FBF-628D-C709-4DCC-B29063B9A7B5}"/>
                </a:ext>
              </a:extLst>
            </p:cNvPr>
            <p:cNvSpPr txBox="1">
              <a:spLocks noChangeAspect="1"/>
            </p:cNvSpPr>
            <p:nvPr>
              <p:custDataLst>
                <p:tags r:id="rId4"/>
              </p:custDataLst>
            </p:nvPr>
          </p:nvSpPr>
          <p:spPr>
            <a:xfrm>
              <a:off x="1151537" y="5307319"/>
              <a:ext cx="192925" cy="241320"/>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cxnSp>
          <p:nvCxnSpPr>
            <p:cNvPr id="22" name="Straight Connector 21">
              <a:extLst>
                <a:ext uri="{FF2B5EF4-FFF2-40B4-BE49-F238E27FC236}">
                  <a16:creationId xmlns:a16="http://schemas.microsoft.com/office/drawing/2014/main" id="{ACF3FEBC-3020-E515-119B-3A3502F5D954}"/>
                </a:ext>
              </a:extLst>
            </p:cNvPr>
            <p:cNvCxnSpPr>
              <a:cxnSpLocks/>
            </p:cNvCxnSpPr>
            <p:nvPr/>
          </p:nvCxnSpPr>
          <p:spPr>
            <a:xfrm>
              <a:off x="1394030" y="5368165"/>
              <a:ext cx="168393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87D9AAC-65FD-788C-37FC-5EB76311E1C3}"/>
                </a:ext>
              </a:extLst>
            </p:cNvPr>
            <p:cNvCxnSpPr>
              <a:cxnSpLocks/>
            </p:cNvCxnSpPr>
            <p:nvPr/>
          </p:nvCxnSpPr>
          <p:spPr>
            <a:xfrm>
              <a:off x="1380454" y="5427409"/>
              <a:ext cx="1081306" cy="50422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4694CB5-0512-61A7-A441-37D467D53E39}"/>
                </a:ext>
              </a:extLst>
            </p:cNvPr>
            <p:cNvCxnSpPr>
              <a:cxnSpLocks/>
            </p:cNvCxnSpPr>
            <p:nvPr/>
          </p:nvCxnSpPr>
          <p:spPr>
            <a:xfrm flipV="1">
              <a:off x="2725015" y="5574106"/>
              <a:ext cx="490876" cy="35264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4582BD9-3F4A-2D05-7236-80DBA4BC6A5A}"/>
                </a:ext>
              </a:extLst>
            </p:cNvPr>
            <p:cNvSpPr/>
            <p:nvPr/>
          </p:nvSpPr>
          <p:spPr>
            <a:xfrm rot="19430130">
              <a:off x="1236176" y="4984296"/>
              <a:ext cx="847671" cy="215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CA7D8E70-0091-55EA-7B98-A32BC28282CE}"/>
                </a:ext>
              </a:extLst>
            </p:cNvPr>
            <p:cNvSpPr/>
            <p:nvPr/>
          </p:nvSpPr>
          <p:spPr>
            <a:xfrm rot="20558606">
              <a:off x="2327629" y="4854153"/>
              <a:ext cx="134912" cy="87969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A768E2B-5DA6-9E21-5EED-FB01E01DB3B6}"/>
                </a:ext>
              </a:extLst>
            </p:cNvPr>
            <p:cNvSpPr/>
            <p:nvPr/>
          </p:nvSpPr>
          <p:spPr>
            <a:xfrm rot="18581589">
              <a:off x="2637430" y="4504334"/>
              <a:ext cx="170390" cy="879697"/>
            </a:xfrm>
            <a:custGeom>
              <a:avLst/>
              <a:gdLst>
                <a:gd name="connsiteX0" fmla="*/ 4528 w 383526"/>
                <a:gd name="connsiteY0" fmla="*/ 1933331 h 1980087"/>
                <a:gd name="connsiteX1" fmla="*/ 378998 w 383526"/>
                <a:gd name="connsiteY1" fmla="*/ 1933331 h 1980087"/>
                <a:gd name="connsiteX2" fmla="*/ 383526 w 383526"/>
                <a:gd name="connsiteY2" fmla="*/ 1980087 h 1980087"/>
                <a:gd name="connsiteX3" fmla="*/ 0 w 383526"/>
                <a:gd name="connsiteY3" fmla="*/ 1980087 h 1980087"/>
                <a:gd name="connsiteX4" fmla="*/ 13578 w 383526"/>
                <a:gd name="connsiteY4" fmla="*/ 1839884 h 1980087"/>
                <a:gd name="connsiteX5" fmla="*/ 369948 w 383526"/>
                <a:gd name="connsiteY5" fmla="*/ 1839884 h 1980087"/>
                <a:gd name="connsiteX6" fmla="*/ 376558 w 383526"/>
                <a:gd name="connsiteY6" fmla="*/ 1908131 h 1980087"/>
                <a:gd name="connsiteX7" fmla="*/ 6969 w 383526"/>
                <a:gd name="connsiteY7" fmla="*/ 1908131 h 1980087"/>
                <a:gd name="connsiteX8" fmla="*/ 22628 w 383526"/>
                <a:gd name="connsiteY8" fmla="*/ 1746443 h 1980087"/>
                <a:gd name="connsiteX9" fmla="*/ 360899 w 383526"/>
                <a:gd name="connsiteY9" fmla="*/ 1746443 h 1980087"/>
                <a:gd name="connsiteX10" fmla="*/ 367508 w 383526"/>
                <a:gd name="connsiteY10" fmla="*/ 1814684 h 1980087"/>
                <a:gd name="connsiteX11" fmla="*/ 16019 w 383526"/>
                <a:gd name="connsiteY11" fmla="*/ 1814684 h 1980087"/>
                <a:gd name="connsiteX12" fmla="*/ 31677 w 383526"/>
                <a:gd name="connsiteY12" fmla="*/ 1653002 h 1980087"/>
                <a:gd name="connsiteX13" fmla="*/ 351849 w 383526"/>
                <a:gd name="connsiteY13" fmla="*/ 1653002 h 1980087"/>
                <a:gd name="connsiteX14" fmla="*/ 358458 w 383526"/>
                <a:gd name="connsiteY14" fmla="*/ 1721243 h 1980087"/>
                <a:gd name="connsiteX15" fmla="*/ 25068 w 383526"/>
                <a:gd name="connsiteY15" fmla="*/ 1721243 h 1980087"/>
                <a:gd name="connsiteX16" fmla="*/ 40726 w 383526"/>
                <a:gd name="connsiteY16" fmla="*/ 1559561 h 1980087"/>
                <a:gd name="connsiteX17" fmla="*/ 342800 w 383526"/>
                <a:gd name="connsiteY17" fmla="*/ 1559561 h 1980087"/>
                <a:gd name="connsiteX18" fmla="*/ 349409 w 383526"/>
                <a:gd name="connsiteY18" fmla="*/ 1627802 h 1980087"/>
                <a:gd name="connsiteX19" fmla="*/ 34118 w 383526"/>
                <a:gd name="connsiteY19" fmla="*/ 1627802 h 1980087"/>
                <a:gd name="connsiteX20" fmla="*/ 49776 w 383526"/>
                <a:gd name="connsiteY20" fmla="*/ 1466120 h 1980087"/>
                <a:gd name="connsiteX21" fmla="*/ 333751 w 383526"/>
                <a:gd name="connsiteY21" fmla="*/ 1466120 h 1980087"/>
                <a:gd name="connsiteX22" fmla="*/ 340360 w 383526"/>
                <a:gd name="connsiteY22" fmla="*/ 1534361 h 1980087"/>
                <a:gd name="connsiteX23" fmla="*/ 43167 w 383526"/>
                <a:gd name="connsiteY23" fmla="*/ 1534361 h 1980087"/>
                <a:gd name="connsiteX24" fmla="*/ 58825 w 383526"/>
                <a:gd name="connsiteY24" fmla="*/ 1372679 h 1980087"/>
                <a:gd name="connsiteX25" fmla="*/ 324701 w 383526"/>
                <a:gd name="connsiteY25" fmla="*/ 1372679 h 1980087"/>
                <a:gd name="connsiteX26" fmla="*/ 331310 w 383526"/>
                <a:gd name="connsiteY26" fmla="*/ 1440920 h 1980087"/>
                <a:gd name="connsiteX27" fmla="*/ 52216 w 383526"/>
                <a:gd name="connsiteY27" fmla="*/ 1440920 h 1980087"/>
                <a:gd name="connsiteX28" fmla="*/ 67874 w 383526"/>
                <a:gd name="connsiteY28" fmla="*/ 1279238 h 1980087"/>
                <a:gd name="connsiteX29" fmla="*/ 315652 w 383526"/>
                <a:gd name="connsiteY29" fmla="*/ 1279238 h 1980087"/>
                <a:gd name="connsiteX30" fmla="*/ 322261 w 383526"/>
                <a:gd name="connsiteY30" fmla="*/ 1347479 h 1980087"/>
                <a:gd name="connsiteX31" fmla="*/ 61266 w 383526"/>
                <a:gd name="connsiteY31" fmla="*/ 1347479 h 1980087"/>
                <a:gd name="connsiteX32" fmla="*/ 76924 w 383526"/>
                <a:gd name="connsiteY32" fmla="*/ 1185797 h 1980087"/>
                <a:gd name="connsiteX33" fmla="*/ 306603 w 383526"/>
                <a:gd name="connsiteY33" fmla="*/ 1185797 h 1980087"/>
                <a:gd name="connsiteX34" fmla="*/ 313211 w 383526"/>
                <a:gd name="connsiteY34" fmla="*/ 1254038 h 1980087"/>
                <a:gd name="connsiteX35" fmla="*/ 70315 w 383526"/>
                <a:gd name="connsiteY35" fmla="*/ 1254038 h 1980087"/>
                <a:gd name="connsiteX36" fmla="*/ 85973 w 383526"/>
                <a:gd name="connsiteY36" fmla="*/ 1092356 h 1980087"/>
                <a:gd name="connsiteX37" fmla="*/ 297553 w 383526"/>
                <a:gd name="connsiteY37" fmla="*/ 1092356 h 1980087"/>
                <a:gd name="connsiteX38" fmla="*/ 304162 w 383526"/>
                <a:gd name="connsiteY38" fmla="*/ 1160597 h 1980087"/>
                <a:gd name="connsiteX39" fmla="*/ 79364 w 383526"/>
                <a:gd name="connsiteY39" fmla="*/ 1160597 h 1980087"/>
                <a:gd name="connsiteX40" fmla="*/ 95023 w 383526"/>
                <a:gd name="connsiteY40" fmla="*/ 998915 h 1980087"/>
                <a:gd name="connsiteX41" fmla="*/ 288504 w 383526"/>
                <a:gd name="connsiteY41" fmla="*/ 998915 h 1980087"/>
                <a:gd name="connsiteX42" fmla="*/ 295113 w 383526"/>
                <a:gd name="connsiteY42" fmla="*/ 1067156 h 1980087"/>
                <a:gd name="connsiteX43" fmla="*/ 88414 w 383526"/>
                <a:gd name="connsiteY43" fmla="*/ 1067156 h 1980087"/>
                <a:gd name="connsiteX44" fmla="*/ 104072 w 383526"/>
                <a:gd name="connsiteY44" fmla="*/ 905474 h 1980087"/>
                <a:gd name="connsiteX45" fmla="*/ 279455 w 383526"/>
                <a:gd name="connsiteY45" fmla="*/ 905474 h 1980087"/>
                <a:gd name="connsiteX46" fmla="*/ 286063 w 383526"/>
                <a:gd name="connsiteY46" fmla="*/ 973715 h 1980087"/>
                <a:gd name="connsiteX47" fmla="*/ 97463 w 383526"/>
                <a:gd name="connsiteY47" fmla="*/ 973715 h 1980087"/>
                <a:gd name="connsiteX48" fmla="*/ 113121 w 383526"/>
                <a:gd name="connsiteY48" fmla="*/ 812033 h 1980087"/>
                <a:gd name="connsiteX49" fmla="*/ 270405 w 383526"/>
                <a:gd name="connsiteY49" fmla="*/ 812033 h 1980087"/>
                <a:gd name="connsiteX50" fmla="*/ 277014 w 383526"/>
                <a:gd name="connsiteY50" fmla="*/ 880274 h 1980087"/>
                <a:gd name="connsiteX51" fmla="*/ 106512 w 383526"/>
                <a:gd name="connsiteY51" fmla="*/ 880274 h 1980087"/>
                <a:gd name="connsiteX52" fmla="*/ 122171 w 383526"/>
                <a:gd name="connsiteY52" fmla="*/ 718592 h 1980087"/>
                <a:gd name="connsiteX53" fmla="*/ 261356 w 383526"/>
                <a:gd name="connsiteY53" fmla="*/ 718592 h 1980087"/>
                <a:gd name="connsiteX54" fmla="*/ 267965 w 383526"/>
                <a:gd name="connsiteY54" fmla="*/ 786833 h 1980087"/>
                <a:gd name="connsiteX55" fmla="*/ 115562 w 383526"/>
                <a:gd name="connsiteY55" fmla="*/ 786833 h 1980087"/>
                <a:gd name="connsiteX56" fmla="*/ 131220 w 383526"/>
                <a:gd name="connsiteY56" fmla="*/ 625151 h 1980087"/>
                <a:gd name="connsiteX57" fmla="*/ 252306 w 383526"/>
                <a:gd name="connsiteY57" fmla="*/ 625151 h 1980087"/>
                <a:gd name="connsiteX58" fmla="*/ 258915 w 383526"/>
                <a:gd name="connsiteY58" fmla="*/ 693392 h 1980087"/>
                <a:gd name="connsiteX59" fmla="*/ 124611 w 383526"/>
                <a:gd name="connsiteY59" fmla="*/ 693392 h 1980087"/>
                <a:gd name="connsiteX60" fmla="*/ 140269 w 383526"/>
                <a:gd name="connsiteY60" fmla="*/ 531710 h 1980087"/>
                <a:gd name="connsiteX61" fmla="*/ 243257 w 383526"/>
                <a:gd name="connsiteY61" fmla="*/ 531710 h 1980087"/>
                <a:gd name="connsiteX62" fmla="*/ 249866 w 383526"/>
                <a:gd name="connsiteY62" fmla="*/ 599951 h 1980087"/>
                <a:gd name="connsiteX63" fmla="*/ 133661 w 383526"/>
                <a:gd name="connsiteY63" fmla="*/ 599951 h 1980087"/>
                <a:gd name="connsiteX64" fmla="*/ 149319 w 383526"/>
                <a:gd name="connsiteY64" fmla="*/ 438269 h 1980087"/>
                <a:gd name="connsiteX65" fmla="*/ 234208 w 383526"/>
                <a:gd name="connsiteY65" fmla="*/ 438269 h 1980087"/>
                <a:gd name="connsiteX66" fmla="*/ 240817 w 383526"/>
                <a:gd name="connsiteY66" fmla="*/ 506510 h 1980087"/>
                <a:gd name="connsiteX67" fmla="*/ 142710 w 383526"/>
                <a:gd name="connsiteY67" fmla="*/ 506510 h 1980087"/>
                <a:gd name="connsiteX68" fmla="*/ 158368 w 383526"/>
                <a:gd name="connsiteY68" fmla="*/ 344828 h 1980087"/>
                <a:gd name="connsiteX69" fmla="*/ 225158 w 383526"/>
                <a:gd name="connsiteY69" fmla="*/ 344828 h 1980087"/>
                <a:gd name="connsiteX70" fmla="*/ 231767 w 383526"/>
                <a:gd name="connsiteY70" fmla="*/ 413069 h 1980087"/>
                <a:gd name="connsiteX71" fmla="*/ 151759 w 383526"/>
                <a:gd name="connsiteY71" fmla="*/ 413069 h 1980087"/>
                <a:gd name="connsiteX72" fmla="*/ 167417 w 383526"/>
                <a:gd name="connsiteY72" fmla="*/ 251387 h 1980087"/>
                <a:gd name="connsiteX73" fmla="*/ 216109 w 383526"/>
                <a:gd name="connsiteY73" fmla="*/ 251387 h 1980087"/>
                <a:gd name="connsiteX74" fmla="*/ 222718 w 383526"/>
                <a:gd name="connsiteY74" fmla="*/ 319628 h 1980087"/>
                <a:gd name="connsiteX75" fmla="*/ 160809 w 383526"/>
                <a:gd name="connsiteY75" fmla="*/ 319628 h 1980087"/>
                <a:gd name="connsiteX76" fmla="*/ 176467 w 383526"/>
                <a:gd name="connsiteY76" fmla="*/ 157946 h 1980087"/>
                <a:gd name="connsiteX77" fmla="*/ 207060 w 383526"/>
                <a:gd name="connsiteY77" fmla="*/ 157946 h 1980087"/>
                <a:gd name="connsiteX78" fmla="*/ 213668 w 383526"/>
                <a:gd name="connsiteY78" fmla="*/ 226187 h 1980087"/>
                <a:gd name="connsiteX79" fmla="*/ 169858 w 383526"/>
                <a:gd name="connsiteY79" fmla="*/ 226187 h 1980087"/>
                <a:gd name="connsiteX80" fmla="*/ 191763 w 383526"/>
                <a:gd name="connsiteY80" fmla="*/ 0 h 1980087"/>
                <a:gd name="connsiteX81" fmla="*/ 204619 w 383526"/>
                <a:gd name="connsiteY81" fmla="*/ 132746 h 1980087"/>
                <a:gd name="connsiteX82" fmla="*/ 178907 w 383526"/>
                <a:gd name="connsiteY82" fmla="*/ 132746 h 198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83526" h="1980087">
                  <a:moveTo>
                    <a:pt x="4528" y="1933331"/>
                  </a:moveTo>
                  <a:lnTo>
                    <a:pt x="378998" y="1933331"/>
                  </a:lnTo>
                  <a:lnTo>
                    <a:pt x="383526" y="1980087"/>
                  </a:lnTo>
                  <a:lnTo>
                    <a:pt x="0" y="1980087"/>
                  </a:lnTo>
                  <a:close/>
                  <a:moveTo>
                    <a:pt x="13578" y="1839884"/>
                  </a:moveTo>
                  <a:lnTo>
                    <a:pt x="369948" y="1839884"/>
                  </a:lnTo>
                  <a:lnTo>
                    <a:pt x="376558" y="1908131"/>
                  </a:lnTo>
                  <a:lnTo>
                    <a:pt x="6969" y="1908131"/>
                  </a:lnTo>
                  <a:close/>
                  <a:moveTo>
                    <a:pt x="22628" y="1746443"/>
                  </a:moveTo>
                  <a:lnTo>
                    <a:pt x="360899" y="1746443"/>
                  </a:lnTo>
                  <a:lnTo>
                    <a:pt x="367508" y="1814684"/>
                  </a:lnTo>
                  <a:lnTo>
                    <a:pt x="16019" y="1814684"/>
                  </a:lnTo>
                  <a:close/>
                  <a:moveTo>
                    <a:pt x="31677" y="1653002"/>
                  </a:moveTo>
                  <a:lnTo>
                    <a:pt x="351849" y="1653002"/>
                  </a:lnTo>
                  <a:lnTo>
                    <a:pt x="358458" y="1721243"/>
                  </a:lnTo>
                  <a:lnTo>
                    <a:pt x="25068" y="1721243"/>
                  </a:lnTo>
                  <a:close/>
                  <a:moveTo>
                    <a:pt x="40726" y="1559561"/>
                  </a:moveTo>
                  <a:lnTo>
                    <a:pt x="342800" y="1559561"/>
                  </a:lnTo>
                  <a:lnTo>
                    <a:pt x="349409" y="1627802"/>
                  </a:lnTo>
                  <a:lnTo>
                    <a:pt x="34118" y="1627802"/>
                  </a:lnTo>
                  <a:close/>
                  <a:moveTo>
                    <a:pt x="49776" y="1466120"/>
                  </a:moveTo>
                  <a:lnTo>
                    <a:pt x="333751" y="1466120"/>
                  </a:lnTo>
                  <a:lnTo>
                    <a:pt x="340360" y="1534361"/>
                  </a:lnTo>
                  <a:lnTo>
                    <a:pt x="43167" y="1534361"/>
                  </a:lnTo>
                  <a:close/>
                  <a:moveTo>
                    <a:pt x="58825" y="1372679"/>
                  </a:moveTo>
                  <a:lnTo>
                    <a:pt x="324701" y="1372679"/>
                  </a:lnTo>
                  <a:lnTo>
                    <a:pt x="331310" y="1440920"/>
                  </a:lnTo>
                  <a:lnTo>
                    <a:pt x="52216" y="1440920"/>
                  </a:lnTo>
                  <a:close/>
                  <a:moveTo>
                    <a:pt x="67874" y="1279238"/>
                  </a:moveTo>
                  <a:lnTo>
                    <a:pt x="315652" y="1279238"/>
                  </a:lnTo>
                  <a:lnTo>
                    <a:pt x="322261" y="1347479"/>
                  </a:lnTo>
                  <a:lnTo>
                    <a:pt x="61266" y="1347479"/>
                  </a:lnTo>
                  <a:close/>
                  <a:moveTo>
                    <a:pt x="76924" y="1185797"/>
                  </a:moveTo>
                  <a:lnTo>
                    <a:pt x="306603" y="1185797"/>
                  </a:lnTo>
                  <a:lnTo>
                    <a:pt x="313211" y="1254038"/>
                  </a:lnTo>
                  <a:lnTo>
                    <a:pt x="70315" y="1254038"/>
                  </a:lnTo>
                  <a:close/>
                  <a:moveTo>
                    <a:pt x="85973" y="1092356"/>
                  </a:moveTo>
                  <a:lnTo>
                    <a:pt x="297553" y="1092356"/>
                  </a:lnTo>
                  <a:lnTo>
                    <a:pt x="304162" y="1160597"/>
                  </a:lnTo>
                  <a:lnTo>
                    <a:pt x="79364" y="1160597"/>
                  </a:lnTo>
                  <a:close/>
                  <a:moveTo>
                    <a:pt x="95023" y="998915"/>
                  </a:moveTo>
                  <a:lnTo>
                    <a:pt x="288504" y="998915"/>
                  </a:lnTo>
                  <a:lnTo>
                    <a:pt x="295113" y="1067156"/>
                  </a:lnTo>
                  <a:lnTo>
                    <a:pt x="88414" y="1067156"/>
                  </a:lnTo>
                  <a:close/>
                  <a:moveTo>
                    <a:pt x="104072" y="905474"/>
                  </a:moveTo>
                  <a:lnTo>
                    <a:pt x="279455" y="905474"/>
                  </a:lnTo>
                  <a:lnTo>
                    <a:pt x="286063" y="973715"/>
                  </a:lnTo>
                  <a:lnTo>
                    <a:pt x="97463" y="973715"/>
                  </a:lnTo>
                  <a:close/>
                  <a:moveTo>
                    <a:pt x="113121" y="812033"/>
                  </a:moveTo>
                  <a:lnTo>
                    <a:pt x="270405" y="812033"/>
                  </a:lnTo>
                  <a:lnTo>
                    <a:pt x="277014" y="880274"/>
                  </a:lnTo>
                  <a:lnTo>
                    <a:pt x="106512" y="880274"/>
                  </a:lnTo>
                  <a:close/>
                  <a:moveTo>
                    <a:pt x="122171" y="718592"/>
                  </a:moveTo>
                  <a:lnTo>
                    <a:pt x="261356" y="718592"/>
                  </a:lnTo>
                  <a:lnTo>
                    <a:pt x="267965" y="786833"/>
                  </a:lnTo>
                  <a:lnTo>
                    <a:pt x="115562" y="786833"/>
                  </a:lnTo>
                  <a:close/>
                  <a:moveTo>
                    <a:pt x="131220" y="625151"/>
                  </a:moveTo>
                  <a:lnTo>
                    <a:pt x="252306" y="625151"/>
                  </a:lnTo>
                  <a:lnTo>
                    <a:pt x="258915" y="693392"/>
                  </a:lnTo>
                  <a:lnTo>
                    <a:pt x="124611" y="693392"/>
                  </a:lnTo>
                  <a:close/>
                  <a:moveTo>
                    <a:pt x="140269" y="531710"/>
                  </a:moveTo>
                  <a:lnTo>
                    <a:pt x="243257" y="531710"/>
                  </a:lnTo>
                  <a:lnTo>
                    <a:pt x="249866" y="599951"/>
                  </a:lnTo>
                  <a:lnTo>
                    <a:pt x="133661" y="599951"/>
                  </a:lnTo>
                  <a:close/>
                  <a:moveTo>
                    <a:pt x="149319" y="438269"/>
                  </a:moveTo>
                  <a:lnTo>
                    <a:pt x="234208" y="438269"/>
                  </a:lnTo>
                  <a:lnTo>
                    <a:pt x="240817" y="506510"/>
                  </a:lnTo>
                  <a:lnTo>
                    <a:pt x="142710" y="506510"/>
                  </a:lnTo>
                  <a:close/>
                  <a:moveTo>
                    <a:pt x="158368" y="344828"/>
                  </a:moveTo>
                  <a:lnTo>
                    <a:pt x="225158" y="344828"/>
                  </a:lnTo>
                  <a:lnTo>
                    <a:pt x="231767" y="413069"/>
                  </a:lnTo>
                  <a:lnTo>
                    <a:pt x="151759" y="413069"/>
                  </a:lnTo>
                  <a:close/>
                  <a:moveTo>
                    <a:pt x="167417" y="251387"/>
                  </a:moveTo>
                  <a:lnTo>
                    <a:pt x="216109" y="251387"/>
                  </a:lnTo>
                  <a:lnTo>
                    <a:pt x="222718" y="319628"/>
                  </a:lnTo>
                  <a:lnTo>
                    <a:pt x="160809" y="319628"/>
                  </a:lnTo>
                  <a:close/>
                  <a:moveTo>
                    <a:pt x="176467" y="157946"/>
                  </a:moveTo>
                  <a:lnTo>
                    <a:pt x="207060" y="157946"/>
                  </a:lnTo>
                  <a:lnTo>
                    <a:pt x="213668" y="226187"/>
                  </a:lnTo>
                  <a:lnTo>
                    <a:pt x="169858" y="226187"/>
                  </a:lnTo>
                  <a:close/>
                  <a:moveTo>
                    <a:pt x="191763" y="0"/>
                  </a:moveTo>
                  <a:lnTo>
                    <a:pt x="204619" y="132746"/>
                  </a:lnTo>
                  <a:lnTo>
                    <a:pt x="178907" y="13274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31">
              <a:extLst>
                <a:ext uri="{FF2B5EF4-FFF2-40B4-BE49-F238E27FC236}">
                  <a16:creationId xmlns:a16="http://schemas.microsoft.com/office/drawing/2014/main" id="{EAA0D4B0-907C-698A-10B0-B12DF466A0DC}"/>
                </a:ext>
              </a:extLst>
            </p:cNvPr>
            <p:cNvSpPr/>
            <p:nvPr/>
          </p:nvSpPr>
          <p:spPr>
            <a:xfrm rot="16200000">
              <a:off x="1953110" y="4186029"/>
              <a:ext cx="512236" cy="215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7284C48-DF9F-E5F9-E608-84BD3EE71242}"/>
                </a:ext>
              </a:extLst>
            </p:cNvPr>
            <p:cNvSpPr txBox="1">
              <a:spLocks noChangeAspect="1"/>
            </p:cNvSpPr>
            <p:nvPr>
              <p:custDataLst>
                <p:tags r:id="rId5"/>
              </p:custDataLst>
            </p:nvPr>
          </p:nvSpPr>
          <p:spPr>
            <a:xfrm>
              <a:off x="2113507" y="3647109"/>
              <a:ext cx="192925" cy="241320"/>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34" name="TextBox 33">
              <a:extLst>
                <a:ext uri="{FF2B5EF4-FFF2-40B4-BE49-F238E27FC236}">
                  <a16:creationId xmlns:a16="http://schemas.microsoft.com/office/drawing/2014/main" id="{AA1C773E-0F47-72A0-BAFC-783DF0FECEEC}"/>
                </a:ext>
              </a:extLst>
            </p:cNvPr>
            <p:cNvSpPr txBox="1">
              <a:spLocks noChangeAspect="1"/>
            </p:cNvSpPr>
            <p:nvPr/>
          </p:nvSpPr>
          <p:spPr>
            <a:xfrm>
              <a:off x="956526" y="3570169"/>
              <a:ext cx="334341" cy="2501797"/>
            </a:xfrm>
            <a:custGeom>
              <a:avLst/>
              <a:gdLst/>
              <a:ahLst/>
              <a:cxnLst/>
              <a:rect l="l" t="t" r="r" b="b"/>
              <a:pathLst>
                <a:path w="352463" h="2637397">
                  <a:moveTo>
                    <a:pt x="0" y="0"/>
                  </a:moveTo>
                  <a:lnTo>
                    <a:pt x="349425" y="0"/>
                  </a:lnTo>
                  <a:lnTo>
                    <a:pt x="349425" y="45578"/>
                  </a:lnTo>
                  <a:lnTo>
                    <a:pt x="48616" y="45578"/>
                  </a:lnTo>
                  <a:lnTo>
                    <a:pt x="48616" y="2591820"/>
                  </a:lnTo>
                  <a:lnTo>
                    <a:pt x="352463" y="2591820"/>
                  </a:lnTo>
                  <a:lnTo>
                    <a:pt x="352463" y="2637397"/>
                  </a:lnTo>
                  <a:lnTo>
                    <a:pt x="0" y="2637397"/>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3900">
                <a:latin typeface="+mj-lt"/>
              </a:endParaRPr>
            </a:p>
          </p:txBody>
        </p:sp>
        <p:sp>
          <p:nvSpPr>
            <p:cNvPr id="35" name="TextBox 34">
              <a:extLst>
                <a:ext uri="{FF2B5EF4-FFF2-40B4-BE49-F238E27FC236}">
                  <a16:creationId xmlns:a16="http://schemas.microsoft.com/office/drawing/2014/main" id="{53CFB280-7AB5-667B-2DA7-A3512D0AD2EF}"/>
                </a:ext>
              </a:extLst>
            </p:cNvPr>
            <p:cNvSpPr txBox="1">
              <a:spLocks noChangeAspect="1"/>
            </p:cNvSpPr>
            <p:nvPr/>
          </p:nvSpPr>
          <p:spPr>
            <a:xfrm flipH="1">
              <a:off x="3160075" y="3570169"/>
              <a:ext cx="334341" cy="2501797"/>
            </a:xfrm>
            <a:custGeom>
              <a:avLst/>
              <a:gdLst/>
              <a:ahLst/>
              <a:cxnLst/>
              <a:rect l="l" t="t" r="r" b="b"/>
              <a:pathLst>
                <a:path w="352463" h="2637397">
                  <a:moveTo>
                    <a:pt x="0" y="0"/>
                  </a:moveTo>
                  <a:lnTo>
                    <a:pt x="349425" y="0"/>
                  </a:lnTo>
                  <a:lnTo>
                    <a:pt x="349425" y="45578"/>
                  </a:lnTo>
                  <a:lnTo>
                    <a:pt x="48616" y="45578"/>
                  </a:lnTo>
                  <a:lnTo>
                    <a:pt x="48616" y="2591820"/>
                  </a:lnTo>
                  <a:lnTo>
                    <a:pt x="352463" y="2591820"/>
                  </a:lnTo>
                  <a:lnTo>
                    <a:pt x="352463" y="2637397"/>
                  </a:lnTo>
                  <a:lnTo>
                    <a:pt x="0" y="2637397"/>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3900">
                <a:latin typeface="+mj-lt"/>
              </a:endParaRPr>
            </a:p>
          </p:txBody>
        </p:sp>
        <p:sp>
          <p:nvSpPr>
            <p:cNvPr id="36" name="TextBox 35">
              <a:extLst>
                <a:ext uri="{FF2B5EF4-FFF2-40B4-BE49-F238E27FC236}">
                  <a16:creationId xmlns:a16="http://schemas.microsoft.com/office/drawing/2014/main" id="{86BF2E04-039F-DB36-0FF3-75473F2AF224}"/>
                </a:ext>
              </a:extLst>
            </p:cNvPr>
            <p:cNvSpPr txBox="1">
              <a:spLocks noChangeAspect="1"/>
            </p:cNvSpPr>
            <p:nvPr/>
          </p:nvSpPr>
          <p:spPr>
            <a:xfrm>
              <a:off x="3569597" y="3622583"/>
              <a:ext cx="183254" cy="183254"/>
            </a:xfrm>
            <a:custGeom>
              <a:avLst/>
              <a:gdLst/>
              <a:ahLst/>
              <a:cxnLst/>
              <a:rect l="l" t="t" r="r" b="b"/>
              <a:pathLst>
                <a:path w="228823" h="228823">
                  <a:moveTo>
                    <a:pt x="85725" y="0"/>
                  </a:moveTo>
                  <a:lnTo>
                    <a:pt x="142875" y="0"/>
                  </a:lnTo>
                  <a:lnTo>
                    <a:pt x="142875" y="85055"/>
                  </a:lnTo>
                  <a:lnTo>
                    <a:pt x="228823" y="85055"/>
                  </a:lnTo>
                  <a:lnTo>
                    <a:pt x="228823" y="143768"/>
                  </a:lnTo>
                  <a:lnTo>
                    <a:pt x="142875" y="143768"/>
                  </a:lnTo>
                  <a:lnTo>
                    <a:pt x="142875" y="228823"/>
                  </a:lnTo>
                  <a:lnTo>
                    <a:pt x="85725" y="228823"/>
                  </a:lnTo>
                  <a:lnTo>
                    <a:pt x="85725" y="143768"/>
                  </a:lnTo>
                  <a:lnTo>
                    <a:pt x="0" y="143768"/>
                  </a:lnTo>
                  <a:lnTo>
                    <a:pt x="0" y="85055"/>
                  </a:lnTo>
                  <a:lnTo>
                    <a:pt x="85725" y="85055"/>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600" b="1"/>
            </a:p>
          </p:txBody>
        </p:sp>
      </p:grpSp>
      <p:sp>
        <p:nvSpPr>
          <p:cNvPr id="53" name="TextBox 52">
            <a:extLst>
              <a:ext uri="{FF2B5EF4-FFF2-40B4-BE49-F238E27FC236}">
                <a16:creationId xmlns:a16="http://schemas.microsoft.com/office/drawing/2014/main" id="{178179F9-6235-A392-31D8-5764D82B7FD7}"/>
              </a:ext>
            </a:extLst>
          </p:cNvPr>
          <p:cNvSpPr txBox="1"/>
          <p:nvPr/>
        </p:nvSpPr>
        <p:spPr>
          <a:xfrm>
            <a:off x="1796753" y="1408653"/>
            <a:ext cx="1967206" cy="523220"/>
          </a:xfrm>
          <a:prstGeom prst="rect">
            <a:avLst/>
          </a:prstGeom>
          <a:noFill/>
        </p:spPr>
        <p:txBody>
          <a:bodyPr wrap="none" rtlCol="0">
            <a:spAutoFit/>
          </a:bodyPr>
          <a:lstStyle/>
          <a:p>
            <a:pPr algn="ctr"/>
            <a:r>
              <a:rPr lang="en-US" sz="2800" b="1" dirty="0">
                <a:solidFill>
                  <a:srgbClr val="FF0000"/>
                </a:solidFill>
              </a:rPr>
              <a:t>a</a:t>
            </a:r>
            <a:r>
              <a:rPr lang="en-US" sz="2800" b="1" dirty="0" smtClean="0">
                <a:solidFill>
                  <a:srgbClr val="FF0000"/>
                </a:solidFill>
              </a:rPr>
              <a:t>. </a:t>
            </a:r>
            <a:r>
              <a:rPr lang="en-US" sz="2800" b="1" dirty="0" err="1" smtClean="0">
                <a:solidFill>
                  <a:srgbClr val="FF0000"/>
                </a:solidFill>
              </a:rPr>
              <a:t>Tính</a:t>
            </a:r>
            <a:r>
              <a:rPr lang="en-US" sz="2800" b="1" dirty="0" smtClean="0">
                <a:solidFill>
                  <a:srgbClr val="FF0000"/>
                </a:solidFill>
              </a:rPr>
              <a:t> base</a:t>
            </a:r>
            <a:endParaRPr lang="en-US" sz="2800" b="1" dirty="0">
              <a:solidFill>
                <a:srgbClr val="FF0000"/>
              </a:solidFill>
            </a:endParaRPr>
          </a:p>
        </p:txBody>
      </p:sp>
      <p:sp>
        <p:nvSpPr>
          <p:cNvPr id="54" name="TextBox 53">
            <a:extLst>
              <a:ext uri="{FF2B5EF4-FFF2-40B4-BE49-F238E27FC236}">
                <a16:creationId xmlns:a16="http://schemas.microsoft.com/office/drawing/2014/main" id="{93F180B8-A96A-43A2-AB87-9C1F2A42C93E}"/>
              </a:ext>
            </a:extLst>
          </p:cNvPr>
          <p:cNvSpPr txBox="1"/>
          <p:nvPr/>
        </p:nvSpPr>
        <p:spPr>
          <a:xfrm>
            <a:off x="324497" y="4282070"/>
            <a:ext cx="729517" cy="1025871"/>
          </a:xfrm>
          <a:prstGeom prst="rect">
            <a:avLst/>
          </a:prstGeom>
          <a:noFill/>
        </p:spPr>
        <p:txBody>
          <a:bodyPr wrap="square" rtlCol="0">
            <a:spAutoFit/>
          </a:bodyPr>
          <a:lstStyle/>
          <a:p>
            <a:r>
              <a:rPr lang="vi-VN" sz="6000" b="1" dirty="0">
                <a:solidFill>
                  <a:srgbClr val="7030A0"/>
                </a:solidFill>
                <a:sym typeface="Wingdings" panose="05000000000000000000" pitchFamily="2" charset="2"/>
              </a:rPr>
              <a:t></a:t>
            </a:r>
            <a:endParaRPr lang="vi-VN" sz="6000" b="1" dirty="0">
              <a:solidFill>
                <a:srgbClr val="7030A0"/>
              </a:solidFill>
            </a:endParaRPr>
          </a:p>
        </p:txBody>
      </p:sp>
    </p:spTree>
    <p:extLst>
      <p:ext uri="{BB962C8B-B14F-4D97-AF65-F5344CB8AC3E}">
        <p14:creationId xmlns:p14="http://schemas.microsoft.com/office/powerpoint/2010/main" val="363361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18">
            <a:extLst>
              <a:ext uri="{FF2B5EF4-FFF2-40B4-BE49-F238E27FC236}">
                <a16:creationId xmlns:a16="http://schemas.microsoft.com/office/drawing/2014/main" id="{B26B45E6-982C-B8D3-86A8-90BB1785EC67}"/>
              </a:ext>
            </a:extLst>
          </p:cNvPr>
          <p:cNvGrpSpPr/>
          <p:nvPr/>
        </p:nvGrpSpPr>
        <p:grpSpPr>
          <a:xfrm rot="12990985">
            <a:off x="-64014" y="-877297"/>
            <a:ext cx="2267893" cy="1830518"/>
            <a:chOff x="1821878" y="2257804"/>
            <a:chExt cx="2202275" cy="1777555"/>
          </a:xfrm>
          <a:noFill/>
        </p:grpSpPr>
        <p:sp>
          <p:nvSpPr>
            <p:cNvPr id="91" name="Freeform: Shape 90">
              <a:extLst>
                <a:ext uri="{FF2B5EF4-FFF2-40B4-BE49-F238E27FC236}">
                  <a16:creationId xmlns:a16="http://schemas.microsoft.com/office/drawing/2014/main" id="{5E70E1E6-31A9-E0A5-DDA5-83AB6A6C326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8FFEC4C-99AE-CE00-B6EA-195744C14DDF}"/>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6F4ACD-A0EF-407C-B16A-DA0EF4BCF040}"/>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94" name="Graphic 18">
            <a:extLst>
              <a:ext uri="{FF2B5EF4-FFF2-40B4-BE49-F238E27FC236}">
                <a16:creationId xmlns:a16="http://schemas.microsoft.com/office/drawing/2014/main" id="{F4D263B1-65F9-E346-64DC-B5390BAD1502}"/>
              </a:ext>
            </a:extLst>
          </p:cNvPr>
          <p:cNvGrpSpPr/>
          <p:nvPr/>
        </p:nvGrpSpPr>
        <p:grpSpPr>
          <a:xfrm rot="11280797">
            <a:off x="9903239" y="-935580"/>
            <a:ext cx="2267893" cy="1830518"/>
            <a:chOff x="1821878" y="2257804"/>
            <a:chExt cx="2202275" cy="1777555"/>
          </a:xfrm>
          <a:noFill/>
        </p:grpSpPr>
        <p:sp>
          <p:nvSpPr>
            <p:cNvPr id="95" name="Freeform: Shape 94">
              <a:extLst>
                <a:ext uri="{FF2B5EF4-FFF2-40B4-BE49-F238E27FC236}">
                  <a16:creationId xmlns:a16="http://schemas.microsoft.com/office/drawing/2014/main" id="{0A48662D-34C5-E963-833C-DA296236ABC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0" name="Freeform: Shape 10239">
              <a:extLst>
                <a:ext uri="{FF2B5EF4-FFF2-40B4-BE49-F238E27FC236}">
                  <a16:creationId xmlns:a16="http://schemas.microsoft.com/office/drawing/2014/main" id="{1A2E384A-51D3-C70A-30C2-D23E3523B68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1" name="Freeform: Shape 10240">
              <a:extLst>
                <a:ext uri="{FF2B5EF4-FFF2-40B4-BE49-F238E27FC236}">
                  <a16:creationId xmlns:a16="http://schemas.microsoft.com/office/drawing/2014/main" id="{01E49612-1D84-497E-0F62-FDB6F2D1BEAD}"/>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0243" name="Graphic 10242">
            <a:extLst>
              <a:ext uri="{FF2B5EF4-FFF2-40B4-BE49-F238E27FC236}">
                <a16:creationId xmlns:a16="http://schemas.microsoft.com/office/drawing/2014/main" id="{ACA8FA0F-8877-30A1-1CC5-A5925E65A30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10244" name="Graphic 10243">
            <a:extLst>
              <a:ext uri="{FF2B5EF4-FFF2-40B4-BE49-F238E27FC236}">
                <a16:creationId xmlns:a16="http://schemas.microsoft.com/office/drawing/2014/main" id="{5FA29317-70EC-089A-D450-3E9353A6B23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10245" name="Graphic 10244">
            <a:extLst>
              <a:ext uri="{FF2B5EF4-FFF2-40B4-BE49-F238E27FC236}">
                <a16:creationId xmlns:a16="http://schemas.microsoft.com/office/drawing/2014/main" id="{405FF725-515D-1F03-47E5-6CF5C8BC9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0246" name="Graphic 10245">
            <a:extLst>
              <a:ext uri="{FF2B5EF4-FFF2-40B4-BE49-F238E27FC236}">
                <a16:creationId xmlns:a16="http://schemas.microsoft.com/office/drawing/2014/main" id="{16B313B2-FA4B-4D85-800B-9C857FB17A7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48150"/>
            <a:ext cx="5410200" cy="2609850"/>
          </a:xfrm>
          <a:prstGeom prst="rect">
            <a:avLst/>
          </a:prstGeom>
        </p:spPr>
      </p:pic>
      <p:grpSp>
        <p:nvGrpSpPr>
          <p:cNvPr id="10247" name="Graphic 18">
            <a:extLst>
              <a:ext uri="{FF2B5EF4-FFF2-40B4-BE49-F238E27FC236}">
                <a16:creationId xmlns:a16="http://schemas.microsoft.com/office/drawing/2014/main" id="{D43B3F60-1B57-FB4A-A350-B3582C4F2AE9}"/>
              </a:ext>
            </a:extLst>
          </p:cNvPr>
          <p:cNvGrpSpPr/>
          <p:nvPr/>
        </p:nvGrpSpPr>
        <p:grpSpPr>
          <a:xfrm rot="2187709">
            <a:off x="10661115" y="5981778"/>
            <a:ext cx="1727244" cy="1394136"/>
            <a:chOff x="1821878" y="2257804"/>
            <a:chExt cx="2202275" cy="1777555"/>
          </a:xfrm>
          <a:noFill/>
        </p:grpSpPr>
        <p:sp>
          <p:nvSpPr>
            <p:cNvPr id="10248" name="Freeform: Shape 10247">
              <a:extLst>
                <a:ext uri="{FF2B5EF4-FFF2-40B4-BE49-F238E27FC236}">
                  <a16:creationId xmlns:a16="http://schemas.microsoft.com/office/drawing/2014/main" id="{2C557897-B55A-524C-ECE1-DD487733EF1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9" name="Freeform: Shape 10248">
              <a:extLst>
                <a:ext uri="{FF2B5EF4-FFF2-40B4-BE49-F238E27FC236}">
                  <a16:creationId xmlns:a16="http://schemas.microsoft.com/office/drawing/2014/main" id="{FCDA9D43-FA3E-8CA3-391C-F6FF96A1DBC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0" name="Freeform: Shape 10249">
              <a:extLst>
                <a:ext uri="{FF2B5EF4-FFF2-40B4-BE49-F238E27FC236}">
                  <a16:creationId xmlns:a16="http://schemas.microsoft.com/office/drawing/2014/main" id="{B43C0CAC-AE7C-9922-1688-4A18EA9B3834}"/>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10251" name="Graphic 18">
            <a:extLst>
              <a:ext uri="{FF2B5EF4-FFF2-40B4-BE49-F238E27FC236}">
                <a16:creationId xmlns:a16="http://schemas.microsoft.com/office/drawing/2014/main" id="{E1B9992B-F59A-0676-A395-AE2820B90229}"/>
              </a:ext>
            </a:extLst>
          </p:cNvPr>
          <p:cNvGrpSpPr/>
          <p:nvPr/>
        </p:nvGrpSpPr>
        <p:grpSpPr>
          <a:xfrm rot="1262188">
            <a:off x="-210085" y="5981778"/>
            <a:ext cx="1727244" cy="1394136"/>
            <a:chOff x="1821878" y="2257804"/>
            <a:chExt cx="2202275" cy="1777555"/>
          </a:xfrm>
          <a:noFill/>
        </p:grpSpPr>
        <p:sp>
          <p:nvSpPr>
            <p:cNvPr id="10252" name="Freeform: Shape 10251">
              <a:extLst>
                <a:ext uri="{FF2B5EF4-FFF2-40B4-BE49-F238E27FC236}">
                  <a16:creationId xmlns:a16="http://schemas.microsoft.com/office/drawing/2014/main" id="{E91C11E6-026C-05EF-DFC9-96A69AF50DC6}"/>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3" name="Freeform: Shape 10252">
              <a:extLst>
                <a:ext uri="{FF2B5EF4-FFF2-40B4-BE49-F238E27FC236}">
                  <a16:creationId xmlns:a16="http://schemas.microsoft.com/office/drawing/2014/main" id="{FC32ACCB-51B5-E5EE-F4A1-EAD7E2229FE2}"/>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4" name="Freeform: Shape 10253">
              <a:extLst>
                <a:ext uri="{FF2B5EF4-FFF2-40B4-BE49-F238E27FC236}">
                  <a16:creationId xmlns:a16="http://schemas.microsoft.com/office/drawing/2014/main" id="{BF487FB6-F3CB-1A65-1DF8-2B10DDBF01FF}"/>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075" name="Group 2074">
            <a:extLst>
              <a:ext uri="{FF2B5EF4-FFF2-40B4-BE49-F238E27FC236}">
                <a16:creationId xmlns:a16="http://schemas.microsoft.com/office/drawing/2014/main" id="{9BBA25B1-8D54-C4AB-2FA3-A83D2E6D2C23}"/>
              </a:ext>
            </a:extLst>
          </p:cNvPr>
          <p:cNvGrpSpPr/>
          <p:nvPr/>
        </p:nvGrpSpPr>
        <p:grpSpPr>
          <a:xfrm>
            <a:off x="786942" y="1331115"/>
            <a:ext cx="8015702" cy="2867717"/>
            <a:chOff x="2299403" y="2802957"/>
            <a:chExt cx="7644017" cy="1982163"/>
          </a:xfrm>
        </p:grpSpPr>
        <p:sp>
          <p:nvSpPr>
            <p:cNvPr id="2055" name="Rectangle: Rounded Corners 2054">
              <a:extLst>
                <a:ext uri="{FF2B5EF4-FFF2-40B4-BE49-F238E27FC236}">
                  <a16:creationId xmlns:a16="http://schemas.microsoft.com/office/drawing/2014/main" id="{0D9079F7-41E5-7662-8A0D-3FE310A85CB2}"/>
                </a:ext>
              </a:extLst>
            </p:cNvPr>
            <p:cNvSpPr/>
            <p:nvPr/>
          </p:nvSpPr>
          <p:spPr>
            <a:xfrm>
              <a:off x="2299403" y="2802957"/>
              <a:ext cx="7644017" cy="1698342"/>
            </a:xfrm>
            <a:prstGeom prst="roundRect">
              <a:avLst>
                <a:gd name="adj" fmla="val 21541"/>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TextBox 2070">
              <a:extLst>
                <a:ext uri="{FF2B5EF4-FFF2-40B4-BE49-F238E27FC236}">
                  <a16:creationId xmlns:a16="http://schemas.microsoft.com/office/drawing/2014/main" id="{3E26BF09-BC1B-ADFA-90B9-B0CEB90041A1}"/>
                </a:ext>
              </a:extLst>
            </p:cNvPr>
            <p:cNvSpPr txBox="1"/>
            <p:nvPr/>
          </p:nvSpPr>
          <p:spPr>
            <a:xfrm>
              <a:off x="2340815" y="2838064"/>
              <a:ext cx="7561192" cy="1947056"/>
            </a:xfrm>
            <a:prstGeom prst="rect">
              <a:avLst/>
            </a:prstGeom>
            <a:noFill/>
          </p:spPr>
          <p:txBody>
            <a:bodyPr wrap="square" rtlCol="0">
              <a:spAutoFit/>
            </a:bodyPr>
            <a:lstStyle/>
            <a:p>
              <a:pPr algn="ctr">
                <a:lnSpc>
                  <a:spcPct val="125000"/>
                </a:lnSpc>
              </a:pPr>
              <a:r>
                <a:rPr lang="vi-VN" sz="2400" b="1" i="0" dirty="0">
                  <a:solidFill>
                    <a:srgbClr val="333333"/>
                  </a:solidFill>
                  <a:effectLst/>
                </a:rPr>
                <a:t>Chuẩn bị hai đầu đũa thủy tinh quần bông. Đũa nhúng vào dung dịch HCl đặc vào dung dịch và NH</a:t>
              </a:r>
              <a:r>
                <a:rPr lang="vi-VN" sz="2400" b="1" i="0" baseline="-25000" dirty="0">
                  <a:solidFill>
                    <a:srgbClr val="333333"/>
                  </a:solidFill>
                  <a:effectLst/>
                </a:rPr>
                <a:t>3</a:t>
              </a:r>
              <a:r>
                <a:rPr lang="vi-VN" sz="2400" b="1" i="0" dirty="0">
                  <a:solidFill>
                    <a:srgbClr val="333333"/>
                  </a:solidFill>
                  <a:effectLst/>
                </a:rPr>
                <a:t> đặc, sau đó đưa lại gần nhau (Hình </a:t>
              </a:r>
              <a:r>
                <a:rPr lang="en-US" sz="2400" b="1" i="0" dirty="0" err="1">
                  <a:solidFill>
                    <a:srgbClr val="333333"/>
                  </a:solidFill>
                  <a:effectLst/>
                </a:rPr>
                <a:t>bên</a:t>
              </a:r>
              <a:r>
                <a:rPr lang="vi-VN" sz="2400" b="1" i="0" dirty="0">
                  <a:solidFill>
                    <a:srgbClr val="333333"/>
                  </a:solidFill>
                  <a:effectLst/>
                </a:rPr>
                <a:t>)</a:t>
              </a:r>
              <a:r>
                <a:rPr lang="en-US" sz="2400" b="1" i="0" dirty="0">
                  <a:solidFill>
                    <a:srgbClr val="333333"/>
                  </a:solidFill>
                  <a:effectLst/>
                </a:rPr>
                <a:t>.</a:t>
              </a:r>
              <a:r>
                <a:rPr lang="vi-VN" sz="2400" b="1" i="0" dirty="0">
                  <a:solidFill>
                    <a:srgbClr val="333333"/>
                  </a:solidFill>
                  <a:effectLst/>
                </a:rPr>
                <a:t> Quan sát và nêu hiện tượng xảy ra từ đó đề xuất phương pháp nhận biết Ammonia bằng dung dịch HCl đặc</a:t>
              </a:r>
              <a:endParaRPr lang="vi-VN" sz="2400" b="1" dirty="0">
                <a:cs typeface="Arial" panose="020B0604020202020204" pitchFamily="34" charset="0"/>
              </a:endParaRPr>
            </a:p>
          </p:txBody>
        </p:sp>
      </p:grpSp>
      <p:sp>
        <p:nvSpPr>
          <p:cNvPr id="2079" name="Hexagon 2078">
            <a:extLst>
              <a:ext uri="{FF2B5EF4-FFF2-40B4-BE49-F238E27FC236}">
                <a16:creationId xmlns:a16="http://schemas.microsoft.com/office/drawing/2014/main" id="{F2F4893E-6D13-9469-C175-24014DCA43F2}"/>
              </a:ext>
            </a:extLst>
          </p:cNvPr>
          <p:cNvSpPr/>
          <p:nvPr/>
        </p:nvSpPr>
        <p:spPr>
          <a:xfrm>
            <a:off x="5237760" y="3871532"/>
            <a:ext cx="1716480" cy="561016"/>
          </a:xfrm>
          <a:prstGeom prst="hexagon">
            <a:avLst/>
          </a:prstGeom>
          <a:solidFill>
            <a:schemeClr val="tx2">
              <a:lumMod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FFFF00"/>
                </a:solidFill>
              </a:rPr>
              <a:t>TRẢ LỜI</a:t>
            </a:r>
          </a:p>
        </p:txBody>
      </p:sp>
      <p:grpSp>
        <p:nvGrpSpPr>
          <p:cNvPr id="3" name="Group 2">
            <a:extLst>
              <a:ext uri="{FF2B5EF4-FFF2-40B4-BE49-F238E27FC236}">
                <a16:creationId xmlns:a16="http://schemas.microsoft.com/office/drawing/2014/main" id="{AC60BA3A-A71B-61F1-D3CE-F5971374E381}"/>
              </a:ext>
            </a:extLst>
          </p:cNvPr>
          <p:cNvGrpSpPr/>
          <p:nvPr/>
        </p:nvGrpSpPr>
        <p:grpSpPr>
          <a:xfrm>
            <a:off x="624072" y="259480"/>
            <a:ext cx="4696284" cy="979382"/>
            <a:chOff x="624072" y="259480"/>
            <a:chExt cx="4696284" cy="979382"/>
          </a:xfrm>
        </p:grpSpPr>
        <p:sp>
          <p:nvSpPr>
            <p:cNvPr id="2072" name="Rectangle: Rounded Corners 2071">
              <a:extLst>
                <a:ext uri="{FF2B5EF4-FFF2-40B4-BE49-F238E27FC236}">
                  <a16:creationId xmlns:a16="http://schemas.microsoft.com/office/drawing/2014/main" id="{2C824EEC-83F3-37BD-CAD2-A67357FCAA96}"/>
                </a:ext>
              </a:extLst>
            </p:cNvPr>
            <p:cNvSpPr/>
            <p:nvPr/>
          </p:nvSpPr>
          <p:spPr>
            <a:xfrm>
              <a:off x="1088312" y="389709"/>
              <a:ext cx="4232044" cy="71892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a:extLst>
                <a:ext uri="{FF2B5EF4-FFF2-40B4-BE49-F238E27FC236}">
                  <a16:creationId xmlns:a16="http://schemas.microsoft.com/office/drawing/2014/main" id="{2E4C4E6A-B6CA-8DC0-A212-723A78C18926}"/>
                </a:ext>
              </a:extLst>
            </p:cNvPr>
            <p:cNvSpPr/>
            <p:nvPr/>
          </p:nvSpPr>
          <p:spPr>
            <a:xfrm>
              <a:off x="624072" y="259480"/>
              <a:ext cx="979382" cy="979382"/>
            </a:xfrm>
            <a:prstGeom prst="ellips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TextBox 2072">
              <a:extLst>
                <a:ext uri="{FF2B5EF4-FFF2-40B4-BE49-F238E27FC236}">
                  <a16:creationId xmlns:a16="http://schemas.microsoft.com/office/drawing/2014/main" id="{D06FE7A4-8090-F1A9-810E-53D1F89E3FB7}"/>
                </a:ext>
              </a:extLst>
            </p:cNvPr>
            <p:cNvSpPr txBox="1"/>
            <p:nvPr/>
          </p:nvSpPr>
          <p:spPr>
            <a:xfrm>
              <a:off x="1652032" y="509786"/>
              <a:ext cx="3668324" cy="523220"/>
            </a:xfrm>
            <a:prstGeom prst="rect">
              <a:avLst/>
            </a:prstGeom>
            <a:noFill/>
          </p:spPr>
          <p:txBody>
            <a:bodyPr wrap="square" rtlCol="0">
              <a:spAutoFit/>
            </a:bodyPr>
            <a:lstStyle/>
            <a:p>
              <a:r>
                <a:rPr lang="en-US" sz="2800" b="1" dirty="0">
                  <a:solidFill>
                    <a:schemeClr val="bg1"/>
                  </a:solidFill>
                </a:rPr>
                <a:t>CÂU HỎI THẢO LUẬN 5</a:t>
              </a:r>
            </a:p>
          </p:txBody>
        </p:sp>
        <p:pic>
          <p:nvPicPr>
            <p:cNvPr id="10242" name="Picture 2" descr="Discussion - Free user icons">
              <a:extLst>
                <a:ext uri="{FF2B5EF4-FFF2-40B4-BE49-F238E27FC236}">
                  <a16:creationId xmlns:a16="http://schemas.microsoft.com/office/drawing/2014/main" id="{BF60738E-FF89-39C2-8257-F3F54B28E7C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89229" y="424160"/>
              <a:ext cx="606622" cy="6066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9929ECA5-087D-5A3A-F326-05B395FA7794}"/>
              </a:ext>
            </a:extLst>
          </p:cNvPr>
          <p:cNvGrpSpPr/>
          <p:nvPr/>
        </p:nvGrpSpPr>
        <p:grpSpPr>
          <a:xfrm>
            <a:off x="400736" y="4481866"/>
            <a:ext cx="11056760" cy="2143863"/>
            <a:chOff x="1144083" y="3740438"/>
            <a:chExt cx="9709064" cy="2143863"/>
          </a:xfrm>
        </p:grpSpPr>
        <p:pic>
          <p:nvPicPr>
            <p:cNvPr id="5" name="Picture 4">
              <a:extLst>
                <a:ext uri="{FF2B5EF4-FFF2-40B4-BE49-F238E27FC236}">
                  <a16:creationId xmlns:a16="http://schemas.microsoft.com/office/drawing/2014/main" id="{1ADFFDC1-28DB-7AB4-7B65-9D5F7BB3C60B}"/>
                </a:ext>
              </a:extLst>
            </p:cNvPr>
            <p:cNvPicPr>
              <a:picLocks noChangeAspect="1"/>
            </p:cNvPicPr>
            <p:nvPr/>
          </p:nvPicPr>
          <p:blipFill>
            <a:blip r:embed="rId9">
              <a:duotone>
                <a:schemeClr val="accent1">
                  <a:shade val="45000"/>
                  <a:satMod val="135000"/>
                </a:schemeClr>
                <a:prstClr val="white"/>
              </a:duotone>
            </a:blip>
            <a:stretch>
              <a:fillRect/>
            </a:stretch>
          </p:blipFill>
          <p:spPr>
            <a:xfrm>
              <a:off x="1144083" y="3740438"/>
              <a:ext cx="875521" cy="875521"/>
            </a:xfrm>
            <a:prstGeom prst="rect">
              <a:avLst/>
            </a:prstGeom>
          </p:spPr>
        </p:pic>
        <p:sp>
          <p:nvSpPr>
            <p:cNvPr id="6" name="TextBox 5">
              <a:extLst>
                <a:ext uri="{FF2B5EF4-FFF2-40B4-BE49-F238E27FC236}">
                  <a16:creationId xmlns:a16="http://schemas.microsoft.com/office/drawing/2014/main" id="{B2F645EE-D721-0365-2E33-BB1FE0534D4B}"/>
                </a:ext>
              </a:extLst>
            </p:cNvPr>
            <p:cNvSpPr txBox="1"/>
            <p:nvPr/>
          </p:nvSpPr>
          <p:spPr>
            <a:xfrm>
              <a:off x="1906799" y="3760643"/>
              <a:ext cx="8946348" cy="2123658"/>
            </a:xfrm>
            <a:prstGeom prst="rect">
              <a:avLst/>
            </a:prstGeom>
            <a:noFill/>
          </p:spPr>
          <p:txBody>
            <a:bodyPr wrap="square" rtlCol="0">
              <a:spAutoFit/>
            </a:bodyPr>
            <a:lstStyle/>
            <a:p>
              <a:pPr marL="342900" indent="-342900" algn="l">
                <a:buFont typeface="Arial" panose="020B0604020202020204" pitchFamily="34" charset="0"/>
                <a:buChar char="•"/>
              </a:pPr>
              <a:r>
                <a:rPr lang="en-US" sz="2200" b="0" i="0" dirty="0">
                  <a:solidFill>
                    <a:srgbClr val="333333"/>
                  </a:solidFill>
                  <a:effectLst/>
                  <a:latin typeface="Arial" panose="020B0604020202020204" pitchFamily="34" charset="0"/>
                  <a:cs typeface="Arial" panose="020B0604020202020204" pitchFamily="34" charset="0"/>
                </a:rPr>
                <a:t>Đ</a:t>
              </a:r>
              <a:r>
                <a:rPr lang="vi-VN" sz="2200" b="0" i="0" dirty="0">
                  <a:solidFill>
                    <a:srgbClr val="333333"/>
                  </a:solidFill>
                  <a:effectLst/>
                </a:rPr>
                <a:t>ặt hai bình hở chứa dung dịch HCl đặc và dung dịch NH</a:t>
              </a:r>
              <a:r>
                <a:rPr lang="vi-VN" sz="2200" b="0" i="0" baseline="-25000" dirty="0">
                  <a:solidFill>
                    <a:srgbClr val="333333"/>
                  </a:solidFill>
                  <a:effectLst/>
                </a:rPr>
                <a:t>3</a:t>
              </a:r>
              <a:r>
                <a:rPr lang="vi-VN" sz="2200" b="0" i="0" dirty="0">
                  <a:solidFill>
                    <a:srgbClr val="333333"/>
                  </a:solidFill>
                  <a:effectLst/>
                </a:rPr>
                <a:t> gần nhau thì thấy xuất hiện “khói” trắng.</a:t>
              </a:r>
            </a:p>
            <a:p>
              <a:pPr marL="342900" indent="-342900" algn="l">
                <a:buFont typeface="Arial" panose="020B0604020202020204" pitchFamily="34" charset="0"/>
                <a:buChar char="•"/>
              </a:pPr>
              <a:r>
                <a:rPr lang="vi-VN" sz="2200" b="0" i="0" dirty="0">
                  <a:solidFill>
                    <a:srgbClr val="333333"/>
                  </a:solidFill>
                  <a:effectLst/>
                </a:rPr>
                <a:t>Vì HCl và NH</a:t>
              </a:r>
              <a:r>
                <a:rPr lang="vi-VN" sz="2200" b="0" i="0" baseline="-25000" dirty="0">
                  <a:solidFill>
                    <a:srgbClr val="333333"/>
                  </a:solidFill>
                  <a:effectLst/>
                </a:rPr>
                <a:t>3</a:t>
              </a:r>
              <a:r>
                <a:rPr lang="vi-VN" sz="2200" b="0" i="0" dirty="0">
                  <a:solidFill>
                    <a:srgbClr val="333333"/>
                  </a:solidFill>
                  <a:effectLst/>
                </a:rPr>
                <a:t> là những hợp chất dễ bay hơi, chúng kết hợp với nhau tạo thành tinh thể muối Ammonium chloride, gây ra hiện tượng “khói”.</a:t>
              </a:r>
            </a:p>
            <a:p>
              <a:pPr marL="342900" indent="-342900" algn="l">
                <a:buFont typeface="Arial" panose="020B0604020202020204" pitchFamily="34" charset="0"/>
                <a:buChar char="•"/>
              </a:pPr>
              <a:r>
                <a:rPr lang="vi-VN" sz="2200" b="0" i="0" dirty="0">
                  <a:solidFill>
                    <a:srgbClr val="333333"/>
                  </a:solidFill>
                  <a:effectLst/>
                </a:rPr>
                <a:t>Phương pháp nhận biết ammonia: Nhúng hai đầu đũa thuỷ tinh quấn bông vào dung dịch HCl đặc (thuốc thử) và NH</a:t>
              </a:r>
              <a:r>
                <a:rPr lang="vi-VN" sz="2200" b="0" i="0" baseline="-25000" dirty="0">
                  <a:solidFill>
                    <a:srgbClr val="333333"/>
                  </a:solidFill>
                  <a:effectLst/>
                </a:rPr>
                <a:t>3</a:t>
              </a:r>
              <a:r>
                <a:rPr lang="vi-VN" sz="2200" b="0" i="0" dirty="0">
                  <a:solidFill>
                    <a:srgbClr val="333333"/>
                  </a:solidFill>
                  <a:effectLst/>
                </a:rPr>
                <a:t> đặc, sau đó đưa lại gần nhau.</a:t>
              </a:r>
            </a:p>
          </p:txBody>
        </p:sp>
      </p:grpSp>
      <p:pic>
        <p:nvPicPr>
          <p:cNvPr id="11266" name="Picture 2">
            <a:extLst>
              <a:ext uri="{FF2B5EF4-FFF2-40B4-BE49-F238E27FC236}">
                <a16:creationId xmlns:a16="http://schemas.microsoft.com/office/drawing/2014/main" id="{12190F16-567C-8E88-237C-D115C925F7E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826" b="10700"/>
          <a:stretch/>
        </p:blipFill>
        <p:spPr bwMode="auto">
          <a:xfrm>
            <a:off x="8835963" y="1345035"/>
            <a:ext cx="2724323" cy="248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358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aphic 18">
            <a:extLst>
              <a:ext uri="{FF2B5EF4-FFF2-40B4-BE49-F238E27FC236}">
                <a16:creationId xmlns:a16="http://schemas.microsoft.com/office/drawing/2014/main" id="{F00A57C8-3787-7BB7-A326-3F6798BE36C6}"/>
              </a:ext>
            </a:extLst>
          </p:cNvPr>
          <p:cNvGrpSpPr/>
          <p:nvPr/>
        </p:nvGrpSpPr>
        <p:grpSpPr>
          <a:xfrm rot="12990985">
            <a:off x="-64014" y="-877297"/>
            <a:ext cx="2267893" cy="1830518"/>
            <a:chOff x="1821878" y="2257804"/>
            <a:chExt cx="2202275" cy="1777555"/>
          </a:xfrm>
          <a:noFill/>
        </p:grpSpPr>
        <p:sp>
          <p:nvSpPr>
            <p:cNvPr id="26" name="Freeform: Shape 25">
              <a:extLst>
                <a:ext uri="{FF2B5EF4-FFF2-40B4-BE49-F238E27FC236}">
                  <a16:creationId xmlns:a16="http://schemas.microsoft.com/office/drawing/2014/main" id="{9687BEE2-4220-14AB-6438-2F42D436A44E}"/>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2DD1E11-C70E-DE3A-1BDB-F123B4764A8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0BA37E-18F0-A803-240D-51E20AAB6B7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41" name="Graphic 18">
            <a:extLst>
              <a:ext uri="{FF2B5EF4-FFF2-40B4-BE49-F238E27FC236}">
                <a16:creationId xmlns:a16="http://schemas.microsoft.com/office/drawing/2014/main" id="{516F4E99-585D-CE41-66BE-24093697BBA9}"/>
              </a:ext>
            </a:extLst>
          </p:cNvPr>
          <p:cNvGrpSpPr/>
          <p:nvPr/>
        </p:nvGrpSpPr>
        <p:grpSpPr>
          <a:xfrm rot="11280797">
            <a:off x="9903239" y="-935580"/>
            <a:ext cx="2267893" cy="1830518"/>
            <a:chOff x="1821878" y="2257804"/>
            <a:chExt cx="2202275" cy="1777555"/>
          </a:xfrm>
          <a:noFill/>
        </p:grpSpPr>
        <p:sp>
          <p:nvSpPr>
            <p:cNvPr id="42" name="Freeform: Shape 41">
              <a:extLst>
                <a:ext uri="{FF2B5EF4-FFF2-40B4-BE49-F238E27FC236}">
                  <a16:creationId xmlns:a16="http://schemas.microsoft.com/office/drawing/2014/main" id="{D7309978-FED8-89B4-360D-21C3227A0A17}"/>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A4C4DEA-EFB8-39C8-D787-71FD6A55C873}"/>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2CA88A4-A837-68E9-1544-AEC0DD5D7B9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5" name="Graphic 14">
            <a:extLst>
              <a:ext uri="{FF2B5EF4-FFF2-40B4-BE49-F238E27FC236}">
                <a16:creationId xmlns:a16="http://schemas.microsoft.com/office/drawing/2014/main" id="{3CE91479-A637-F4F4-B759-C68ED7FC4AC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sp>
        <p:nvSpPr>
          <p:cNvPr id="2" name="Trapezoid 1">
            <a:extLst>
              <a:ext uri="{FF2B5EF4-FFF2-40B4-BE49-F238E27FC236}">
                <a16:creationId xmlns:a16="http://schemas.microsoft.com/office/drawing/2014/main" id="{5AE52E8E-53F0-AB5C-D87C-60CD55C5FCB0}"/>
              </a:ext>
            </a:extLst>
          </p:cNvPr>
          <p:cNvSpPr/>
          <p:nvPr/>
        </p:nvSpPr>
        <p:spPr>
          <a:xfrm flipV="1">
            <a:off x="1314450" y="-104783"/>
            <a:ext cx="9563100" cy="1006475"/>
          </a:xfrm>
          <a:prstGeom prst="trapezoid">
            <a:avLst/>
          </a:prstGeom>
          <a:gradFill flip="none" rotWithShape="1">
            <a:gsLst>
              <a:gs pos="0">
                <a:srgbClr val="414F99"/>
              </a:gs>
              <a:gs pos="100000">
                <a:srgbClr val="2A326F"/>
              </a:gs>
            </a:gsLst>
            <a:lin ang="7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78179F9-6235-A392-31D8-5764D82B7FD7}"/>
              </a:ext>
            </a:extLst>
          </p:cNvPr>
          <p:cNvSpPr txBox="1"/>
          <p:nvPr/>
        </p:nvSpPr>
        <p:spPr>
          <a:xfrm>
            <a:off x="4269715" y="215900"/>
            <a:ext cx="3652603" cy="523220"/>
          </a:xfrm>
          <a:prstGeom prst="rect">
            <a:avLst/>
          </a:prstGeom>
          <a:noFill/>
        </p:spPr>
        <p:txBody>
          <a:bodyPr wrap="none" rtlCol="0">
            <a:spAutoFit/>
          </a:bodyPr>
          <a:lstStyle/>
          <a:p>
            <a:pPr algn="ctr"/>
            <a:r>
              <a:rPr lang="en-US" sz="2800" b="1" dirty="0">
                <a:solidFill>
                  <a:schemeClr val="bg1"/>
                </a:solidFill>
              </a:rPr>
              <a:t>2. TÍNH CHẤT HÓA HỌC</a:t>
            </a:r>
          </a:p>
        </p:txBody>
      </p:sp>
      <p:pic>
        <p:nvPicPr>
          <p:cNvPr id="7" name="Graphic 6">
            <a:extLst>
              <a:ext uri="{FF2B5EF4-FFF2-40B4-BE49-F238E27FC236}">
                <a16:creationId xmlns:a16="http://schemas.microsoft.com/office/drawing/2014/main" id="{7E39D5D1-C272-4142-F811-91F9850B552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9" name="Graphic 8">
            <a:extLst>
              <a:ext uri="{FF2B5EF4-FFF2-40B4-BE49-F238E27FC236}">
                <a16:creationId xmlns:a16="http://schemas.microsoft.com/office/drawing/2014/main" id="{2A7AAC36-5A23-1F31-7D4F-D23C891D44E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7" name="Graphic 16">
            <a:extLst>
              <a:ext uri="{FF2B5EF4-FFF2-40B4-BE49-F238E27FC236}">
                <a16:creationId xmlns:a16="http://schemas.microsoft.com/office/drawing/2014/main" id="{1AB29A56-A0BC-6CE9-FE32-584292DDD80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48150"/>
            <a:ext cx="5410200" cy="2609850"/>
          </a:xfrm>
          <a:prstGeom prst="rect">
            <a:avLst/>
          </a:prstGeom>
        </p:spPr>
      </p:pic>
      <p:grpSp>
        <p:nvGrpSpPr>
          <p:cNvPr id="45" name="Graphic 18">
            <a:extLst>
              <a:ext uri="{FF2B5EF4-FFF2-40B4-BE49-F238E27FC236}">
                <a16:creationId xmlns:a16="http://schemas.microsoft.com/office/drawing/2014/main" id="{FC487914-7EA3-BA2F-37C4-10D9D4839359}"/>
              </a:ext>
            </a:extLst>
          </p:cNvPr>
          <p:cNvGrpSpPr/>
          <p:nvPr/>
        </p:nvGrpSpPr>
        <p:grpSpPr>
          <a:xfrm rot="2187709">
            <a:off x="10661115" y="5981778"/>
            <a:ext cx="1727244" cy="1394136"/>
            <a:chOff x="1821878" y="2257804"/>
            <a:chExt cx="2202275" cy="1777555"/>
          </a:xfrm>
          <a:noFill/>
        </p:grpSpPr>
        <p:sp>
          <p:nvSpPr>
            <p:cNvPr id="46" name="Freeform: Shape 45">
              <a:extLst>
                <a:ext uri="{FF2B5EF4-FFF2-40B4-BE49-F238E27FC236}">
                  <a16:creationId xmlns:a16="http://schemas.microsoft.com/office/drawing/2014/main" id="{77C8B821-49B9-38EA-7A62-5DDE31F8AD8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26A4EEB-F0EC-5C04-2A89-4B4A9A6CFB6B}"/>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FD2789-13D4-E548-664C-A4073FA0E62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49" name="Graphic 18">
            <a:extLst>
              <a:ext uri="{FF2B5EF4-FFF2-40B4-BE49-F238E27FC236}">
                <a16:creationId xmlns:a16="http://schemas.microsoft.com/office/drawing/2014/main" id="{5B5ECCBB-6E30-3CD1-7081-A06E4D32C672}"/>
              </a:ext>
            </a:extLst>
          </p:cNvPr>
          <p:cNvGrpSpPr/>
          <p:nvPr/>
        </p:nvGrpSpPr>
        <p:grpSpPr>
          <a:xfrm rot="1262188">
            <a:off x="-210085" y="5981778"/>
            <a:ext cx="1727244" cy="1394136"/>
            <a:chOff x="1821878" y="2257804"/>
            <a:chExt cx="2202275" cy="1777555"/>
          </a:xfrm>
          <a:noFill/>
        </p:grpSpPr>
        <p:sp>
          <p:nvSpPr>
            <p:cNvPr id="50" name="Freeform: Shape 49">
              <a:extLst>
                <a:ext uri="{FF2B5EF4-FFF2-40B4-BE49-F238E27FC236}">
                  <a16:creationId xmlns:a16="http://schemas.microsoft.com/office/drawing/2014/main" id="{2AE9D9AF-A9F7-5518-51B6-166018D0A6FE}"/>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ADCCDBE-DA24-5EBE-9157-8480A4C8A44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79CEE5A-396C-4551-A06F-2F14BE67468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7B96E5AE-48AC-3C75-D596-6FB7828835D0}"/>
              </a:ext>
            </a:extLst>
          </p:cNvPr>
          <p:cNvGrpSpPr/>
          <p:nvPr/>
        </p:nvGrpSpPr>
        <p:grpSpPr>
          <a:xfrm>
            <a:off x="1174258" y="1511700"/>
            <a:ext cx="9843484" cy="1273968"/>
            <a:chOff x="4985657" y="2689524"/>
            <a:chExt cx="6266874" cy="1273968"/>
          </a:xfrm>
        </p:grpSpPr>
        <p:sp>
          <p:nvSpPr>
            <p:cNvPr id="18" name="Rectangle 17">
              <a:extLst>
                <a:ext uri="{FF2B5EF4-FFF2-40B4-BE49-F238E27FC236}">
                  <a16:creationId xmlns:a16="http://schemas.microsoft.com/office/drawing/2014/main" id="{5FDBD5A9-F994-3DEB-D6CE-2D0000E45BD7}"/>
                </a:ext>
              </a:extLst>
            </p:cNvPr>
            <p:cNvSpPr/>
            <p:nvPr/>
          </p:nvSpPr>
          <p:spPr>
            <a:xfrm>
              <a:off x="4985657" y="2689524"/>
              <a:ext cx="6266874" cy="1122923"/>
            </a:xfrm>
            <a:prstGeom prst="rect">
              <a:avLst/>
            </a:prstGeom>
            <a:solidFill>
              <a:schemeClr val="accent4">
                <a:lumMod val="20000"/>
                <a:lumOff val="80000"/>
              </a:schemeClr>
            </a:solid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FA81727-1030-5118-DE89-3B9592DE5EFD}"/>
                </a:ext>
              </a:extLst>
            </p:cNvPr>
            <p:cNvSpPr txBox="1"/>
            <p:nvPr/>
          </p:nvSpPr>
          <p:spPr>
            <a:xfrm>
              <a:off x="5103091" y="2855496"/>
              <a:ext cx="6149440"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Ammonia (</a:t>
              </a:r>
              <a:r>
                <a:rPr lang="en-US" sz="2200" dirty="0" err="1">
                  <a:latin typeface="Arial" panose="020B0604020202020204" pitchFamily="34" charset="0"/>
                  <a:cs typeface="Arial" panose="020B0604020202020204" pitchFamily="34" charset="0"/>
                </a:rPr>
                <a:t>dạng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cũng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như</a:t>
              </a:r>
              <a:r>
                <a:rPr lang="en-US" sz="2200" dirty="0">
                  <a:latin typeface="Arial" panose="020B0604020202020204" pitchFamily="34" charset="0"/>
                  <a:cs typeface="Arial" panose="020B0604020202020204" pitchFamily="34" charset="0"/>
                </a:rPr>
                <a:t> dung </a:t>
              </a:r>
              <a:r>
                <a:rPr lang="en-US" sz="2200" dirty="0" err="1">
                  <a:latin typeface="Arial" panose="020B0604020202020204" pitchFamily="34" charset="0"/>
                  <a:cs typeface="Arial" panose="020B0604020202020204" pitchFamily="34" charset="0"/>
                </a:rPr>
                <a:t>dịch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dễ</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dàng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acid </a:t>
              </a:r>
              <a:r>
                <a:rPr lang="en-US" sz="2200" dirty="0" err="1">
                  <a:latin typeface="Arial" panose="020B0604020202020204" pitchFamily="34" charset="0"/>
                  <a:cs typeface="Arial" panose="020B0604020202020204" pitchFamily="34" charset="0"/>
                </a:rPr>
                <a:t>tạo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thành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muối</a:t>
              </a:r>
              <a:r>
                <a:rPr lang="en-US" sz="2200" dirty="0">
                  <a:latin typeface="Arial" panose="020B0604020202020204" pitchFamily="34" charset="0"/>
                  <a:cs typeface="Arial" panose="020B0604020202020204" pitchFamily="34" charset="0"/>
                </a:rPr>
                <a:t> ammonium</a:t>
              </a:r>
            </a:p>
          </p:txBody>
        </p:sp>
      </p:grpSp>
      <p:pic>
        <p:nvPicPr>
          <p:cNvPr id="10242" name="Picture 2" descr="Reaction of NH3 (g) + HCl (g) Can two gases make a solid? 🌪 - YouTube">
            <a:extLst>
              <a:ext uri="{FF2B5EF4-FFF2-40B4-BE49-F238E27FC236}">
                <a16:creationId xmlns:a16="http://schemas.microsoft.com/office/drawing/2014/main" id="{F37B719B-54CE-8725-BAA8-E60B283E5F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5309" y="3039104"/>
            <a:ext cx="4071392" cy="229015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DF2C845-863F-DE34-D8E4-6AD1BE343DB6}"/>
              </a:ext>
            </a:extLst>
          </p:cNvPr>
          <p:cNvGrpSpPr/>
          <p:nvPr/>
        </p:nvGrpSpPr>
        <p:grpSpPr>
          <a:xfrm>
            <a:off x="6201110" y="3190341"/>
            <a:ext cx="4455083" cy="782560"/>
            <a:chOff x="3174749" y="3916189"/>
            <a:chExt cx="5842502" cy="782560"/>
          </a:xfrm>
        </p:grpSpPr>
        <p:sp>
          <p:nvSpPr>
            <p:cNvPr id="11" name="Rectangle 10">
              <a:extLst>
                <a:ext uri="{FF2B5EF4-FFF2-40B4-BE49-F238E27FC236}">
                  <a16:creationId xmlns:a16="http://schemas.microsoft.com/office/drawing/2014/main" id="{2A299B4A-9F09-4BB7-2734-AF2E422B9FF9}"/>
                </a:ext>
              </a:extLst>
            </p:cNvPr>
            <p:cNvSpPr/>
            <p:nvPr/>
          </p:nvSpPr>
          <p:spPr>
            <a:xfrm>
              <a:off x="3174749" y="3916189"/>
              <a:ext cx="5842502" cy="782560"/>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85EEE19-0C46-3666-9D44-C52E407B5047}"/>
                </a:ext>
              </a:extLst>
            </p:cNvPr>
            <p:cNvSpPr txBox="1"/>
            <p:nvPr/>
          </p:nvSpPr>
          <p:spPr>
            <a:xfrm>
              <a:off x="4428722" y="4045859"/>
              <a:ext cx="3334567" cy="523220"/>
            </a:xfrm>
            <a:prstGeom prst="rect">
              <a:avLst/>
            </a:prstGeom>
            <a:noFill/>
          </p:spPr>
          <p:txBody>
            <a:bodyPr wrap="none" rtlCol="0">
              <a:spAutoFit/>
            </a:bodyPr>
            <a:lstStyle/>
            <a:p>
              <a:pPr algn="ctr"/>
              <a:r>
                <a:rPr lang="en-US" sz="2800" b="1" dirty="0">
                  <a:solidFill>
                    <a:srgbClr val="FF0000"/>
                  </a:solidFill>
                  <a:latin typeface="Arial" panose="020B0604020202020204" pitchFamily="34" charset="0"/>
                  <a:cs typeface="Arial" panose="020B0604020202020204" pitchFamily="34" charset="0"/>
                </a:rPr>
                <a:t>NH</a:t>
              </a:r>
              <a:r>
                <a:rPr lang="en-US" sz="2800" b="1" baseline="-25000" dirty="0">
                  <a:solidFill>
                    <a:srgbClr val="FF0000"/>
                  </a:solidFill>
                  <a:latin typeface="Arial" panose="020B0604020202020204" pitchFamily="34" charset="0"/>
                  <a:cs typeface="Arial" panose="020B0604020202020204" pitchFamily="34" charset="0"/>
                </a:rPr>
                <a:t>3</a:t>
              </a:r>
              <a:r>
                <a:rPr lang="en-US" sz="2800" b="1" dirty="0">
                  <a:solidFill>
                    <a:srgbClr val="FF0000"/>
                  </a:solidFill>
                  <a:latin typeface="Arial" panose="020B0604020202020204" pitchFamily="34" charset="0"/>
                  <a:cs typeface="Arial" panose="020B0604020202020204" pitchFamily="34" charset="0"/>
                </a:rPr>
                <a:t>+ HCl→ </a:t>
              </a:r>
              <a:r>
                <a:rPr lang="en-US" sz="2800" b="1" dirty="0">
                  <a:solidFill>
                    <a:srgbClr val="FF0000"/>
                  </a:solidFill>
                  <a:latin typeface="Arial" panose="020B0604020202020204" pitchFamily="34" charset="0"/>
                  <a:ea typeface="Yu Gothic" panose="020B0400000000000000" pitchFamily="34" charset="-128"/>
                  <a:cs typeface="Arial" panose="020B0604020202020204" pitchFamily="34" charset="0"/>
                </a:rPr>
                <a:t> NH</a:t>
              </a:r>
              <a:r>
                <a:rPr lang="en-US" sz="2800" b="1" baseline="-25000" dirty="0">
                  <a:solidFill>
                    <a:srgbClr val="FF0000"/>
                  </a:solidFill>
                  <a:latin typeface="Arial" panose="020B0604020202020204" pitchFamily="34" charset="0"/>
                  <a:ea typeface="Yu Gothic" panose="020B0400000000000000" pitchFamily="34" charset="-128"/>
                  <a:cs typeface="Arial" panose="020B0604020202020204" pitchFamily="34" charset="0"/>
                </a:rPr>
                <a:t>4</a:t>
              </a:r>
              <a:r>
                <a:rPr lang="en-US" sz="2800" b="1" dirty="0">
                  <a:solidFill>
                    <a:srgbClr val="FF0000"/>
                  </a:solidFill>
                  <a:latin typeface="Arial" panose="020B0604020202020204" pitchFamily="34" charset="0"/>
                  <a:ea typeface="Yu Gothic" panose="020B0400000000000000" pitchFamily="34" charset="-128"/>
                  <a:cs typeface="Arial" panose="020B0604020202020204" pitchFamily="34" charset="0"/>
                </a:rPr>
                <a:t>Cl</a:t>
              </a:r>
              <a:endParaRPr lang="en-US" sz="2800" b="1" dirty="0">
                <a:solidFill>
                  <a:srgbClr val="FF0000"/>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FC1797E7-8868-CE5F-339C-EA3BCCF3625F}"/>
              </a:ext>
            </a:extLst>
          </p:cNvPr>
          <p:cNvGrpSpPr/>
          <p:nvPr/>
        </p:nvGrpSpPr>
        <p:grpSpPr>
          <a:xfrm>
            <a:off x="6100922" y="4340904"/>
            <a:ext cx="4690708" cy="782560"/>
            <a:chOff x="3020253" y="3916189"/>
            <a:chExt cx="6151506" cy="782560"/>
          </a:xfrm>
        </p:grpSpPr>
        <p:sp>
          <p:nvSpPr>
            <p:cNvPr id="14" name="Rectangle 13">
              <a:extLst>
                <a:ext uri="{FF2B5EF4-FFF2-40B4-BE49-F238E27FC236}">
                  <a16:creationId xmlns:a16="http://schemas.microsoft.com/office/drawing/2014/main" id="{E49E07B1-51FB-1F48-7FB7-776F5FB6887B}"/>
                </a:ext>
              </a:extLst>
            </p:cNvPr>
            <p:cNvSpPr/>
            <p:nvPr/>
          </p:nvSpPr>
          <p:spPr>
            <a:xfrm>
              <a:off x="3174749" y="3916189"/>
              <a:ext cx="5842502" cy="782560"/>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03F1CA9-81F3-C384-E7DF-2E835CE6FA89}"/>
                </a:ext>
              </a:extLst>
            </p:cNvPr>
            <p:cNvSpPr txBox="1"/>
            <p:nvPr/>
          </p:nvSpPr>
          <p:spPr>
            <a:xfrm>
              <a:off x="3020253" y="4045859"/>
              <a:ext cx="6151506" cy="523220"/>
            </a:xfrm>
            <a:prstGeom prst="rect">
              <a:avLst/>
            </a:prstGeom>
            <a:noFill/>
          </p:spPr>
          <p:txBody>
            <a:bodyPr wrap="none" rtlCol="0">
              <a:spAutoFit/>
            </a:bodyPr>
            <a:lstStyle/>
            <a:p>
              <a:pPr algn="ctr"/>
              <a:r>
                <a:rPr lang="en-US" sz="2800" b="1" dirty="0" smtClean="0">
                  <a:solidFill>
                    <a:srgbClr val="FF0000"/>
                  </a:solidFill>
                  <a:latin typeface="Arial" panose="020B0604020202020204" pitchFamily="34" charset="0"/>
                  <a:cs typeface="Arial" panose="020B0604020202020204" pitchFamily="34" charset="0"/>
                </a:rPr>
                <a:t>2NH</a:t>
              </a:r>
              <a:r>
                <a:rPr lang="en-US" sz="2800" b="1" baseline="-25000" dirty="0" smtClean="0">
                  <a:solidFill>
                    <a:srgbClr val="FF0000"/>
                  </a:solidFill>
                  <a:latin typeface="Arial" panose="020B0604020202020204" pitchFamily="34" charset="0"/>
                  <a:cs typeface="Arial" panose="020B0604020202020204" pitchFamily="34" charset="0"/>
                </a:rPr>
                <a:t>3</a:t>
              </a:r>
              <a:r>
                <a:rPr lang="en-US" sz="2800" b="1" dirty="0">
                  <a:solidFill>
                    <a:srgbClr val="FF0000"/>
                  </a:solidFill>
                  <a:latin typeface="Arial" panose="020B0604020202020204" pitchFamily="34" charset="0"/>
                  <a:cs typeface="Arial" panose="020B0604020202020204" pitchFamily="34" charset="0"/>
                </a:rPr>
                <a:t>+ H</a:t>
              </a:r>
              <a:r>
                <a:rPr lang="en-US" sz="2800" b="1" baseline="-25000" dirty="0">
                  <a:solidFill>
                    <a:srgbClr val="FF0000"/>
                  </a:solidFill>
                  <a:latin typeface="Arial" panose="020B0604020202020204" pitchFamily="34" charset="0"/>
                  <a:cs typeface="Arial" panose="020B0604020202020204" pitchFamily="34" charset="0"/>
                </a:rPr>
                <a:t>2</a:t>
              </a:r>
              <a:r>
                <a:rPr lang="en-US" sz="2800" b="1" dirty="0">
                  <a:solidFill>
                    <a:srgbClr val="FF0000"/>
                  </a:solidFill>
                  <a:latin typeface="Arial" panose="020B0604020202020204" pitchFamily="34" charset="0"/>
                  <a:cs typeface="Arial" panose="020B0604020202020204" pitchFamily="34" charset="0"/>
                </a:rPr>
                <a:t>SO</a:t>
              </a:r>
              <a:r>
                <a:rPr lang="en-US" sz="2800" b="1" baseline="-25000" dirty="0">
                  <a:solidFill>
                    <a:srgbClr val="FF0000"/>
                  </a:solidFill>
                  <a:latin typeface="Arial" panose="020B0604020202020204" pitchFamily="34" charset="0"/>
                  <a:cs typeface="Arial" panose="020B0604020202020204" pitchFamily="34" charset="0"/>
                </a:rPr>
                <a:t>4 </a:t>
              </a:r>
              <a:r>
                <a:rPr lang="en-US" sz="2800" b="1" dirty="0">
                  <a:solidFill>
                    <a:srgbClr val="FF000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ea typeface="Yu Gothic" panose="020B0400000000000000" pitchFamily="34" charset="-128"/>
                  <a:cs typeface="Arial" panose="020B0604020202020204" pitchFamily="34" charset="0"/>
                </a:rPr>
                <a:t> (NH</a:t>
              </a:r>
              <a:r>
                <a:rPr lang="en-US" sz="2800" b="1" baseline="-25000" dirty="0">
                  <a:solidFill>
                    <a:srgbClr val="FF0000"/>
                  </a:solidFill>
                  <a:latin typeface="Arial" panose="020B0604020202020204" pitchFamily="34" charset="0"/>
                  <a:ea typeface="Yu Gothic" panose="020B0400000000000000" pitchFamily="34" charset="-128"/>
                  <a:cs typeface="Arial" panose="020B0604020202020204" pitchFamily="34" charset="0"/>
                </a:rPr>
                <a:t>4</a:t>
              </a:r>
              <a:r>
                <a:rPr lang="en-US" sz="2800" b="1" dirty="0">
                  <a:solidFill>
                    <a:srgbClr val="FF0000"/>
                  </a:solidFill>
                  <a:latin typeface="Arial" panose="020B0604020202020204" pitchFamily="34" charset="0"/>
                  <a:ea typeface="Yu Gothic" panose="020B0400000000000000" pitchFamily="34" charset="-128"/>
                  <a:cs typeface="Arial" panose="020B0604020202020204" pitchFamily="34" charset="0"/>
                </a:rPr>
                <a:t>)</a:t>
              </a:r>
              <a:r>
                <a:rPr lang="en-US" sz="2800" b="1" baseline="-25000" dirty="0">
                  <a:solidFill>
                    <a:srgbClr val="FF0000"/>
                  </a:solidFill>
                  <a:latin typeface="Arial" panose="020B0604020202020204" pitchFamily="34" charset="0"/>
                  <a:ea typeface="Yu Gothic" panose="020B0400000000000000" pitchFamily="34" charset="-128"/>
                  <a:cs typeface="Arial" panose="020B0604020202020204" pitchFamily="34" charset="0"/>
                </a:rPr>
                <a:t>2</a:t>
              </a:r>
              <a:r>
                <a:rPr lang="en-US" sz="2800" b="1" dirty="0">
                  <a:solidFill>
                    <a:srgbClr val="FF0000"/>
                  </a:solidFill>
                  <a:latin typeface="Arial" panose="020B0604020202020204" pitchFamily="34" charset="0"/>
                  <a:ea typeface="Yu Gothic" panose="020B0400000000000000" pitchFamily="34" charset="-128"/>
                  <a:cs typeface="Arial" panose="020B0604020202020204" pitchFamily="34" charset="0"/>
                </a:rPr>
                <a:t>SO</a:t>
              </a:r>
              <a:r>
                <a:rPr lang="en-US" sz="2800" b="1" baseline="-25000" dirty="0">
                  <a:solidFill>
                    <a:srgbClr val="FF0000"/>
                  </a:solidFill>
                  <a:latin typeface="Arial" panose="020B0604020202020204" pitchFamily="34" charset="0"/>
                  <a:ea typeface="Yu Gothic" panose="020B0400000000000000" pitchFamily="34" charset="-128"/>
                  <a:cs typeface="Arial" panose="020B0604020202020204" pitchFamily="34" charset="0"/>
                </a:rPr>
                <a:t>4</a:t>
              </a:r>
              <a:endParaRPr lang="en-US" sz="2800" b="1" dirty="0">
                <a:solidFill>
                  <a:srgbClr val="FF0000"/>
                </a:solidFill>
                <a:latin typeface="Arial" panose="020B0604020202020204" pitchFamily="34" charset="0"/>
                <a:cs typeface="Arial" panose="020B0604020202020204" pitchFamily="34" charset="0"/>
              </a:endParaRPr>
            </a:p>
          </p:txBody>
        </p:sp>
      </p:grpSp>
      <p:sp>
        <p:nvSpPr>
          <p:cNvPr id="34" name="TextBox 33">
            <a:extLst>
              <a:ext uri="{FF2B5EF4-FFF2-40B4-BE49-F238E27FC236}">
                <a16:creationId xmlns:a16="http://schemas.microsoft.com/office/drawing/2014/main" id="{93F180B8-A96A-43A2-AB87-9C1F2A42C93E}"/>
              </a:ext>
            </a:extLst>
          </p:cNvPr>
          <p:cNvSpPr txBox="1"/>
          <p:nvPr/>
        </p:nvSpPr>
        <p:spPr>
          <a:xfrm>
            <a:off x="232530" y="2432058"/>
            <a:ext cx="729517" cy="1025871"/>
          </a:xfrm>
          <a:prstGeom prst="rect">
            <a:avLst/>
          </a:prstGeom>
          <a:noFill/>
        </p:spPr>
        <p:txBody>
          <a:bodyPr wrap="square" rtlCol="0">
            <a:spAutoFit/>
          </a:bodyPr>
          <a:lstStyle/>
          <a:p>
            <a:r>
              <a:rPr lang="vi-VN" sz="6000" b="1" dirty="0">
                <a:solidFill>
                  <a:srgbClr val="7030A0"/>
                </a:solidFill>
                <a:sym typeface="Wingdings" panose="05000000000000000000" pitchFamily="2" charset="2"/>
              </a:rPr>
              <a:t></a:t>
            </a:r>
            <a:endParaRPr lang="vi-VN" sz="6000" b="1" dirty="0">
              <a:solidFill>
                <a:srgbClr val="7030A0"/>
              </a:solidFill>
            </a:endParaRPr>
          </a:p>
        </p:txBody>
      </p:sp>
    </p:spTree>
    <p:extLst>
      <p:ext uri="{BB962C8B-B14F-4D97-AF65-F5344CB8AC3E}">
        <p14:creationId xmlns:p14="http://schemas.microsoft.com/office/powerpoint/2010/main" val="1387749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aphic 18">
            <a:extLst>
              <a:ext uri="{FF2B5EF4-FFF2-40B4-BE49-F238E27FC236}">
                <a16:creationId xmlns:a16="http://schemas.microsoft.com/office/drawing/2014/main" id="{F00A57C8-3787-7BB7-A326-3F6798BE36C6}"/>
              </a:ext>
            </a:extLst>
          </p:cNvPr>
          <p:cNvGrpSpPr/>
          <p:nvPr/>
        </p:nvGrpSpPr>
        <p:grpSpPr>
          <a:xfrm rot="12990985">
            <a:off x="-64014" y="-877297"/>
            <a:ext cx="2267893" cy="1830518"/>
            <a:chOff x="1821878" y="2257804"/>
            <a:chExt cx="2202275" cy="1777555"/>
          </a:xfrm>
          <a:noFill/>
        </p:grpSpPr>
        <p:sp>
          <p:nvSpPr>
            <p:cNvPr id="26" name="Freeform: Shape 25">
              <a:extLst>
                <a:ext uri="{FF2B5EF4-FFF2-40B4-BE49-F238E27FC236}">
                  <a16:creationId xmlns:a16="http://schemas.microsoft.com/office/drawing/2014/main" id="{9687BEE2-4220-14AB-6438-2F42D436A44E}"/>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2DD1E11-C70E-DE3A-1BDB-F123B4764A8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0BA37E-18F0-A803-240D-51E20AAB6B7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41" name="Graphic 18">
            <a:extLst>
              <a:ext uri="{FF2B5EF4-FFF2-40B4-BE49-F238E27FC236}">
                <a16:creationId xmlns:a16="http://schemas.microsoft.com/office/drawing/2014/main" id="{516F4E99-585D-CE41-66BE-24093697BBA9}"/>
              </a:ext>
            </a:extLst>
          </p:cNvPr>
          <p:cNvGrpSpPr/>
          <p:nvPr/>
        </p:nvGrpSpPr>
        <p:grpSpPr>
          <a:xfrm rot="11280797">
            <a:off x="9903239" y="-935580"/>
            <a:ext cx="2267893" cy="1830518"/>
            <a:chOff x="1821878" y="2257804"/>
            <a:chExt cx="2202275" cy="1777555"/>
          </a:xfrm>
          <a:noFill/>
        </p:grpSpPr>
        <p:sp>
          <p:nvSpPr>
            <p:cNvPr id="42" name="Freeform: Shape 41">
              <a:extLst>
                <a:ext uri="{FF2B5EF4-FFF2-40B4-BE49-F238E27FC236}">
                  <a16:creationId xmlns:a16="http://schemas.microsoft.com/office/drawing/2014/main" id="{D7309978-FED8-89B4-360D-21C3227A0A17}"/>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A4C4DEA-EFB8-39C8-D787-71FD6A55C873}"/>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2CA88A4-A837-68E9-1544-AEC0DD5D7B9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5" name="Graphic 14">
            <a:extLst>
              <a:ext uri="{FF2B5EF4-FFF2-40B4-BE49-F238E27FC236}">
                <a16:creationId xmlns:a16="http://schemas.microsoft.com/office/drawing/2014/main" id="{3CE91479-A637-F4F4-B759-C68ED7FC4AC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sp>
        <p:nvSpPr>
          <p:cNvPr id="2" name="Trapezoid 1">
            <a:extLst>
              <a:ext uri="{FF2B5EF4-FFF2-40B4-BE49-F238E27FC236}">
                <a16:creationId xmlns:a16="http://schemas.microsoft.com/office/drawing/2014/main" id="{5AE52E8E-53F0-AB5C-D87C-60CD55C5FCB0}"/>
              </a:ext>
            </a:extLst>
          </p:cNvPr>
          <p:cNvSpPr/>
          <p:nvPr/>
        </p:nvSpPr>
        <p:spPr>
          <a:xfrm flipV="1">
            <a:off x="1314450" y="-104783"/>
            <a:ext cx="9563100" cy="1006475"/>
          </a:xfrm>
          <a:prstGeom prst="trapezoid">
            <a:avLst/>
          </a:prstGeom>
          <a:gradFill flip="none" rotWithShape="1">
            <a:gsLst>
              <a:gs pos="0">
                <a:srgbClr val="414F99"/>
              </a:gs>
              <a:gs pos="100000">
                <a:srgbClr val="2A326F"/>
              </a:gs>
            </a:gsLst>
            <a:lin ang="7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78179F9-6235-A392-31D8-5764D82B7FD7}"/>
              </a:ext>
            </a:extLst>
          </p:cNvPr>
          <p:cNvSpPr txBox="1"/>
          <p:nvPr/>
        </p:nvSpPr>
        <p:spPr>
          <a:xfrm>
            <a:off x="4269715" y="215900"/>
            <a:ext cx="3652603" cy="523220"/>
          </a:xfrm>
          <a:prstGeom prst="rect">
            <a:avLst/>
          </a:prstGeom>
          <a:noFill/>
        </p:spPr>
        <p:txBody>
          <a:bodyPr wrap="none" rtlCol="0">
            <a:spAutoFit/>
          </a:bodyPr>
          <a:lstStyle/>
          <a:p>
            <a:pPr algn="ctr"/>
            <a:r>
              <a:rPr lang="en-US" sz="2800" b="1" dirty="0">
                <a:solidFill>
                  <a:schemeClr val="bg1"/>
                </a:solidFill>
              </a:rPr>
              <a:t>2. TÍNH CHẤT HÓA HỌC</a:t>
            </a:r>
          </a:p>
        </p:txBody>
      </p:sp>
      <p:pic>
        <p:nvPicPr>
          <p:cNvPr id="7" name="Graphic 6">
            <a:extLst>
              <a:ext uri="{FF2B5EF4-FFF2-40B4-BE49-F238E27FC236}">
                <a16:creationId xmlns:a16="http://schemas.microsoft.com/office/drawing/2014/main" id="{7E39D5D1-C272-4142-F811-91F9850B552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9" name="Graphic 8">
            <a:extLst>
              <a:ext uri="{FF2B5EF4-FFF2-40B4-BE49-F238E27FC236}">
                <a16:creationId xmlns:a16="http://schemas.microsoft.com/office/drawing/2014/main" id="{2A7AAC36-5A23-1F31-7D4F-D23C891D44E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7" name="Graphic 16">
            <a:extLst>
              <a:ext uri="{FF2B5EF4-FFF2-40B4-BE49-F238E27FC236}">
                <a16:creationId xmlns:a16="http://schemas.microsoft.com/office/drawing/2014/main" id="{1AB29A56-A0BC-6CE9-FE32-584292DDD80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48150"/>
            <a:ext cx="5410200" cy="2609850"/>
          </a:xfrm>
          <a:prstGeom prst="rect">
            <a:avLst/>
          </a:prstGeom>
        </p:spPr>
      </p:pic>
      <p:grpSp>
        <p:nvGrpSpPr>
          <p:cNvPr id="45" name="Graphic 18">
            <a:extLst>
              <a:ext uri="{FF2B5EF4-FFF2-40B4-BE49-F238E27FC236}">
                <a16:creationId xmlns:a16="http://schemas.microsoft.com/office/drawing/2014/main" id="{FC487914-7EA3-BA2F-37C4-10D9D4839359}"/>
              </a:ext>
            </a:extLst>
          </p:cNvPr>
          <p:cNvGrpSpPr/>
          <p:nvPr/>
        </p:nvGrpSpPr>
        <p:grpSpPr>
          <a:xfrm rot="2187709">
            <a:off x="10661115" y="5981778"/>
            <a:ext cx="1727244" cy="1394136"/>
            <a:chOff x="1821878" y="2257804"/>
            <a:chExt cx="2202275" cy="1777555"/>
          </a:xfrm>
          <a:noFill/>
        </p:grpSpPr>
        <p:sp>
          <p:nvSpPr>
            <p:cNvPr id="46" name="Freeform: Shape 45">
              <a:extLst>
                <a:ext uri="{FF2B5EF4-FFF2-40B4-BE49-F238E27FC236}">
                  <a16:creationId xmlns:a16="http://schemas.microsoft.com/office/drawing/2014/main" id="{77C8B821-49B9-38EA-7A62-5DDE31F8AD8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26A4EEB-F0EC-5C04-2A89-4B4A9A6CFB6B}"/>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FD2789-13D4-E548-664C-A4073FA0E62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49" name="Graphic 18">
            <a:extLst>
              <a:ext uri="{FF2B5EF4-FFF2-40B4-BE49-F238E27FC236}">
                <a16:creationId xmlns:a16="http://schemas.microsoft.com/office/drawing/2014/main" id="{5B5ECCBB-6E30-3CD1-7081-A06E4D32C672}"/>
              </a:ext>
            </a:extLst>
          </p:cNvPr>
          <p:cNvGrpSpPr/>
          <p:nvPr/>
        </p:nvGrpSpPr>
        <p:grpSpPr>
          <a:xfrm rot="1262188">
            <a:off x="-210085" y="5981778"/>
            <a:ext cx="1727244" cy="1394136"/>
            <a:chOff x="1821878" y="2257804"/>
            <a:chExt cx="2202275" cy="1777555"/>
          </a:xfrm>
          <a:noFill/>
        </p:grpSpPr>
        <p:sp>
          <p:nvSpPr>
            <p:cNvPr id="50" name="Freeform: Shape 49">
              <a:extLst>
                <a:ext uri="{FF2B5EF4-FFF2-40B4-BE49-F238E27FC236}">
                  <a16:creationId xmlns:a16="http://schemas.microsoft.com/office/drawing/2014/main" id="{2AE9D9AF-A9F7-5518-51B6-166018D0A6FE}"/>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ADCCDBE-DA24-5EBE-9157-8480A4C8A44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79CEE5A-396C-4551-A06F-2F14BE67468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7B96E5AE-48AC-3C75-D596-6FB7828835D0}"/>
              </a:ext>
            </a:extLst>
          </p:cNvPr>
          <p:cNvGrpSpPr/>
          <p:nvPr/>
        </p:nvGrpSpPr>
        <p:grpSpPr>
          <a:xfrm>
            <a:off x="1174258" y="1511700"/>
            <a:ext cx="9843484" cy="1122923"/>
            <a:chOff x="4985657" y="2689524"/>
            <a:chExt cx="6266874" cy="1122923"/>
          </a:xfrm>
        </p:grpSpPr>
        <p:sp>
          <p:nvSpPr>
            <p:cNvPr id="18" name="Rectangle 17">
              <a:extLst>
                <a:ext uri="{FF2B5EF4-FFF2-40B4-BE49-F238E27FC236}">
                  <a16:creationId xmlns:a16="http://schemas.microsoft.com/office/drawing/2014/main" id="{5FDBD5A9-F994-3DEB-D6CE-2D0000E45BD7}"/>
                </a:ext>
              </a:extLst>
            </p:cNvPr>
            <p:cNvSpPr/>
            <p:nvPr/>
          </p:nvSpPr>
          <p:spPr>
            <a:xfrm>
              <a:off x="4985657" y="2689524"/>
              <a:ext cx="6266874" cy="1122923"/>
            </a:xfrm>
            <a:prstGeom prst="rect">
              <a:avLst/>
            </a:prstGeom>
            <a:solidFill>
              <a:schemeClr val="accent5">
                <a:lumMod val="20000"/>
                <a:lumOff val="80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FA81727-1030-5118-DE89-3B9592DE5EFD}"/>
                </a:ext>
              </a:extLst>
            </p:cNvPr>
            <p:cNvSpPr txBox="1"/>
            <p:nvPr/>
          </p:nvSpPr>
          <p:spPr>
            <a:xfrm>
              <a:off x="5103091" y="3055538"/>
              <a:ext cx="6149440"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Ammonia </a:t>
              </a:r>
              <a:r>
                <a:rPr lang="en-US" sz="2200" dirty="0" err="1">
                  <a:latin typeface="Arial" panose="020B0604020202020204" pitchFamily="34" charset="0"/>
                  <a:cs typeface="Arial" panose="020B0604020202020204" pitchFamily="34" charset="0"/>
                </a:rPr>
                <a:t>cháy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trong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oxygen </a:t>
              </a:r>
              <a:r>
                <a:rPr lang="en-US" sz="2200" dirty="0" err="1">
                  <a:latin typeface="Arial" panose="020B0604020202020204" pitchFamily="34" charset="0"/>
                  <a:cs typeface="Arial" panose="020B0604020202020204" pitchFamily="34" charset="0"/>
                </a:rPr>
                <a:t>tạo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nitrogen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nước</a:t>
              </a:r>
              <a:endParaRPr lang="en-US" sz="2200" dirty="0">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A3CDB91F-2302-193D-80AC-1DA98E112D35}"/>
              </a:ext>
            </a:extLst>
          </p:cNvPr>
          <p:cNvGrpSpPr/>
          <p:nvPr/>
        </p:nvGrpSpPr>
        <p:grpSpPr>
          <a:xfrm>
            <a:off x="3587994" y="2887096"/>
            <a:ext cx="4776013" cy="782560"/>
            <a:chOff x="3430678" y="3396139"/>
            <a:chExt cx="4776013" cy="782560"/>
          </a:xfrm>
        </p:grpSpPr>
        <p:grpSp>
          <p:nvGrpSpPr>
            <p:cNvPr id="10" name="Group 9">
              <a:extLst>
                <a:ext uri="{FF2B5EF4-FFF2-40B4-BE49-F238E27FC236}">
                  <a16:creationId xmlns:a16="http://schemas.microsoft.com/office/drawing/2014/main" id="{3DF2C845-863F-DE34-D8E4-6AD1BE343DB6}"/>
                </a:ext>
              </a:extLst>
            </p:cNvPr>
            <p:cNvGrpSpPr/>
            <p:nvPr/>
          </p:nvGrpSpPr>
          <p:grpSpPr>
            <a:xfrm>
              <a:off x="3430678" y="3396139"/>
              <a:ext cx="4776013" cy="782560"/>
              <a:chOff x="3174749" y="3916189"/>
              <a:chExt cx="5842502" cy="782560"/>
            </a:xfrm>
          </p:grpSpPr>
          <p:sp>
            <p:nvSpPr>
              <p:cNvPr id="11" name="Rectangle 10">
                <a:extLst>
                  <a:ext uri="{FF2B5EF4-FFF2-40B4-BE49-F238E27FC236}">
                    <a16:creationId xmlns:a16="http://schemas.microsoft.com/office/drawing/2014/main" id="{2A299B4A-9F09-4BB7-2734-AF2E422B9FF9}"/>
                  </a:ext>
                </a:extLst>
              </p:cNvPr>
              <p:cNvSpPr/>
              <p:nvPr/>
            </p:nvSpPr>
            <p:spPr>
              <a:xfrm>
                <a:off x="3174749" y="3916189"/>
                <a:ext cx="5842502" cy="782560"/>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85EEE19-0C46-3666-9D44-C52E407B5047}"/>
                  </a:ext>
                </a:extLst>
              </p:cNvPr>
              <p:cNvSpPr txBox="1"/>
              <p:nvPr/>
            </p:nvSpPr>
            <p:spPr>
              <a:xfrm>
                <a:off x="3309297" y="4045859"/>
                <a:ext cx="5573426" cy="523220"/>
              </a:xfrm>
              <a:prstGeom prst="rect">
                <a:avLst/>
              </a:prstGeom>
              <a:noFill/>
            </p:spPr>
            <p:txBody>
              <a:bodyPr wrap="none" rtlCol="0">
                <a:spAutoFit/>
              </a:bodyPr>
              <a:lstStyle/>
              <a:p>
                <a:pPr algn="ctr"/>
                <a:r>
                  <a:rPr lang="en-US" sz="2800" b="1" dirty="0">
                    <a:solidFill>
                      <a:srgbClr val="FF0000"/>
                    </a:solidFill>
                    <a:latin typeface="Arial" panose="020B0604020202020204" pitchFamily="34" charset="0"/>
                    <a:cs typeface="Arial" panose="020B0604020202020204" pitchFamily="34" charset="0"/>
                  </a:rPr>
                  <a:t>4NH</a:t>
                </a:r>
                <a:r>
                  <a:rPr lang="en-US" sz="2800" b="1" baseline="-25000" dirty="0">
                    <a:solidFill>
                      <a:srgbClr val="FF0000"/>
                    </a:solidFill>
                    <a:latin typeface="Arial" panose="020B0604020202020204" pitchFamily="34" charset="0"/>
                    <a:cs typeface="Arial" panose="020B0604020202020204" pitchFamily="34" charset="0"/>
                  </a:rPr>
                  <a:t>3</a:t>
                </a:r>
                <a:r>
                  <a:rPr lang="en-US" sz="2800" b="1" dirty="0">
                    <a:solidFill>
                      <a:srgbClr val="FF0000"/>
                    </a:solidFill>
                    <a:latin typeface="Arial" panose="020B0604020202020204" pitchFamily="34" charset="0"/>
                    <a:cs typeface="Arial" panose="020B0604020202020204" pitchFamily="34" charset="0"/>
                  </a:rPr>
                  <a:t>+ 3O</a:t>
                </a:r>
                <a:r>
                  <a:rPr lang="en-US" sz="2800" b="1" baseline="-25000" dirty="0">
                    <a:solidFill>
                      <a:srgbClr val="FF0000"/>
                    </a:solidFill>
                    <a:latin typeface="Arial" panose="020B0604020202020204" pitchFamily="34" charset="0"/>
                    <a:cs typeface="Arial" panose="020B0604020202020204" pitchFamily="34" charset="0"/>
                  </a:rPr>
                  <a:t>2 </a:t>
                </a:r>
                <a:r>
                  <a:rPr lang="en-US" sz="2800" b="1" dirty="0">
                    <a:solidFill>
                      <a:srgbClr val="FF000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ea typeface="Yu Gothic" panose="020B0400000000000000" pitchFamily="34" charset="-128"/>
                    <a:cs typeface="Arial" panose="020B0604020202020204" pitchFamily="34" charset="0"/>
                  </a:rPr>
                  <a:t> 2N</a:t>
                </a:r>
                <a:r>
                  <a:rPr lang="en-US" sz="2800" b="1" baseline="-25000" dirty="0">
                    <a:solidFill>
                      <a:srgbClr val="FF0000"/>
                    </a:solidFill>
                    <a:latin typeface="Arial" panose="020B0604020202020204" pitchFamily="34" charset="0"/>
                    <a:ea typeface="Yu Gothic" panose="020B0400000000000000" pitchFamily="34" charset="-128"/>
                    <a:cs typeface="Arial" panose="020B0604020202020204" pitchFamily="34" charset="0"/>
                  </a:rPr>
                  <a:t>2</a:t>
                </a:r>
                <a:r>
                  <a:rPr lang="en-US" sz="2800" b="1" dirty="0">
                    <a:solidFill>
                      <a:srgbClr val="FF0000"/>
                    </a:solidFill>
                    <a:latin typeface="Arial" panose="020B0604020202020204" pitchFamily="34" charset="0"/>
                    <a:ea typeface="Yu Gothic" panose="020B0400000000000000" pitchFamily="34" charset="-128"/>
                    <a:cs typeface="Arial" panose="020B0604020202020204" pitchFamily="34" charset="0"/>
                  </a:rPr>
                  <a:t> + 6 H</a:t>
                </a:r>
                <a:r>
                  <a:rPr lang="en-US" sz="2800" b="1" baseline="-25000" dirty="0">
                    <a:solidFill>
                      <a:srgbClr val="FF0000"/>
                    </a:solidFill>
                    <a:latin typeface="Arial" panose="020B0604020202020204" pitchFamily="34" charset="0"/>
                    <a:ea typeface="Yu Gothic" panose="020B0400000000000000" pitchFamily="34" charset="-128"/>
                    <a:cs typeface="Arial" panose="020B0604020202020204" pitchFamily="34" charset="0"/>
                  </a:rPr>
                  <a:t>2</a:t>
                </a:r>
                <a:r>
                  <a:rPr lang="en-US" sz="2800" b="1" dirty="0">
                    <a:solidFill>
                      <a:srgbClr val="FF0000"/>
                    </a:solidFill>
                    <a:latin typeface="Arial" panose="020B0604020202020204" pitchFamily="34" charset="0"/>
                    <a:ea typeface="Yu Gothic" panose="020B0400000000000000" pitchFamily="34" charset="-128"/>
                    <a:cs typeface="Arial" panose="020B0604020202020204" pitchFamily="34" charset="0"/>
                  </a:rPr>
                  <a:t>O</a:t>
                </a:r>
                <a:endParaRPr lang="en-US" sz="2800" b="1" dirty="0">
                  <a:solidFill>
                    <a:srgbClr val="FF0000"/>
                  </a:solidFill>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53FC4563-6285-D608-72C6-1579BA09C6E4}"/>
                </a:ext>
              </a:extLst>
            </p:cNvPr>
            <p:cNvSpPr txBox="1"/>
            <p:nvPr/>
          </p:nvSpPr>
          <p:spPr>
            <a:xfrm>
              <a:off x="5516573" y="3449374"/>
              <a:ext cx="356188"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t</a:t>
              </a:r>
              <a:r>
                <a:rPr lang="en-US" b="1" baseline="30000" dirty="0">
                  <a:solidFill>
                    <a:srgbClr val="FF0000"/>
                  </a:solidFill>
                  <a:latin typeface="Arial" panose="020B0604020202020204" pitchFamily="34" charset="0"/>
                  <a:cs typeface="Arial" panose="020B0604020202020204" pitchFamily="34" charset="0"/>
                </a:rPr>
                <a:t>o</a:t>
              </a:r>
              <a:endParaRPr lang="en-US" b="1" dirty="0">
                <a:solidFill>
                  <a:srgbClr val="FF0000"/>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B4AC9B2F-C687-ACB5-54B8-3451D450A7F3}"/>
              </a:ext>
            </a:extLst>
          </p:cNvPr>
          <p:cNvGrpSpPr/>
          <p:nvPr/>
        </p:nvGrpSpPr>
        <p:grpSpPr>
          <a:xfrm>
            <a:off x="1174258" y="3961450"/>
            <a:ext cx="9843484" cy="1122923"/>
            <a:chOff x="4985657" y="2689524"/>
            <a:chExt cx="6266874" cy="1122923"/>
          </a:xfrm>
        </p:grpSpPr>
        <p:sp>
          <p:nvSpPr>
            <p:cNvPr id="8" name="Rectangle 7">
              <a:extLst>
                <a:ext uri="{FF2B5EF4-FFF2-40B4-BE49-F238E27FC236}">
                  <a16:creationId xmlns:a16="http://schemas.microsoft.com/office/drawing/2014/main" id="{8BBD7C14-F64F-CAAD-D608-D83B1405D674}"/>
                </a:ext>
              </a:extLst>
            </p:cNvPr>
            <p:cNvSpPr/>
            <p:nvPr/>
          </p:nvSpPr>
          <p:spPr>
            <a:xfrm>
              <a:off x="4985657" y="2689524"/>
              <a:ext cx="6266874" cy="1122923"/>
            </a:xfrm>
            <a:prstGeom prst="rect">
              <a:avLst/>
            </a:prstGeom>
            <a:solidFill>
              <a:schemeClr val="accent6">
                <a:lumMod val="20000"/>
                <a:lumOff val="80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2283FB8-F860-7990-E20A-F23178768C05}"/>
                </a:ext>
              </a:extLst>
            </p:cNvPr>
            <p:cNvSpPr txBox="1"/>
            <p:nvPr/>
          </p:nvSpPr>
          <p:spPr>
            <a:xfrm>
              <a:off x="5074911" y="2889323"/>
              <a:ext cx="6149440" cy="769441"/>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Khi </a:t>
              </a:r>
              <a:r>
                <a:rPr lang="en-US" sz="2200" dirty="0" err="1">
                  <a:latin typeface="Arial" panose="020B0604020202020204" pitchFamily="34" charset="0"/>
                  <a:cs typeface="Arial" panose="020B0604020202020204" pitchFamily="34" charset="0"/>
                </a:rPr>
                <a:t>oxi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hóa</a:t>
              </a:r>
              <a:r>
                <a:rPr lang="en-US" sz="2200" dirty="0">
                  <a:latin typeface="Arial" panose="020B0604020202020204" pitchFamily="34" charset="0"/>
                  <a:cs typeface="Arial" panose="020B0604020202020204" pitchFamily="34" charset="0"/>
                </a:rPr>
                <a:t> ammonia </a:t>
              </a:r>
              <a:r>
                <a:rPr lang="en-US" sz="2200" dirty="0" err="1">
                  <a:latin typeface="Arial" panose="020B0604020202020204" pitchFamily="34" charset="0"/>
                  <a:cs typeface="Arial" panose="020B0604020202020204" pitchFamily="34" charset="0"/>
                </a:rPr>
                <a:t>bằng</a:t>
              </a:r>
              <a:r>
                <a:rPr lang="en-US" sz="2200" dirty="0">
                  <a:latin typeface="Arial" panose="020B0604020202020204" pitchFamily="34" charset="0"/>
                  <a:cs typeface="Arial" panose="020B0604020202020204" pitchFamily="34" charset="0"/>
                </a:rPr>
                <a:t> oxygen </a:t>
              </a:r>
              <a:r>
                <a:rPr lang="en-US" sz="2200" dirty="0" err="1">
                  <a:latin typeface="Arial" panose="020B0604020202020204" pitchFamily="34" charset="0"/>
                  <a:cs typeface="Arial" panose="020B0604020202020204" pitchFamily="34" charset="0"/>
                </a:rPr>
                <a:t>trong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xúc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tác</a:t>
              </a:r>
              <a:r>
                <a:rPr lang="en-US" sz="2200" dirty="0">
                  <a:latin typeface="Arial" panose="020B0604020202020204" pitchFamily="34" charset="0"/>
                  <a:cs typeface="Arial" panose="020B0604020202020204" pitchFamily="34" charset="0"/>
                </a:rPr>
                <a:t> Pt, ở </a:t>
              </a:r>
              <a:r>
                <a:rPr lang="en-US" sz="2200" dirty="0" err="1">
                  <a:latin typeface="Arial" panose="020B0604020202020204" pitchFamily="34" charset="0"/>
                  <a:cs typeface="Arial" panose="020B0604020202020204" pitchFamily="34" charset="0"/>
                </a:rPr>
                <a:t>nhiệt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cao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thành</a:t>
              </a:r>
              <a:r>
                <a:rPr lang="en-US" sz="2200" dirty="0">
                  <a:latin typeface="Arial" panose="020B0604020202020204" pitchFamily="34" charset="0"/>
                  <a:cs typeface="Arial" panose="020B0604020202020204" pitchFamily="34" charset="0"/>
                </a:rPr>
                <a:t> NO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H</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O</a:t>
              </a:r>
            </a:p>
          </p:txBody>
        </p:sp>
      </p:grpSp>
      <p:grpSp>
        <p:nvGrpSpPr>
          <p:cNvPr id="22" name="Group 21">
            <a:extLst>
              <a:ext uri="{FF2B5EF4-FFF2-40B4-BE49-F238E27FC236}">
                <a16:creationId xmlns:a16="http://schemas.microsoft.com/office/drawing/2014/main" id="{2A5C9299-2E50-F74F-13B2-052F354C4269}"/>
              </a:ext>
            </a:extLst>
          </p:cNvPr>
          <p:cNvGrpSpPr/>
          <p:nvPr/>
        </p:nvGrpSpPr>
        <p:grpSpPr>
          <a:xfrm>
            <a:off x="2587712" y="5283183"/>
            <a:ext cx="7024647" cy="942975"/>
            <a:chOff x="2599343" y="4619624"/>
            <a:chExt cx="7024647" cy="942975"/>
          </a:xfrm>
        </p:grpSpPr>
        <p:sp>
          <p:nvSpPr>
            <p:cNvPr id="23" name="Rectangle 22">
              <a:extLst>
                <a:ext uri="{FF2B5EF4-FFF2-40B4-BE49-F238E27FC236}">
                  <a16:creationId xmlns:a16="http://schemas.microsoft.com/office/drawing/2014/main" id="{1EA219EF-D6FC-58CD-B081-599ECE70707A}"/>
                </a:ext>
              </a:extLst>
            </p:cNvPr>
            <p:cNvSpPr/>
            <p:nvPr/>
          </p:nvSpPr>
          <p:spPr>
            <a:xfrm>
              <a:off x="2599343" y="4619624"/>
              <a:ext cx="7024647" cy="942975"/>
            </a:xfrm>
            <a:prstGeom prst="rect">
              <a:avLst/>
            </a:prstGeom>
            <a:solidFill>
              <a:srgbClr val="FFEDB3"/>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nvGrpSpPr>
            <p:cNvPr id="24" name="Group 23">
              <a:extLst>
                <a:ext uri="{FF2B5EF4-FFF2-40B4-BE49-F238E27FC236}">
                  <a16:creationId xmlns:a16="http://schemas.microsoft.com/office/drawing/2014/main" id="{257EAD30-0AAD-1EEF-FB58-4EB1AEA48A87}"/>
                </a:ext>
              </a:extLst>
            </p:cNvPr>
            <p:cNvGrpSpPr/>
            <p:nvPr/>
          </p:nvGrpSpPr>
          <p:grpSpPr>
            <a:xfrm>
              <a:off x="2609259" y="4833719"/>
              <a:ext cx="6930193" cy="605934"/>
              <a:chOff x="1526791" y="3490694"/>
              <a:chExt cx="6930193" cy="605934"/>
            </a:xfrm>
          </p:grpSpPr>
          <p:sp>
            <p:nvSpPr>
              <p:cNvPr id="29" name="TextBox 28">
                <a:extLst>
                  <a:ext uri="{FF2B5EF4-FFF2-40B4-BE49-F238E27FC236}">
                    <a16:creationId xmlns:a16="http://schemas.microsoft.com/office/drawing/2014/main" id="{E75A9508-9918-E6D5-FA80-2A7A920A67F4}"/>
                  </a:ext>
                </a:extLst>
              </p:cNvPr>
              <p:cNvSpPr txBox="1"/>
              <p:nvPr/>
            </p:nvSpPr>
            <p:spPr>
              <a:xfrm>
                <a:off x="1526791" y="3554498"/>
                <a:ext cx="2157963"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Arial"/>
                  </a:rPr>
                  <a:t>4NH</a:t>
                </a:r>
                <a:r>
                  <a:rPr kumimoji="0" lang="en-US" sz="2800" b="1" i="0" u="none" strike="noStrike" kern="0" cap="none" spc="0" normalizeH="0" baseline="-25000" noProof="0" dirty="0">
                    <a:ln>
                      <a:noFill/>
                    </a:ln>
                    <a:solidFill>
                      <a:srgbClr val="FF0000"/>
                    </a:solidFill>
                    <a:effectLst/>
                    <a:uLnTx/>
                    <a:uFillTx/>
                    <a:latin typeface="Arial"/>
                  </a:rPr>
                  <a:t>3</a:t>
                </a:r>
                <a:r>
                  <a:rPr lang="en-US" sz="2800" b="1" kern="0" dirty="0">
                    <a:solidFill>
                      <a:srgbClr val="FF0000"/>
                    </a:solidFill>
                    <a:latin typeface="Arial"/>
                  </a:rPr>
                  <a:t> </a:t>
                </a:r>
                <a:r>
                  <a:rPr kumimoji="0" lang="en-US" sz="2800" b="1" i="0" u="none" strike="noStrike" kern="0" cap="none" spc="0" normalizeH="0" baseline="0" noProof="0" dirty="0">
                    <a:ln>
                      <a:noFill/>
                    </a:ln>
                    <a:solidFill>
                      <a:srgbClr val="FF0000"/>
                    </a:solidFill>
                    <a:effectLst/>
                    <a:uLnTx/>
                    <a:uFillTx/>
                    <a:latin typeface="Arial"/>
                  </a:rPr>
                  <a:t>+  5O</a:t>
                </a:r>
                <a:r>
                  <a:rPr kumimoji="0" lang="en-US" sz="2800" b="1" i="0" u="none" strike="noStrike" kern="0" cap="none" spc="0" normalizeH="0" baseline="-25000" noProof="0" dirty="0">
                    <a:ln>
                      <a:noFill/>
                    </a:ln>
                    <a:solidFill>
                      <a:srgbClr val="FF0000"/>
                    </a:solidFill>
                    <a:effectLst/>
                    <a:uLnTx/>
                    <a:uFillTx/>
                    <a:latin typeface="Arial"/>
                  </a:rPr>
                  <a:t>2</a:t>
                </a:r>
                <a:endParaRPr kumimoji="0" lang="en-US" sz="2800" b="1" i="0" u="none" strike="noStrike" kern="0" cap="none" spc="0" normalizeH="0" baseline="30000" noProof="0" dirty="0">
                  <a:ln>
                    <a:noFill/>
                  </a:ln>
                  <a:solidFill>
                    <a:srgbClr val="FF0000"/>
                  </a:solidFill>
                  <a:effectLst/>
                  <a:uLnTx/>
                  <a:uFillTx/>
                  <a:latin typeface="Arial"/>
                </a:endParaRPr>
              </a:p>
            </p:txBody>
          </p:sp>
          <p:sp>
            <p:nvSpPr>
              <p:cNvPr id="30" name="TextBox 29">
                <a:extLst>
                  <a:ext uri="{FF2B5EF4-FFF2-40B4-BE49-F238E27FC236}">
                    <a16:creationId xmlns:a16="http://schemas.microsoft.com/office/drawing/2014/main" id="{EE191255-1060-AFE8-482E-95AB85D7899C}"/>
                  </a:ext>
                </a:extLst>
              </p:cNvPr>
              <p:cNvSpPr txBox="1"/>
              <p:nvPr/>
            </p:nvSpPr>
            <p:spPr>
              <a:xfrm>
                <a:off x="6153148" y="3573408"/>
                <a:ext cx="2303836"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Arial"/>
                  </a:rPr>
                  <a:t>4NO</a:t>
                </a:r>
                <a:r>
                  <a:rPr lang="en-US" sz="2800" b="1" kern="0" dirty="0">
                    <a:solidFill>
                      <a:srgbClr val="FF0000"/>
                    </a:solidFill>
                    <a:latin typeface="Arial"/>
                  </a:rPr>
                  <a:t> </a:t>
                </a:r>
                <a:r>
                  <a:rPr kumimoji="0" lang="en-US" sz="2800" b="1" i="0" u="none" strike="noStrike" kern="0" cap="none" spc="0" normalizeH="0" baseline="0" noProof="0" dirty="0">
                    <a:ln>
                      <a:noFill/>
                    </a:ln>
                    <a:solidFill>
                      <a:srgbClr val="FF0000"/>
                    </a:solidFill>
                    <a:effectLst/>
                    <a:uLnTx/>
                    <a:uFillTx/>
                    <a:latin typeface="Arial"/>
                  </a:rPr>
                  <a:t>+  6H</a:t>
                </a:r>
                <a:r>
                  <a:rPr kumimoji="0" lang="en-US" sz="2800" b="1" i="0" u="none" strike="noStrike" kern="0" cap="none" spc="0" normalizeH="0" baseline="-25000" noProof="0" dirty="0">
                    <a:ln>
                      <a:noFill/>
                    </a:ln>
                    <a:solidFill>
                      <a:srgbClr val="FF0000"/>
                    </a:solidFill>
                    <a:effectLst/>
                    <a:uLnTx/>
                    <a:uFillTx/>
                    <a:latin typeface="Arial"/>
                  </a:rPr>
                  <a:t>2</a:t>
                </a:r>
                <a:r>
                  <a:rPr kumimoji="0" lang="en-US" sz="2800" b="1" i="0" u="none" strike="noStrike" kern="0" cap="none" spc="0" normalizeH="0" baseline="0" noProof="0" dirty="0">
                    <a:ln>
                      <a:noFill/>
                    </a:ln>
                    <a:solidFill>
                      <a:srgbClr val="FF0000"/>
                    </a:solidFill>
                    <a:effectLst/>
                    <a:uLnTx/>
                    <a:uFillTx/>
                    <a:latin typeface="Arial"/>
                  </a:rPr>
                  <a:t>O</a:t>
                </a:r>
                <a:endParaRPr kumimoji="0" lang="en-US" sz="2800" b="1" i="0" u="none" strike="noStrike" kern="0" cap="none" spc="0" normalizeH="0" baseline="30000" noProof="0" dirty="0">
                  <a:ln>
                    <a:noFill/>
                  </a:ln>
                  <a:solidFill>
                    <a:srgbClr val="FF0000"/>
                  </a:solidFill>
                  <a:effectLst/>
                  <a:uLnTx/>
                  <a:uFillTx/>
                  <a:latin typeface="Arial"/>
                </a:endParaRPr>
              </a:p>
            </p:txBody>
          </p:sp>
          <p:cxnSp>
            <p:nvCxnSpPr>
              <p:cNvPr id="31" name="Straight Arrow Connector 30">
                <a:extLst>
                  <a:ext uri="{FF2B5EF4-FFF2-40B4-BE49-F238E27FC236}">
                    <a16:creationId xmlns:a16="http://schemas.microsoft.com/office/drawing/2014/main" id="{DF5A09F1-7FAC-3521-DE1D-4D9EC4DB085C}"/>
                  </a:ext>
                </a:extLst>
              </p:cNvPr>
              <p:cNvCxnSpPr>
                <a:cxnSpLocks/>
              </p:cNvCxnSpPr>
              <p:nvPr/>
            </p:nvCxnSpPr>
            <p:spPr>
              <a:xfrm>
                <a:off x="3799522" y="3882643"/>
                <a:ext cx="2296478" cy="0"/>
              </a:xfrm>
              <a:prstGeom prst="straightConnector1">
                <a:avLst/>
              </a:prstGeom>
              <a:noFill/>
              <a:ln w="38100" cap="flat" cmpd="sng" algn="ctr">
                <a:solidFill>
                  <a:srgbClr val="FF0000"/>
                </a:solidFill>
                <a:prstDash val="solid"/>
                <a:miter lim="800000"/>
                <a:tailEnd type="triangle"/>
              </a:ln>
              <a:effectLst/>
            </p:spPr>
          </p:cxnSp>
          <p:sp>
            <p:nvSpPr>
              <p:cNvPr id="32" name="TextBox 31">
                <a:extLst>
                  <a:ext uri="{FF2B5EF4-FFF2-40B4-BE49-F238E27FC236}">
                    <a16:creationId xmlns:a16="http://schemas.microsoft.com/office/drawing/2014/main" id="{F513D16B-98E8-3B9D-07DF-AFE30BB070C9}"/>
                  </a:ext>
                </a:extLst>
              </p:cNvPr>
              <p:cNvSpPr txBox="1"/>
              <p:nvPr/>
            </p:nvSpPr>
            <p:spPr>
              <a:xfrm>
                <a:off x="4445134" y="3490694"/>
                <a:ext cx="77136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rgbClr val="FF0000"/>
                    </a:solidFill>
                    <a:latin typeface="Arial"/>
                  </a:rPr>
                  <a:t>t</a:t>
                </a:r>
                <a:r>
                  <a:rPr kumimoji="0" lang="en-US" sz="2000" b="1" i="0" u="none" strike="noStrike" kern="0" cap="none" spc="0" normalizeH="0" baseline="30000" noProof="0" dirty="0">
                    <a:ln>
                      <a:noFill/>
                    </a:ln>
                    <a:solidFill>
                      <a:srgbClr val="FF0000"/>
                    </a:solidFill>
                    <a:effectLst/>
                    <a:uLnTx/>
                    <a:uFillTx/>
                    <a:latin typeface="Arial"/>
                  </a:rPr>
                  <a:t>o</a:t>
                </a:r>
                <a:r>
                  <a:rPr kumimoji="0" lang="en-US" sz="2000" b="1" i="0" u="none" strike="noStrike" kern="0" cap="none" spc="0" normalizeH="0" baseline="0" noProof="0" dirty="0">
                    <a:ln>
                      <a:noFill/>
                    </a:ln>
                    <a:solidFill>
                      <a:srgbClr val="FF0000"/>
                    </a:solidFill>
                    <a:effectLst/>
                    <a:uLnTx/>
                    <a:uFillTx/>
                    <a:latin typeface="Arial"/>
                  </a:rPr>
                  <a:t>, Pt</a:t>
                </a:r>
                <a:endParaRPr kumimoji="0" lang="en-US" sz="2000" b="1" i="0" u="none" strike="noStrike" kern="0" cap="none" spc="0" normalizeH="0" baseline="30000" noProof="0" dirty="0">
                  <a:ln>
                    <a:noFill/>
                  </a:ln>
                  <a:solidFill>
                    <a:srgbClr val="FF0000"/>
                  </a:solidFill>
                  <a:effectLst/>
                  <a:uLnTx/>
                  <a:uFillTx/>
                  <a:latin typeface="Arial"/>
                </a:endParaRPr>
              </a:p>
            </p:txBody>
          </p:sp>
        </p:grpSp>
      </p:grpSp>
      <p:sp>
        <p:nvSpPr>
          <p:cNvPr id="53" name="TextBox 52">
            <a:extLst>
              <a:ext uri="{FF2B5EF4-FFF2-40B4-BE49-F238E27FC236}">
                <a16:creationId xmlns:a16="http://schemas.microsoft.com/office/drawing/2014/main" id="{178179F9-6235-A392-31D8-5764D82B7FD7}"/>
              </a:ext>
            </a:extLst>
          </p:cNvPr>
          <p:cNvSpPr txBox="1"/>
          <p:nvPr/>
        </p:nvSpPr>
        <p:spPr>
          <a:xfrm>
            <a:off x="561008" y="1033835"/>
            <a:ext cx="1885453" cy="523220"/>
          </a:xfrm>
          <a:prstGeom prst="rect">
            <a:avLst/>
          </a:prstGeom>
          <a:noFill/>
        </p:spPr>
        <p:txBody>
          <a:bodyPr wrap="none" rtlCol="0">
            <a:spAutoFit/>
          </a:bodyPr>
          <a:lstStyle/>
          <a:p>
            <a:pPr algn="ctr"/>
            <a:r>
              <a:rPr lang="en-US" sz="2800" b="1" dirty="0">
                <a:solidFill>
                  <a:srgbClr val="FF0000"/>
                </a:solidFill>
              </a:rPr>
              <a:t>b</a:t>
            </a:r>
            <a:r>
              <a:rPr lang="en-US" sz="2800" b="1" dirty="0" smtClean="0">
                <a:solidFill>
                  <a:srgbClr val="FF0000"/>
                </a:solidFill>
              </a:rPr>
              <a:t>. </a:t>
            </a:r>
            <a:r>
              <a:rPr lang="en-US" sz="2800" b="1" dirty="0" err="1" smtClean="0">
                <a:solidFill>
                  <a:srgbClr val="FF0000"/>
                </a:solidFill>
              </a:rPr>
              <a:t>Tính</a:t>
            </a:r>
            <a:r>
              <a:rPr lang="en-US" sz="2800" b="1" dirty="0" smtClean="0">
                <a:solidFill>
                  <a:srgbClr val="FF0000"/>
                </a:solidFill>
              </a:rPr>
              <a:t> </a:t>
            </a:r>
            <a:r>
              <a:rPr lang="en-US" sz="2800" b="1" dirty="0" err="1" smtClean="0">
                <a:solidFill>
                  <a:srgbClr val="FF0000"/>
                </a:solidFill>
              </a:rPr>
              <a:t>khử</a:t>
            </a:r>
            <a:endParaRPr lang="en-US" sz="2800" b="1" dirty="0">
              <a:solidFill>
                <a:srgbClr val="FF0000"/>
              </a:solidFill>
            </a:endParaRPr>
          </a:p>
        </p:txBody>
      </p:sp>
      <p:sp>
        <p:nvSpPr>
          <p:cNvPr id="54" name="TextBox 53">
            <a:extLst>
              <a:ext uri="{FF2B5EF4-FFF2-40B4-BE49-F238E27FC236}">
                <a16:creationId xmlns:a16="http://schemas.microsoft.com/office/drawing/2014/main" id="{93F180B8-A96A-43A2-AB87-9C1F2A42C93E}"/>
              </a:ext>
            </a:extLst>
          </p:cNvPr>
          <p:cNvSpPr txBox="1"/>
          <p:nvPr/>
        </p:nvSpPr>
        <p:spPr>
          <a:xfrm>
            <a:off x="69974" y="2354245"/>
            <a:ext cx="729517" cy="1025871"/>
          </a:xfrm>
          <a:prstGeom prst="rect">
            <a:avLst/>
          </a:prstGeom>
          <a:noFill/>
        </p:spPr>
        <p:txBody>
          <a:bodyPr wrap="square" rtlCol="0">
            <a:spAutoFit/>
          </a:bodyPr>
          <a:lstStyle/>
          <a:p>
            <a:r>
              <a:rPr lang="vi-VN" sz="6000" b="1" dirty="0">
                <a:solidFill>
                  <a:srgbClr val="7030A0"/>
                </a:solidFill>
                <a:sym typeface="Wingdings" panose="05000000000000000000" pitchFamily="2" charset="2"/>
              </a:rPr>
              <a:t></a:t>
            </a:r>
            <a:endParaRPr lang="vi-VN" sz="6000" b="1" dirty="0">
              <a:solidFill>
                <a:srgbClr val="7030A0"/>
              </a:solidFill>
            </a:endParaRPr>
          </a:p>
        </p:txBody>
      </p:sp>
    </p:spTree>
    <p:extLst>
      <p:ext uri="{BB962C8B-B14F-4D97-AF65-F5344CB8AC3E}">
        <p14:creationId xmlns:p14="http://schemas.microsoft.com/office/powerpoint/2010/main" val="2866150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A0E2C3-EB2B-7C86-2C8E-B18ECB5DE92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29" t="766" r="5341" b="-6"/>
          <a:stretch/>
        </p:blipFill>
        <p:spPr>
          <a:xfrm>
            <a:off x="-304800" y="0"/>
            <a:ext cx="12496801" cy="7467600"/>
          </a:xfrm>
          <a:prstGeom prst="rect">
            <a:avLst/>
          </a:prstGeom>
        </p:spPr>
      </p:pic>
      <p:sp>
        <p:nvSpPr>
          <p:cNvPr id="5" name="Channel URL">
            <a:extLst>
              <a:ext uri="{FF2B5EF4-FFF2-40B4-BE49-F238E27FC236}">
                <a16:creationId xmlns:a16="http://schemas.microsoft.com/office/drawing/2014/main" id="{89E12DA5-7CA9-F8CC-49EF-2AD91A30F0D1}"/>
              </a:ext>
            </a:extLst>
          </p:cNvPr>
          <p:cNvSpPr txBox="1"/>
          <p:nvPr/>
        </p:nvSpPr>
        <p:spPr>
          <a:xfrm>
            <a:off x="4369249" y="1496333"/>
            <a:ext cx="3453502" cy="10985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rPr>
              <a:t>BÀI 4</a:t>
            </a:r>
            <a:endParaRPr kumimoji="0" lang="vi-VN"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104280C7-49B7-BF26-7184-DF6B5A221424}"/>
              </a:ext>
            </a:extLst>
          </p:cNvPr>
          <p:cNvSpPr/>
          <p:nvPr/>
        </p:nvSpPr>
        <p:spPr>
          <a:xfrm>
            <a:off x="950656" y="2608650"/>
            <a:ext cx="10641576" cy="215849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hannel URL">
            <a:extLst>
              <a:ext uri="{FF2B5EF4-FFF2-40B4-BE49-F238E27FC236}">
                <a16:creationId xmlns:a16="http://schemas.microsoft.com/office/drawing/2014/main" id="{56244319-81C5-D2AF-2D2D-C34D40429FD8}"/>
              </a:ext>
            </a:extLst>
          </p:cNvPr>
          <p:cNvSpPr txBox="1"/>
          <p:nvPr/>
        </p:nvSpPr>
        <p:spPr>
          <a:xfrm>
            <a:off x="950656" y="2796080"/>
            <a:ext cx="10641576" cy="178363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4800" b="1" dirty="0">
                <a:solidFill>
                  <a:schemeClr val="bg2">
                    <a:lumMod val="25000"/>
                  </a:schemeClr>
                </a:solidFill>
                <a:latin typeface="Arial" panose="020B0604020202020204" pitchFamily="34" charset="0"/>
                <a:ea typeface="Tahoma" panose="020B0604030504040204" pitchFamily="34" charset="0"/>
                <a:cs typeface="Arial" panose="020B0604020202020204" pitchFamily="34" charset="0"/>
              </a:rPr>
              <a:t>AMMONIA</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sz="4800" b="1" dirty="0">
                <a:solidFill>
                  <a:schemeClr val="bg2">
                    <a:lumMod val="25000"/>
                  </a:schemeClr>
                </a:solidFill>
                <a:latin typeface="Arial" panose="020B0604020202020204" pitchFamily="34" charset="0"/>
                <a:ea typeface="Tahoma" panose="020B0604030504040204" pitchFamily="34" charset="0"/>
                <a:cs typeface="Arial" panose="020B0604020202020204" pitchFamily="34" charset="0"/>
              </a:rPr>
              <a:t>VÀ MỘT SỐ HỢP CHẤT</a:t>
            </a:r>
            <a:r>
              <a:rPr kumimoji="0" lang="en-US" sz="4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rPr>
              <a:t> AMMONIUM</a:t>
            </a:r>
            <a:endParaRPr kumimoji="0" lang="vi-VN" sz="4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8031000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aphic 18">
            <a:extLst>
              <a:ext uri="{FF2B5EF4-FFF2-40B4-BE49-F238E27FC236}">
                <a16:creationId xmlns:a16="http://schemas.microsoft.com/office/drawing/2014/main" id="{F00A57C8-3787-7BB7-A326-3F6798BE36C6}"/>
              </a:ext>
            </a:extLst>
          </p:cNvPr>
          <p:cNvGrpSpPr/>
          <p:nvPr/>
        </p:nvGrpSpPr>
        <p:grpSpPr>
          <a:xfrm rot="12990985">
            <a:off x="-64014" y="-877297"/>
            <a:ext cx="2267893" cy="1830518"/>
            <a:chOff x="1821878" y="2257804"/>
            <a:chExt cx="2202275" cy="1777555"/>
          </a:xfrm>
          <a:noFill/>
        </p:grpSpPr>
        <p:sp>
          <p:nvSpPr>
            <p:cNvPr id="26" name="Freeform: Shape 25">
              <a:extLst>
                <a:ext uri="{FF2B5EF4-FFF2-40B4-BE49-F238E27FC236}">
                  <a16:creationId xmlns:a16="http://schemas.microsoft.com/office/drawing/2014/main" id="{9687BEE2-4220-14AB-6438-2F42D436A44E}"/>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2DD1E11-C70E-DE3A-1BDB-F123B4764A8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0BA37E-18F0-A803-240D-51E20AAB6B7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41" name="Graphic 18">
            <a:extLst>
              <a:ext uri="{FF2B5EF4-FFF2-40B4-BE49-F238E27FC236}">
                <a16:creationId xmlns:a16="http://schemas.microsoft.com/office/drawing/2014/main" id="{516F4E99-585D-CE41-66BE-24093697BBA9}"/>
              </a:ext>
            </a:extLst>
          </p:cNvPr>
          <p:cNvGrpSpPr/>
          <p:nvPr/>
        </p:nvGrpSpPr>
        <p:grpSpPr>
          <a:xfrm rot="11280797">
            <a:off x="9903239" y="-935580"/>
            <a:ext cx="2267893" cy="1830518"/>
            <a:chOff x="1821878" y="2257804"/>
            <a:chExt cx="2202275" cy="1777555"/>
          </a:xfrm>
          <a:noFill/>
        </p:grpSpPr>
        <p:sp>
          <p:nvSpPr>
            <p:cNvPr id="42" name="Freeform: Shape 41">
              <a:extLst>
                <a:ext uri="{FF2B5EF4-FFF2-40B4-BE49-F238E27FC236}">
                  <a16:creationId xmlns:a16="http://schemas.microsoft.com/office/drawing/2014/main" id="{D7309978-FED8-89B4-360D-21C3227A0A17}"/>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A4C4DEA-EFB8-39C8-D787-71FD6A55C873}"/>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2CA88A4-A837-68E9-1544-AEC0DD5D7B9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5" name="Graphic 14">
            <a:extLst>
              <a:ext uri="{FF2B5EF4-FFF2-40B4-BE49-F238E27FC236}">
                <a16:creationId xmlns:a16="http://schemas.microsoft.com/office/drawing/2014/main" id="{3CE91479-A637-F4F4-B759-C68ED7FC4AC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sp>
        <p:nvSpPr>
          <p:cNvPr id="2" name="Trapezoid 1">
            <a:extLst>
              <a:ext uri="{FF2B5EF4-FFF2-40B4-BE49-F238E27FC236}">
                <a16:creationId xmlns:a16="http://schemas.microsoft.com/office/drawing/2014/main" id="{5AE52E8E-53F0-AB5C-D87C-60CD55C5FCB0}"/>
              </a:ext>
            </a:extLst>
          </p:cNvPr>
          <p:cNvSpPr/>
          <p:nvPr/>
        </p:nvSpPr>
        <p:spPr>
          <a:xfrm flipV="1">
            <a:off x="1314450" y="-104783"/>
            <a:ext cx="9563100" cy="1006475"/>
          </a:xfrm>
          <a:prstGeom prst="trapezoid">
            <a:avLst/>
          </a:prstGeom>
          <a:gradFill flip="none" rotWithShape="1">
            <a:gsLst>
              <a:gs pos="0">
                <a:srgbClr val="414F99"/>
              </a:gs>
              <a:gs pos="100000">
                <a:srgbClr val="2A326F"/>
              </a:gs>
            </a:gsLst>
            <a:lin ang="7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78179F9-6235-A392-31D8-5764D82B7FD7}"/>
              </a:ext>
            </a:extLst>
          </p:cNvPr>
          <p:cNvSpPr txBox="1"/>
          <p:nvPr/>
        </p:nvSpPr>
        <p:spPr>
          <a:xfrm>
            <a:off x="4269715" y="215900"/>
            <a:ext cx="3652603" cy="523220"/>
          </a:xfrm>
          <a:prstGeom prst="rect">
            <a:avLst/>
          </a:prstGeom>
          <a:noFill/>
        </p:spPr>
        <p:txBody>
          <a:bodyPr wrap="none" rtlCol="0">
            <a:spAutoFit/>
          </a:bodyPr>
          <a:lstStyle/>
          <a:p>
            <a:pPr algn="ctr"/>
            <a:r>
              <a:rPr lang="en-US" sz="2800" b="1" dirty="0">
                <a:solidFill>
                  <a:schemeClr val="bg1"/>
                </a:solidFill>
              </a:rPr>
              <a:t>2. TÍNH CHẤT HÓA HỌC</a:t>
            </a:r>
          </a:p>
        </p:txBody>
      </p:sp>
      <p:pic>
        <p:nvPicPr>
          <p:cNvPr id="7" name="Graphic 6">
            <a:extLst>
              <a:ext uri="{FF2B5EF4-FFF2-40B4-BE49-F238E27FC236}">
                <a16:creationId xmlns:a16="http://schemas.microsoft.com/office/drawing/2014/main" id="{7E39D5D1-C272-4142-F811-91F9850B552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9" name="Graphic 8">
            <a:extLst>
              <a:ext uri="{FF2B5EF4-FFF2-40B4-BE49-F238E27FC236}">
                <a16:creationId xmlns:a16="http://schemas.microsoft.com/office/drawing/2014/main" id="{2A7AAC36-5A23-1F31-7D4F-D23C891D44E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7" name="Graphic 16">
            <a:extLst>
              <a:ext uri="{FF2B5EF4-FFF2-40B4-BE49-F238E27FC236}">
                <a16:creationId xmlns:a16="http://schemas.microsoft.com/office/drawing/2014/main" id="{1AB29A56-A0BC-6CE9-FE32-584292DDD80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48150"/>
            <a:ext cx="5410200" cy="2609850"/>
          </a:xfrm>
          <a:prstGeom prst="rect">
            <a:avLst/>
          </a:prstGeom>
        </p:spPr>
      </p:pic>
      <p:grpSp>
        <p:nvGrpSpPr>
          <p:cNvPr id="45" name="Graphic 18">
            <a:extLst>
              <a:ext uri="{FF2B5EF4-FFF2-40B4-BE49-F238E27FC236}">
                <a16:creationId xmlns:a16="http://schemas.microsoft.com/office/drawing/2014/main" id="{FC487914-7EA3-BA2F-37C4-10D9D4839359}"/>
              </a:ext>
            </a:extLst>
          </p:cNvPr>
          <p:cNvGrpSpPr/>
          <p:nvPr/>
        </p:nvGrpSpPr>
        <p:grpSpPr>
          <a:xfrm rot="2187709">
            <a:off x="10661115" y="5981778"/>
            <a:ext cx="1727244" cy="1394136"/>
            <a:chOff x="1821878" y="2257804"/>
            <a:chExt cx="2202275" cy="1777555"/>
          </a:xfrm>
          <a:noFill/>
        </p:grpSpPr>
        <p:sp>
          <p:nvSpPr>
            <p:cNvPr id="46" name="Freeform: Shape 45">
              <a:extLst>
                <a:ext uri="{FF2B5EF4-FFF2-40B4-BE49-F238E27FC236}">
                  <a16:creationId xmlns:a16="http://schemas.microsoft.com/office/drawing/2014/main" id="{77C8B821-49B9-38EA-7A62-5DDE31F8AD8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26A4EEB-F0EC-5C04-2A89-4B4A9A6CFB6B}"/>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FD2789-13D4-E548-664C-A4073FA0E62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49" name="Graphic 18">
            <a:extLst>
              <a:ext uri="{FF2B5EF4-FFF2-40B4-BE49-F238E27FC236}">
                <a16:creationId xmlns:a16="http://schemas.microsoft.com/office/drawing/2014/main" id="{5B5ECCBB-6E30-3CD1-7081-A06E4D32C672}"/>
              </a:ext>
            </a:extLst>
          </p:cNvPr>
          <p:cNvGrpSpPr/>
          <p:nvPr/>
        </p:nvGrpSpPr>
        <p:grpSpPr>
          <a:xfrm rot="1262188">
            <a:off x="-210085" y="5981778"/>
            <a:ext cx="1727244" cy="1394136"/>
            <a:chOff x="1821878" y="2257804"/>
            <a:chExt cx="2202275" cy="1777555"/>
          </a:xfrm>
          <a:noFill/>
        </p:grpSpPr>
        <p:sp>
          <p:nvSpPr>
            <p:cNvPr id="50" name="Freeform: Shape 49">
              <a:extLst>
                <a:ext uri="{FF2B5EF4-FFF2-40B4-BE49-F238E27FC236}">
                  <a16:creationId xmlns:a16="http://schemas.microsoft.com/office/drawing/2014/main" id="{2AE9D9AF-A9F7-5518-51B6-166018D0A6FE}"/>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ADCCDBE-DA24-5EBE-9157-8480A4C8A44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79CEE5A-396C-4551-A06F-2F14BE67468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CE87B448-6717-A49E-EE7F-F6684D4E4E3F}"/>
              </a:ext>
            </a:extLst>
          </p:cNvPr>
          <p:cNvGrpSpPr/>
          <p:nvPr/>
        </p:nvGrpSpPr>
        <p:grpSpPr>
          <a:xfrm>
            <a:off x="2682875" y="2927984"/>
            <a:ext cx="6982333" cy="2292807"/>
            <a:chOff x="2327275" y="5062220"/>
            <a:chExt cx="6826249" cy="1002030"/>
          </a:xfrm>
        </p:grpSpPr>
        <p:sp>
          <p:nvSpPr>
            <p:cNvPr id="14" name="Arrow: Notched Right 13">
              <a:extLst>
                <a:ext uri="{FF2B5EF4-FFF2-40B4-BE49-F238E27FC236}">
                  <a16:creationId xmlns:a16="http://schemas.microsoft.com/office/drawing/2014/main" id="{85735C27-208C-4009-9A0C-293D5394775C}"/>
                </a:ext>
              </a:extLst>
            </p:cNvPr>
            <p:cNvSpPr/>
            <p:nvPr/>
          </p:nvSpPr>
          <p:spPr>
            <a:xfrm>
              <a:off x="2327275" y="5299789"/>
              <a:ext cx="766679" cy="526893"/>
            </a:xfrm>
            <a:prstGeom prst="notch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548DE5E-B2F7-5DE2-CBE6-7428325E4F51}"/>
                </a:ext>
              </a:extLst>
            </p:cNvPr>
            <p:cNvGrpSpPr/>
            <p:nvPr/>
          </p:nvGrpSpPr>
          <p:grpSpPr>
            <a:xfrm>
              <a:off x="3206749" y="5062220"/>
              <a:ext cx="5946775" cy="1002030"/>
              <a:chOff x="3577472" y="2571750"/>
              <a:chExt cx="5946775" cy="1002030"/>
            </a:xfrm>
          </p:grpSpPr>
          <p:sp>
            <p:nvSpPr>
              <p:cNvPr id="33" name="Rectangle 32">
                <a:extLst>
                  <a:ext uri="{FF2B5EF4-FFF2-40B4-BE49-F238E27FC236}">
                    <a16:creationId xmlns:a16="http://schemas.microsoft.com/office/drawing/2014/main" id="{F6A21BDE-8E76-7ED0-F688-18000E243167}"/>
                  </a:ext>
                </a:extLst>
              </p:cNvPr>
              <p:cNvSpPr/>
              <p:nvPr/>
            </p:nvSpPr>
            <p:spPr>
              <a:xfrm>
                <a:off x="3577472" y="2571750"/>
                <a:ext cx="5946775" cy="1002030"/>
              </a:xfrm>
              <a:prstGeom prst="rect">
                <a:avLst/>
              </a:prstGeom>
              <a:solidFill>
                <a:srgbClr val="FFFF8F"/>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3990C52-2ADF-1CCE-8943-8E5D6BD69369}"/>
                  </a:ext>
                </a:extLst>
              </p:cNvPr>
              <p:cNvSpPr txBox="1"/>
              <p:nvPr/>
            </p:nvSpPr>
            <p:spPr>
              <a:xfrm>
                <a:off x="3586997" y="2688045"/>
                <a:ext cx="5927725" cy="769441"/>
              </a:xfrm>
              <a:prstGeom prst="rect">
                <a:avLst/>
              </a:prstGeom>
              <a:noFill/>
            </p:spPr>
            <p:txBody>
              <a:bodyPr wrap="square">
                <a:spAutoFit/>
              </a:bodyPr>
              <a:lstStyle/>
              <a:p>
                <a:pPr algn="ctr"/>
                <a:r>
                  <a:rPr lang="en-US" sz="3600" b="1" dirty="0">
                    <a:solidFill>
                      <a:srgbClr val="C00000"/>
                    </a:solidFill>
                    <a:latin typeface="Abadi" panose="020B0604020104020204" pitchFamily="34" charset="0"/>
                    <a:ea typeface="Yu Gothic UI" panose="020B0500000000000000" pitchFamily="34" charset="-128"/>
                  </a:rPr>
                  <a:t>Ammonia </a:t>
                </a:r>
                <a:r>
                  <a:rPr lang="en-US" sz="3600" b="1" dirty="0" err="1">
                    <a:solidFill>
                      <a:srgbClr val="C00000"/>
                    </a:solidFill>
                    <a:latin typeface="Abadi" panose="020B0604020104020204" pitchFamily="34" charset="0"/>
                    <a:ea typeface="Yu Gothic UI" panose="020B0500000000000000" pitchFamily="34" charset="-128"/>
                  </a:rPr>
                  <a:t>thể</a:t>
                </a:r>
                <a:r>
                  <a:rPr lang="en-US" sz="3600" b="1" dirty="0">
                    <a:solidFill>
                      <a:srgbClr val="C00000"/>
                    </a:solidFill>
                    <a:latin typeface="Abadi" panose="020B0604020104020204" pitchFamily="34" charset="0"/>
                    <a:ea typeface="Yu Gothic UI" panose="020B0500000000000000" pitchFamily="34" charset="-128"/>
                  </a:rPr>
                  <a:t> </a:t>
                </a:r>
                <a:r>
                  <a:rPr lang="en-US" sz="3600" b="1" dirty="0" err="1">
                    <a:solidFill>
                      <a:srgbClr val="C00000"/>
                    </a:solidFill>
                    <a:latin typeface="Abadi" panose="020B0604020104020204" pitchFamily="34" charset="0"/>
                    <a:ea typeface="Yu Gothic UI" panose="020B0500000000000000" pitchFamily="34" charset="-128"/>
                  </a:rPr>
                  <a:t>hiện</a:t>
                </a:r>
                <a:r>
                  <a:rPr lang="en-US" sz="3600" b="1" dirty="0">
                    <a:solidFill>
                      <a:srgbClr val="C00000"/>
                    </a:solidFill>
                    <a:latin typeface="Abadi" panose="020B0604020104020204" pitchFamily="34" charset="0"/>
                    <a:ea typeface="Yu Gothic UI" panose="020B0500000000000000" pitchFamily="34" charset="-128"/>
                  </a:rPr>
                  <a:t> </a:t>
                </a:r>
                <a:r>
                  <a:rPr lang="en-US" sz="3600" b="1" dirty="0" err="1">
                    <a:solidFill>
                      <a:srgbClr val="C00000"/>
                    </a:solidFill>
                    <a:latin typeface="Abadi" panose="020B0604020104020204" pitchFamily="34" charset="0"/>
                    <a:ea typeface="Yu Gothic UI" panose="020B0500000000000000" pitchFamily="34" charset="-128"/>
                  </a:rPr>
                  <a:t>tính</a:t>
                </a:r>
                <a:r>
                  <a:rPr lang="en-US" sz="3600" b="1" dirty="0">
                    <a:solidFill>
                      <a:srgbClr val="C00000"/>
                    </a:solidFill>
                    <a:latin typeface="Abadi" panose="020B0604020104020204" pitchFamily="34" charset="0"/>
                    <a:ea typeface="Yu Gothic UI" panose="020B0500000000000000" pitchFamily="34" charset="-128"/>
                  </a:rPr>
                  <a:t> </a:t>
                </a:r>
                <a:r>
                  <a:rPr lang="en-US" sz="3600" b="1" dirty="0" err="1">
                    <a:solidFill>
                      <a:srgbClr val="C00000"/>
                    </a:solidFill>
                    <a:latin typeface="Abadi" panose="020B0604020104020204" pitchFamily="34" charset="0"/>
                    <a:ea typeface="Yu Gothic UI" panose="020B0500000000000000" pitchFamily="34" charset="-128"/>
                  </a:rPr>
                  <a:t>khử</a:t>
                </a:r>
                <a:r>
                  <a:rPr lang="en-US" sz="3600" b="1" dirty="0">
                    <a:solidFill>
                      <a:srgbClr val="C00000"/>
                    </a:solidFill>
                    <a:latin typeface="Abadi" panose="020B0604020104020204" pitchFamily="34" charset="0"/>
                    <a:ea typeface="Yu Gothic UI" panose="020B0500000000000000" pitchFamily="34" charset="-128"/>
                  </a:rPr>
                  <a:t> </a:t>
                </a:r>
                <a:r>
                  <a:rPr lang="en-US" sz="3600" b="1" dirty="0" err="1">
                    <a:solidFill>
                      <a:srgbClr val="C00000"/>
                    </a:solidFill>
                    <a:latin typeface="Abadi" panose="020B0604020104020204" pitchFamily="34" charset="0"/>
                    <a:ea typeface="Yu Gothic UI" panose="020B0500000000000000" pitchFamily="34" charset="-128"/>
                  </a:rPr>
                  <a:t>và</a:t>
                </a:r>
                <a:r>
                  <a:rPr lang="en-US" sz="3600" b="1" dirty="0">
                    <a:solidFill>
                      <a:srgbClr val="C00000"/>
                    </a:solidFill>
                    <a:latin typeface="Abadi" panose="020B0604020104020204" pitchFamily="34" charset="0"/>
                    <a:ea typeface="Yu Gothic UI" panose="020B0500000000000000" pitchFamily="34" charset="-128"/>
                  </a:rPr>
                  <a:t> </a:t>
                </a:r>
                <a:r>
                  <a:rPr lang="en-US" sz="3600" b="1" dirty="0" err="1">
                    <a:solidFill>
                      <a:srgbClr val="C00000"/>
                    </a:solidFill>
                    <a:latin typeface="Abadi" panose="020B0604020104020204" pitchFamily="34" charset="0"/>
                    <a:ea typeface="Yu Gothic UI" panose="020B0500000000000000" pitchFamily="34" charset="-128"/>
                  </a:rPr>
                  <a:t>tính</a:t>
                </a:r>
                <a:r>
                  <a:rPr lang="en-US" sz="3600" b="1" dirty="0">
                    <a:solidFill>
                      <a:srgbClr val="C00000"/>
                    </a:solidFill>
                    <a:latin typeface="Abadi" panose="020B0604020104020204" pitchFamily="34" charset="0"/>
                    <a:ea typeface="Yu Gothic UI" panose="020B0500000000000000" pitchFamily="34" charset="-128"/>
                  </a:rPr>
                  <a:t> base </a:t>
                </a:r>
                <a:r>
                  <a:rPr lang="en-US" sz="3600" b="1" dirty="0" err="1">
                    <a:solidFill>
                      <a:srgbClr val="C00000"/>
                    </a:solidFill>
                    <a:latin typeface="Abadi" panose="020B0604020104020204" pitchFamily="34" charset="0"/>
                    <a:ea typeface="Yu Gothic UI" panose="020B0500000000000000" pitchFamily="34" charset="-128"/>
                  </a:rPr>
                  <a:t>trong</a:t>
                </a:r>
                <a:r>
                  <a:rPr lang="en-US" sz="3600" b="1" dirty="0">
                    <a:solidFill>
                      <a:srgbClr val="C00000"/>
                    </a:solidFill>
                    <a:latin typeface="Abadi" panose="020B0604020104020204" pitchFamily="34" charset="0"/>
                    <a:ea typeface="Yu Gothic UI" panose="020B0500000000000000" pitchFamily="34" charset="-128"/>
                  </a:rPr>
                  <a:t> </a:t>
                </a:r>
                <a:r>
                  <a:rPr lang="en-US" sz="3600" b="1" dirty="0" err="1">
                    <a:solidFill>
                      <a:srgbClr val="C00000"/>
                    </a:solidFill>
                    <a:latin typeface="Abadi" panose="020B0604020104020204" pitchFamily="34" charset="0"/>
                    <a:ea typeface="Yu Gothic UI" panose="020B0500000000000000" pitchFamily="34" charset="-128"/>
                  </a:rPr>
                  <a:t>các</a:t>
                </a:r>
                <a:r>
                  <a:rPr lang="en-US" sz="3600" b="1" dirty="0">
                    <a:solidFill>
                      <a:srgbClr val="C00000"/>
                    </a:solidFill>
                    <a:latin typeface="Abadi" panose="020B0604020104020204" pitchFamily="34" charset="0"/>
                    <a:ea typeface="Yu Gothic UI" panose="020B0500000000000000" pitchFamily="34" charset="-128"/>
                  </a:rPr>
                  <a:t> </a:t>
                </a:r>
                <a:r>
                  <a:rPr lang="en-US" sz="3600" b="1" dirty="0" err="1">
                    <a:solidFill>
                      <a:srgbClr val="C00000"/>
                    </a:solidFill>
                    <a:latin typeface="Abadi" panose="020B0604020104020204" pitchFamily="34" charset="0"/>
                    <a:ea typeface="Yu Gothic UI" panose="020B0500000000000000" pitchFamily="34" charset="-128"/>
                  </a:rPr>
                  <a:t>phản</a:t>
                </a:r>
                <a:r>
                  <a:rPr lang="en-US" sz="3600" b="1" dirty="0">
                    <a:solidFill>
                      <a:srgbClr val="C00000"/>
                    </a:solidFill>
                    <a:latin typeface="Abadi" panose="020B0604020104020204" pitchFamily="34" charset="0"/>
                    <a:ea typeface="Yu Gothic UI" panose="020B0500000000000000" pitchFamily="34" charset="-128"/>
                  </a:rPr>
                  <a:t> </a:t>
                </a:r>
                <a:r>
                  <a:rPr lang="en-US" sz="3600" b="1" dirty="0" err="1">
                    <a:solidFill>
                      <a:srgbClr val="C00000"/>
                    </a:solidFill>
                    <a:latin typeface="Abadi" panose="020B0604020104020204" pitchFamily="34" charset="0"/>
                    <a:ea typeface="Yu Gothic UI" panose="020B0500000000000000" pitchFamily="34" charset="-128"/>
                  </a:rPr>
                  <a:t>ứng</a:t>
                </a:r>
                <a:r>
                  <a:rPr lang="en-US" sz="3600" b="1" dirty="0">
                    <a:solidFill>
                      <a:srgbClr val="C00000"/>
                    </a:solidFill>
                    <a:latin typeface="Abadi" panose="020B0604020104020204" pitchFamily="34" charset="0"/>
                    <a:ea typeface="Yu Gothic UI" panose="020B0500000000000000" pitchFamily="34" charset="-128"/>
                  </a:rPr>
                  <a:t> </a:t>
                </a:r>
                <a:r>
                  <a:rPr lang="en-US" sz="3600" b="1" dirty="0" err="1">
                    <a:solidFill>
                      <a:srgbClr val="C00000"/>
                    </a:solidFill>
                    <a:latin typeface="Abadi" panose="020B0604020104020204" pitchFamily="34" charset="0"/>
                    <a:ea typeface="Yu Gothic UI" panose="020B0500000000000000" pitchFamily="34" charset="-128"/>
                  </a:rPr>
                  <a:t>hóa</a:t>
                </a:r>
                <a:r>
                  <a:rPr lang="en-US" sz="3600" b="1" dirty="0">
                    <a:solidFill>
                      <a:srgbClr val="C00000"/>
                    </a:solidFill>
                    <a:latin typeface="Abadi" panose="020B0604020104020204" pitchFamily="34" charset="0"/>
                    <a:ea typeface="Yu Gothic UI" panose="020B0500000000000000" pitchFamily="34" charset="-128"/>
                  </a:rPr>
                  <a:t> </a:t>
                </a:r>
                <a:r>
                  <a:rPr lang="en-US" sz="3600" b="1" dirty="0" err="1">
                    <a:solidFill>
                      <a:srgbClr val="C00000"/>
                    </a:solidFill>
                    <a:latin typeface="Abadi" panose="020B0604020104020204" pitchFamily="34" charset="0"/>
                    <a:ea typeface="Yu Gothic UI" panose="020B0500000000000000" pitchFamily="34" charset="-128"/>
                  </a:rPr>
                  <a:t>học</a:t>
                </a:r>
                <a:endParaRPr lang="en-US" sz="3600" b="1" dirty="0">
                  <a:solidFill>
                    <a:srgbClr val="C00000"/>
                  </a:solidFill>
                  <a:latin typeface="Abadi" panose="020B0604020104020204" pitchFamily="34" charset="0"/>
                  <a:ea typeface="Yu Gothic UI" panose="020B0500000000000000" pitchFamily="34" charset="-128"/>
                </a:endParaRPr>
              </a:p>
            </p:txBody>
          </p:sp>
        </p:grpSp>
      </p:grpSp>
    </p:spTree>
    <p:extLst>
      <p:ext uri="{BB962C8B-B14F-4D97-AF65-F5344CB8AC3E}">
        <p14:creationId xmlns:p14="http://schemas.microsoft.com/office/powerpoint/2010/main" val="1273511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CE6B1-1364-6A8D-C132-6F3C55DA5D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730" b="730"/>
          <a:stretch/>
        </p:blipFill>
        <p:spPr>
          <a:xfrm>
            <a:off x="0" y="0"/>
            <a:ext cx="12189833" cy="6858000"/>
          </a:xfrm>
          <a:prstGeom prst="rect">
            <a:avLst/>
          </a:prstGeom>
        </p:spPr>
      </p:pic>
      <p:sp>
        <p:nvSpPr>
          <p:cNvPr id="2" name="Channel URL">
            <a:extLst>
              <a:ext uri="{FF2B5EF4-FFF2-40B4-BE49-F238E27FC236}">
                <a16:creationId xmlns:a16="http://schemas.microsoft.com/office/drawing/2014/main" id="{17771559-C19C-AA3E-60E6-35E289EB2507}"/>
              </a:ext>
            </a:extLst>
          </p:cNvPr>
          <p:cNvSpPr txBox="1"/>
          <p:nvPr/>
        </p:nvSpPr>
        <p:spPr>
          <a:xfrm>
            <a:off x="4127795" y="2032658"/>
            <a:ext cx="3934242" cy="10985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rPr>
              <a:t>PHẦN III.</a:t>
            </a:r>
            <a:endParaRPr kumimoji="0" lang="vi-VN"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9C096F37-BA47-5910-9B99-B09F9416D6C8}"/>
              </a:ext>
            </a:extLst>
          </p:cNvPr>
          <p:cNvSpPr/>
          <p:nvPr/>
        </p:nvSpPr>
        <p:spPr>
          <a:xfrm>
            <a:off x="1981200" y="3131164"/>
            <a:ext cx="7391400" cy="225293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annel URL">
            <a:extLst>
              <a:ext uri="{FF2B5EF4-FFF2-40B4-BE49-F238E27FC236}">
                <a16:creationId xmlns:a16="http://schemas.microsoft.com/office/drawing/2014/main" id="{EB160817-FEAF-2867-1C57-7A13FE6C8D12}"/>
              </a:ext>
            </a:extLst>
          </p:cNvPr>
          <p:cNvSpPr txBox="1"/>
          <p:nvPr/>
        </p:nvSpPr>
        <p:spPr>
          <a:xfrm>
            <a:off x="1676400" y="3224879"/>
            <a:ext cx="8000999" cy="206550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5600" b="1" dirty="0">
                <a:solidFill>
                  <a:schemeClr val="bg2">
                    <a:lumMod val="25000"/>
                  </a:schemeClr>
                </a:solidFill>
                <a:latin typeface="Arial" panose="020B0604020202020204" pitchFamily="34" charset="0"/>
                <a:ea typeface="Tahoma" panose="020B0604030504040204" pitchFamily="34" charset="0"/>
                <a:cs typeface="Arial" panose="020B0604020202020204" pitchFamily="34" charset="0"/>
              </a:rPr>
              <a:t>TỔNG HỢP </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sz="5600" b="1" dirty="0">
                <a:solidFill>
                  <a:schemeClr val="bg2">
                    <a:lumMod val="25000"/>
                  </a:schemeClr>
                </a:solidFill>
                <a:latin typeface="Arial" panose="020B0604020202020204" pitchFamily="34" charset="0"/>
                <a:ea typeface="Tahoma" panose="020B0604030504040204" pitchFamily="34" charset="0"/>
                <a:cs typeface="Arial" panose="020B0604020202020204" pitchFamily="34" charset="0"/>
              </a:rPr>
              <a:t>AMMONIA</a:t>
            </a:r>
            <a:endParaRPr kumimoji="0" lang="vi-VN" sz="56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76752445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aphic 18">
            <a:extLst>
              <a:ext uri="{FF2B5EF4-FFF2-40B4-BE49-F238E27FC236}">
                <a16:creationId xmlns:a16="http://schemas.microsoft.com/office/drawing/2014/main" id="{50EB2E22-40FE-C975-4831-EE330B5F1162}"/>
              </a:ext>
            </a:extLst>
          </p:cNvPr>
          <p:cNvGrpSpPr/>
          <p:nvPr/>
        </p:nvGrpSpPr>
        <p:grpSpPr>
          <a:xfrm rot="12990985">
            <a:off x="-64014" y="-877297"/>
            <a:ext cx="2267893" cy="1830518"/>
            <a:chOff x="1821878" y="2257804"/>
            <a:chExt cx="2202275" cy="1777555"/>
          </a:xfrm>
          <a:noFill/>
        </p:grpSpPr>
        <p:sp>
          <p:nvSpPr>
            <p:cNvPr id="44" name="Freeform: Shape 43">
              <a:extLst>
                <a:ext uri="{FF2B5EF4-FFF2-40B4-BE49-F238E27FC236}">
                  <a16:creationId xmlns:a16="http://schemas.microsoft.com/office/drawing/2014/main" id="{A6E2C2E8-305F-D488-5950-60832D1B9F42}"/>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FA55650-BAA5-9C06-F59B-5489CE5D2BD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D090984-6C45-0E68-697E-D6FE98502D65}"/>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51" name="Graphic 18">
            <a:extLst>
              <a:ext uri="{FF2B5EF4-FFF2-40B4-BE49-F238E27FC236}">
                <a16:creationId xmlns:a16="http://schemas.microsoft.com/office/drawing/2014/main" id="{66C8FF59-768F-280A-B81E-6CA48B6CFDA8}"/>
              </a:ext>
            </a:extLst>
          </p:cNvPr>
          <p:cNvGrpSpPr/>
          <p:nvPr/>
        </p:nvGrpSpPr>
        <p:grpSpPr>
          <a:xfrm rot="11280797">
            <a:off x="9903239" y="-935580"/>
            <a:ext cx="2267893" cy="1830518"/>
            <a:chOff x="1821878" y="2257804"/>
            <a:chExt cx="2202275" cy="1777555"/>
          </a:xfrm>
          <a:noFill/>
        </p:grpSpPr>
        <p:sp>
          <p:nvSpPr>
            <p:cNvPr id="52" name="Freeform: Shape 51">
              <a:extLst>
                <a:ext uri="{FF2B5EF4-FFF2-40B4-BE49-F238E27FC236}">
                  <a16:creationId xmlns:a16="http://schemas.microsoft.com/office/drawing/2014/main" id="{28612011-EFDE-2877-8EBF-FA5BB569C8F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EA858A7-5467-C86D-3113-A7D6A5369C44}"/>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3A878D5-BA42-5A96-73C6-CD5A3EFEC545}"/>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55" name="Graphic 54">
            <a:extLst>
              <a:ext uri="{FF2B5EF4-FFF2-40B4-BE49-F238E27FC236}">
                <a16:creationId xmlns:a16="http://schemas.microsoft.com/office/drawing/2014/main" id="{68CCE9B3-F213-BA1A-C413-8F78A342D4D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56" name="Graphic 55">
            <a:extLst>
              <a:ext uri="{FF2B5EF4-FFF2-40B4-BE49-F238E27FC236}">
                <a16:creationId xmlns:a16="http://schemas.microsoft.com/office/drawing/2014/main" id="{272697DD-8DE5-9E88-D955-81237D9FB58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81800" y="4248150"/>
            <a:ext cx="5410200" cy="2609850"/>
          </a:xfrm>
          <a:prstGeom prst="rect">
            <a:avLst/>
          </a:prstGeom>
        </p:spPr>
      </p:pic>
      <p:grpSp>
        <p:nvGrpSpPr>
          <p:cNvPr id="57" name="Graphic 18">
            <a:extLst>
              <a:ext uri="{FF2B5EF4-FFF2-40B4-BE49-F238E27FC236}">
                <a16:creationId xmlns:a16="http://schemas.microsoft.com/office/drawing/2014/main" id="{F4B9DB40-595C-DBEE-0B76-BF2E3327AAEE}"/>
              </a:ext>
            </a:extLst>
          </p:cNvPr>
          <p:cNvGrpSpPr/>
          <p:nvPr/>
        </p:nvGrpSpPr>
        <p:grpSpPr>
          <a:xfrm rot="2187709">
            <a:off x="10661115" y="5981778"/>
            <a:ext cx="1727244" cy="1394136"/>
            <a:chOff x="1821878" y="2257804"/>
            <a:chExt cx="2202275" cy="1777555"/>
          </a:xfrm>
          <a:noFill/>
        </p:grpSpPr>
        <p:sp>
          <p:nvSpPr>
            <p:cNvPr id="58" name="Freeform: Shape 57">
              <a:extLst>
                <a:ext uri="{FF2B5EF4-FFF2-40B4-BE49-F238E27FC236}">
                  <a16:creationId xmlns:a16="http://schemas.microsoft.com/office/drawing/2014/main" id="{4C02CE66-C9EF-6F97-012D-1EB1E2A57C6D}"/>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61B334-1B59-54E3-9840-21621F7E948D}"/>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2802AC2-27C6-5D89-2375-88546294488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61" name="Graphic 18">
            <a:extLst>
              <a:ext uri="{FF2B5EF4-FFF2-40B4-BE49-F238E27FC236}">
                <a16:creationId xmlns:a16="http://schemas.microsoft.com/office/drawing/2014/main" id="{C3A49C60-FF82-6497-0890-7E3268B7BEED}"/>
              </a:ext>
            </a:extLst>
          </p:cNvPr>
          <p:cNvGrpSpPr/>
          <p:nvPr/>
        </p:nvGrpSpPr>
        <p:grpSpPr>
          <a:xfrm rot="1262188">
            <a:off x="-210085" y="5981778"/>
            <a:ext cx="1727244" cy="1394136"/>
            <a:chOff x="1821878" y="2257804"/>
            <a:chExt cx="2202275" cy="1777555"/>
          </a:xfrm>
          <a:noFill/>
        </p:grpSpPr>
        <p:sp>
          <p:nvSpPr>
            <p:cNvPr id="62" name="Freeform: Shape 61">
              <a:extLst>
                <a:ext uri="{FF2B5EF4-FFF2-40B4-BE49-F238E27FC236}">
                  <a16:creationId xmlns:a16="http://schemas.microsoft.com/office/drawing/2014/main" id="{D25B0199-5C15-2576-2A15-C67324E21DA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BA30CF7-781B-EF00-E306-35AA217CFED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D156E85-2A05-2AD1-C214-3D925390D8FE}"/>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178179F9-6235-A392-31D8-5764D82B7FD7}"/>
              </a:ext>
            </a:extLst>
          </p:cNvPr>
          <p:cNvSpPr txBox="1"/>
          <p:nvPr/>
        </p:nvSpPr>
        <p:spPr>
          <a:xfrm>
            <a:off x="1637649" y="215900"/>
            <a:ext cx="8916736" cy="523220"/>
          </a:xfrm>
          <a:prstGeom prst="rect">
            <a:avLst/>
          </a:prstGeom>
          <a:noFill/>
        </p:spPr>
        <p:txBody>
          <a:bodyPr wrap="none" rtlCol="0">
            <a:spAutoFit/>
          </a:bodyPr>
          <a:lstStyle/>
          <a:p>
            <a:pPr algn="ctr"/>
            <a:r>
              <a:rPr lang="en-US" sz="2800" b="1">
                <a:solidFill>
                  <a:schemeClr val="bg1"/>
                </a:solidFill>
              </a:rPr>
              <a:t>3. TỔNG HỢP AMMONIA THEO QUÁ TRÌNH HABER</a:t>
            </a:r>
          </a:p>
        </p:txBody>
      </p:sp>
      <p:pic>
        <p:nvPicPr>
          <p:cNvPr id="7" name="Graphic 6">
            <a:extLst>
              <a:ext uri="{FF2B5EF4-FFF2-40B4-BE49-F238E27FC236}">
                <a16:creationId xmlns:a16="http://schemas.microsoft.com/office/drawing/2014/main" id="{7E39D5D1-C272-4142-F811-91F9850B552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642465" y="141518"/>
            <a:ext cx="642360" cy="650962"/>
          </a:xfrm>
          <a:prstGeom prst="rect">
            <a:avLst/>
          </a:prstGeom>
        </p:spPr>
      </p:pic>
      <p:pic>
        <p:nvPicPr>
          <p:cNvPr id="9" name="Graphic 8">
            <a:extLst>
              <a:ext uri="{FF2B5EF4-FFF2-40B4-BE49-F238E27FC236}">
                <a16:creationId xmlns:a16="http://schemas.microsoft.com/office/drawing/2014/main" id="{2A7AAC36-5A23-1F31-7D4F-D23C891D44E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07209" y="141518"/>
            <a:ext cx="642360" cy="650962"/>
          </a:xfrm>
          <a:prstGeom prst="rect">
            <a:avLst/>
          </a:prstGeom>
        </p:spPr>
      </p:pic>
      <p:pic>
        <p:nvPicPr>
          <p:cNvPr id="17" name="Graphic 16">
            <a:extLst>
              <a:ext uri="{FF2B5EF4-FFF2-40B4-BE49-F238E27FC236}">
                <a16:creationId xmlns:a16="http://schemas.microsoft.com/office/drawing/2014/main" id="{1AB29A56-A0BC-6CE9-FE32-584292DDD80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81800" y="4248150"/>
            <a:ext cx="5410200" cy="2609850"/>
          </a:xfrm>
          <a:prstGeom prst="rect">
            <a:avLst/>
          </a:prstGeom>
        </p:spPr>
      </p:pic>
      <p:grpSp>
        <p:nvGrpSpPr>
          <p:cNvPr id="45" name="Graphic 18">
            <a:extLst>
              <a:ext uri="{FF2B5EF4-FFF2-40B4-BE49-F238E27FC236}">
                <a16:creationId xmlns:a16="http://schemas.microsoft.com/office/drawing/2014/main" id="{FC487914-7EA3-BA2F-37C4-10D9D4839359}"/>
              </a:ext>
            </a:extLst>
          </p:cNvPr>
          <p:cNvGrpSpPr/>
          <p:nvPr/>
        </p:nvGrpSpPr>
        <p:grpSpPr>
          <a:xfrm rot="2187709">
            <a:off x="10661115" y="5981778"/>
            <a:ext cx="1727244" cy="1394136"/>
            <a:chOff x="1821878" y="2257804"/>
            <a:chExt cx="2202275" cy="1777555"/>
          </a:xfrm>
          <a:noFill/>
        </p:grpSpPr>
        <p:sp>
          <p:nvSpPr>
            <p:cNvPr id="46" name="Freeform: Shape 45">
              <a:extLst>
                <a:ext uri="{FF2B5EF4-FFF2-40B4-BE49-F238E27FC236}">
                  <a16:creationId xmlns:a16="http://schemas.microsoft.com/office/drawing/2014/main" id="{77C8B821-49B9-38EA-7A62-5DDE31F8AD8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26A4EEB-F0EC-5C04-2A89-4B4A9A6CFB6B}"/>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FD2789-13D4-E548-664C-A4073FA0E62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73" name="Group 72">
            <a:extLst>
              <a:ext uri="{FF2B5EF4-FFF2-40B4-BE49-F238E27FC236}">
                <a16:creationId xmlns:a16="http://schemas.microsoft.com/office/drawing/2014/main" id="{5308FA49-D227-32A5-A9D3-438DC59620DA}"/>
              </a:ext>
            </a:extLst>
          </p:cNvPr>
          <p:cNvGrpSpPr/>
          <p:nvPr/>
        </p:nvGrpSpPr>
        <p:grpSpPr>
          <a:xfrm>
            <a:off x="2830219" y="3241210"/>
            <a:ext cx="6428509" cy="3534760"/>
            <a:chOff x="3094182" y="3323240"/>
            <a:chExt cx="6428509" cy="3534760"/>
          </a:xfrm>
        </p:grpSpPr>
        <p:sp>
          <p:nvSpPr>
            <p:cNvPr id="72" name="Rectangle 71">
              <a:extLst>
                <a:ext uri="{FF2B5EF4-FFF2-40B4-BE49-F238E27FC236}">
                  <a16:creationId xmlns:a16="http://schemas.microsoft.com/office/drawing/2014/main" id="{291F46EF-0E8E-5773-A8E2-1CEF910B29A7}"/>
                </a:ext>
              </a:extLst>
            </p:cNvPr>
            <p:cNvSpPr/>
            <p:nvPr/>
          </p:nvSpPr>
          <p:spPr>
            <a:xfrm>
              <a:off x="3094182" y="3323240"/>
              <a:ext cx="6428509" cy="3534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D533EED1-4A5A-FC43-0C88-4DB96A6B7AD1}"/>
                </a:ext>
              </a:extLst>
            </p:cNvPr>
            <p:cNvGrpSpPr/>
            <p:nvPr/>
          </p:nvGrpSpPr>
          <p:grpSpPr>
            <a:xfrm>
              <a:off x="3253918" y="3414876"/>
              <a:ext cx="6225486" cy="3314822"/>
              <a:chOff x="175048" y="2952207"/>
              <a:chExt cx="6937186" cy="3693774"/>
            </a:xfrm>
          </p:grpSpPr>
          <p:pic>
            <p:nvPicPr>
              <p:cNvPr id="31" name="Picture 30">
                <a:extLst>
                  <a:ext uri="{FF2B5EF4-FFF2-40B4-BE49-F238E27FC236}">
                    <a16:creationId xmlns:a16="http://schemas.microsoft.com/office/drawing/2014/main" id="{D23BCFEC-C251-2F76-44E3-F05CDEA2DD9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58106" y="3356893"/>
                <a:ext cx="5472770" cy="3289088"/>
              </a:xfrm>
              <a:prstGeom prst="rect">
                <a:avLst/>
              </a:prstGeom>
            </p:spPr>
          </p:pic>
          <p:sp>
            <p:nvSpPr>
              <p:cNvPr id="32" name="TextBox 31">
                <a:extLst>
                  <a:ext uri="{FF2B5EF4-FFF2-40B4-BE49-F238E27FC236}">
                    <a16:creationId xmlns:a16="http://schemas.microsoft.com/office/drawing/2014/main" id="{C7EB0404-9309-3FC0-ED5A-EBB1C7CC5C7E}"/>
                  </a:ext>
                </a:extLst>
              </p:cNvPr>
              <p:cNvSpPr txBox="1"/>
              <p:nvPr/>
            </p:nvSpPr>
            <p:spPr>
              <a:xfrm>
                <a:off x="2438400" y="5900245"/>
                <a:ext cx="1287532" cy="369332"/>
              </a:xfrm>
              <a:prstGeom prst="rect">
                <a:avLst/>
              </a:prstGeom>
              <a:noFill/>
            </p:spPr>
            <p:txBody>
              <a:bodyPr wrap="none" rtlCol="0">
                <a:spAutoFit/>
              </a:bodyPr>
              <a:lstStyle/>
              <a:p>
                <a:r>
                  <a:rPr lang="en-US"/>
                  <a:t>Xúc tác Fe</a:t>
                </a:r>
              </a:p>
            </p:txBody>
          </p:sp>
          <p:sp>
            <p:nvSpPr>
              <p:cNvPr id="33" name="TextBox 32">
                <a:extLst>
                  <a:ext uri="{FF2B5EF4-FFF2-40B4-BE49-F238E27FC236}">
                    <a16:creationId xmlns:a16="http://schemas.microsoft.com/office/drawing/2014/main" id="{F0BD6FCB-D620-61B8-3B37-62C1665BF237}"/>
                  </a:ext>
                </a:extLst>
              </p:cNvPr>
              <p:cNvSpPr txBox="1"/>
              <p:nvPr/>
            </p:nvSpPr>
            <p:spPr>
              <a:xfrm>
                <a:off x="5722110" y="3905878"/>
                <a:ext cx="1390124" cy="1391407"/>
              </a:xfrm>
              <a:prstGeom prst="rect">
                <a:avLst/>
              </a:prstGeom>
              <a:noFill/>
            </p:spPr>
            <p:txBody>
              <a:bodyPr wrap="none" rtlCol="0">
                <a:spAutoFit/>
              </a:bodyPr>
              <a:lstStyle/>
              <a:p>
                <a:pPr>
                  <a:lnSpc>
                    <a:spcPct val="120000"/>
                  </a:lnSpc>
                </a:pPr>
                <a:r>
                  <a:rPr lang="en-US"/>
                  <a:t>Hệ thống</a:t>
                </a:r>
              </a:p>
              <a:p>
                <a:pPr>
                  <a:lnSpc>
                    <a:spcPct val="120000"/>
                  </a:lnSpc>
                </a:pPr>
                <a:r>
                  <a:rPr lang="en-US"/>
                  <a:t>làm lạnh</a:t>
                </a:r>
              </a:p>
              <a:p>
                <a:pPr>
                  <a:lnSpc>
                    <a:spcPct val="120000"/>
                  </a:lnSpc>
                </a:pPr>
                <a:r>
                  <a:rPr lang="en-US"/>
                  <a:t>để hóa lỏng</a:t>
                </a:r>
              </a:p>
              <a:p>
                <a:pPr>
                  <a:lnSpc>
                    <a:spcPct val="120000"/>
                  </a:lnSpc>
                </a:pPr>
                <a:r>
                  <a:rPr lang="en-US"/>
                  <a:t>ammonia</a:t>
                </a:r>
              </a:p>
            </p:txBody>
          </p:sp>
          <p:sp>
            <p:nvSpPr>
              <p:cNvPr id="34" name="TextBox 33">
                <a:extLst>
                  <a:ext uri="{FF2B5EF4-FFF2-40B4-BE49-F238E27FC236}">
                    <a16:creationId xmlns:a16="http://schemas.microsoft.com/office/drawing/2014/main" id="{2861D661-D9FA-C850-C0BB-0864274486DF}"/>
                  </a:ext>
                </a:extLst>
              </p:cNvPr>
              <p:cNvSpPr txBox="1"/>
              <p:nvPr/>
            </p:nvSpPr>
            <p:spPr>
              <a:xfrm>
                <a:off x="4269436" y="5284088"/>
                <a:ext cx="750526" cy="361766"/>
              </a:xfrm>
              <a:prstGeom prst="rect">
                <a:avLst/>
              </a:prstGeom>
              <a:noFill/>
            </p:spPr>
            <p:txBody>
              <a:bodyPr wrap="none" rtlCol="0">
                <a:spAutoFit/>
              </a:bodyPr>
              <a:lstStyle/>
              <a:p>
                <a:pPr>
                  <a:lnSpc>
                    <a:spcPct val="120000"/>
                  </a:lnSpc>
                </a:pPr>
                <a:r>
                  <a:rPr lang="en-US" sz="1600"/>
                  <a:t>NH</a:t>
                </a:r>
                <a:r>
                  <a:rPr lang="en-US" sz="1600" baseline="-25000"/>
                  <a:t>3</a:t>
                </a:r>
                <a:r>
                  <a:rPr lang="en-US" sz="1600"/>
                  <a:t>(</a:t>
                </a:r>
                <a:r>
                  <a:rPr lang="en-US" sz="1600" i="1">
                    <a:latin typeface="Times New Roman" panose="02020603050405020304" pitchFamily="18" charset="0"/>
                    <a:cs typeface="Times New Roman" panose="02020603050405020304" pitchFamily="18" charset="0"/>
                  </a:rPr>
                  <a:t>l</a:t>
                </a:r>
                <a:r>
                  <a:rPr lang="en-US" sz="1600"/>
                  <a:t>)</a:t>
                </a:r>
              </a:p>
            </p:txBody>
          </p:sp>
          <p:sp>
            <p:nvSpPr>
              <p:cNvPr id="35" name="TextBox 34">
                <a:extLst>
                  <a:ext uri="{FF2B5EF4-FFF2-40B4-BE49-F238E27FC236}">
                    <a16:creationId xmlns:a16="http://schemas.microsoft.com/office/drawing/2014/main" id="{638D2550-45D2-2522-BB2D-F999DEBFAA7D}"/>
                  </a:ext>
                </a:extLst>
              </p:cNvPr>
              <p:cNvSpPr txBox="1"/>
              <p:nvPr/>
            </p:nvSpPr>
            <p:spPr>
              <a:xfrm>
                <a:off x="175048" y="5132034"/>
                <a:ext cx="1903085" cy="369332"/>
              </a:xfrm>
              <a:prstGeom prst="rect">
                <a:avLst/>
              </a:prstGeom>
              <a:noFill/>
            </p:spPr>
            <p:txBody>
              <a:bodyPr wrap="none" rtlCol="0">
                <a:spAutoFit/>
              </a:bodyPr>
              <a:lstStyle/>
              <a:p>
                <a:r>
                  <a:rPr lang="en-US"/>
                  <a:t>Buồng phản ứng</a:t>
                </a:r>
              </a:p>
            </p:txBody>
          </p:sp>
          <p:sp>
            <p:nvSpPr>
              <p:cNvPr id="36" name="TextBox 35">
                <a:extLst>
                  <a:ext uri="{FF2B5EF4-FFF2-40B4-BE49-F238E27FC236}">
                    <a16:creationId xmlns:a16="http://schemas.microsoft.com/office/drawing/2014/main" id="{150F7726-4596-B8B7-2628-DD04C4A7E195}"/>
                  </a:ext>
                </a:extLst>
              </p:cNvPr>
              <p:cNvSpPr txBox="1"/>
              <p:nvPr/>
            </p:nvSpPr>
            <p:spPr>
              <a:xfrm>
                <a:off x="203703" y="4245087"/>
                <a:ext cx="816249" cy="369332"/>
              </a:xfrm>
              <a:prstGeom prst="rect">
                <a:avLst/>
              </a:prstGeom>
              <a:noFill/>
            </p:spPr>
            <p:txBody>
              <a:bodyPr wrap="none" rtlCol="0">
                <a:spAutoFit/>
              </a:bodyPr>
              <a:lstStyle/>
              <a:p>
                <a:r>
                  <a:rPr lang="en-US"/>
                  <a:t>N</a:t>
                </a:r>
                <a:r>
                  <a:rPr lang="en-US" baseline="-25000"/>
                  <a:t>2</a:t>
                </a:r>
                <a:r>
                  <a:rPr lang="en-US"/>
                  <a:t>, H</a:t>
                </a:r>
                <a:r>
                  <a:rPr lang="en-US" baseline="-25000"/>
                  <a:t>2</a:t>
                </a:r>
                <a:endParaRPr lang="en-US"/>
              </a:p>
            </p:txBody>
          </p:sp>
          <p:sp>
            <p:nvSpPr>
              <p:cNvPr id="37" name="TextBox 36">
                <a:extLst>
                  <a:ext uri="{FF2B5EF4-FFF2-40B4-BE49-F238E27FC236}">
                    <a16:creationId xmlns:a16="http://schemas.microsoft.com/office/drawing/2014/main" id="{B4779FDB-21C1-0923-62D3-C9D32B3A8824}"/>
                  </a:ext>
                </a:extLst>
              </p:cNvPr>
              <p:cNvSpPr txBox="1"/>
              <p:nvPr/>
            </p:nvSpPr>
            <p:spPr>
              <a:xfrm>
                <a:off x="410352" y="3450821"/>
                <a:ext cx="1428596" cy="369332"/>
              </a:xfrm>
              <a:prstGeom prst="rect">
                <a:avLst/>
              </a:prstGeom>
              <a:noFill/>
            </p:spPr>
            <p:txBody>
              <a:bodyPr wrap="none" rtlCol="0">
                <a:spAutoFit/>
              </a:bodyPr>
              <a:lstStyle/>
              <a:p>
                <a:r>
                  <a:rPr lang="en-US"/>
                  <a:t>Máy nén khí</a:t>
                </a:r>
              </a:p>
            </p:txBody>
          </p:sp>
          <p:sp>
            <p:nvSpPr>
              <p:cNvPr id="38" name="TextBox 37">
                <a:extLst>
                  <a:ext uri="{FF2B5EF4-FFF2-40B4-BE49-F238E27FC236}">
                    <a16:creationId xmlns:a16="http://schemas.microsoft.com/office/drawing/2014/main" id="{65224D37-311D-5FDA-D482-02B467AF099F}"/>
                  </a:ext>
                </a:extLst>
              </p:cNvPr>
              <p:cNvSpPr txBox="1"/>
              <p:nvPr/>
            </p:nvSpPr>
            <p:spPr>
              <a:xfrm>
                <a:off x="2246577" y="2952207"/>
                <a:ext cx="2278188" cy="369332"/>
              </a:xfrm>
              <a:prstGeom prst="rect">
                <a:avLst/>
              </a:prstGeom>
              <a:noFill/>
            </p:spPr>
            <p:txBody>
              <a:bodyPr wrap="none" rtlCol="0">
                <a:spAutoFit/>
              </a:bodyPr>
              <a:lstStyle/>
              <a:p>
                <a:r>
                  <a:rPr lang="en-US"/>
                  <a:t>N</a:t>
                </a:r>
                <a:r>
                  <a:rPr lang="en-US" baseline="-25000"/>
                  <a:t>2</a:t>
                </a:r>
                <a:r>
                  <a:rPr lang="en-US"/>
                  <a:t> và H</a:t>
                </a:r>
                <a:r>
                  <a:rPr lang="en-US" baseline="-25000"/>
                  <a:t>2</a:t>
                </a:r>
                <a:r>
                  <a:rPr lang="en-US"/>
                  <a:t> tái sử dụng</a:t>
                </a:r>
              </a:p>
            </p:txBody>
          </p:sp>
        </p:grpSp>
      </p:grpSp>
      <p:grpSp>
        <p:nvGrpSpPr>
          <p:cNvPr id="74" name="Group 73">
            <a:extLst>
              <a:ext uri="{FF2B5EF4-FFF2-40B4-BE49-F238E27FC236}">
                <a16:creationId xmlns:a16="http://schemas.microsoft.com/office/drawing/2014/main" id="{A552A844-849F-B7D8-EB44-25E321E7EB1D}"/>
              </a:ext>
            </a:extLst>
          </p:cNvPr>
          <p:cNvGrpSpPr/>
          <p:nvPr/>
        </p:nvGrpSpPr>
        <p:grpSpPr>
          <a:xfrm>
            <a:off x="1112501" y="998429"/>
            <a:ext cx="10096500" cy="2222534"/>
            <a:chOff x="1047750" y="1157288"/>
            <a:chExt cx="10096500" cy="2222534"/>
          </a:xfrm>
        </p:grpSpPr>
        <p:grpSp>
          <p:nvGrpSpPr>
            <p:cNvPr id="3" name="Group 2">
              <a:extLst>
                <a:ext uri="{FF2B5EF4-FFF2-40B4-BE49-F238E27FC236}">
                  <a16:creationId xmlns:a16="http://schemas.microsoft.com/office/drawing/2014/main" id="{457ABAA6-F326-98B4-BFD1-2DD421BA937B}"/>
                </a:ext>
              </a:extLst>
            </p:cNvPr>
            <p:cNvGrpSpPr/>
            <p:nvPr/>
          </p:nvGrpSpPr>
          <p:grpSpPr>
            <a:xfrm>
              <a:off x="1047750" y="1157288"/>
              <a:ext cx="10096500" cy="2222534"/>
              <a:chOff x="-166688" y="1441451"/>
              <a:chExt cx="10096500" cy="2222534"/>
            </a:xfrm>
          </p:grpSpPr>
          <p:sp>
            <p:nvSpPr>
              <p:cNvPr id="5" name="Rectangle: Rounded Corners 4">
                <a:extLst>
                  <a:ext uri="{FF2B5EF4-FFF2-40B4-BE49-F238E27FC236}">
                    <a16:creationId xmlns:a16="http://schemas.microsoft.com/office/drawing/2014/main" id="{80E2F4CE-CF1C-13FD-9893-206BD6BDC36E}"/>
                  </a:ext>
                </a:extLst>
              </p:cNvPr>
              <p:cNvSpPr/>
              <p:nvPr/>
            </p:nvSpPr>
            <p:spPr>
              <a:xfrm>
                <a:off x="-166688" y="1441451"/>
                <a:ext cx="10096500" cy="2222534"/>
              </a:xfrm>
              <a:prstGeom prst="roundRect">
                <a:avLst>
                  <a:gd name="adj" fmla="val 16971"/>
                </a:avLst>
              </a:prstGeom>
              <a:solidFill>
                <a:srgbClr val="E5FFCB"/>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62BCBEE-D56E-3092-2C17-1735BD3C1D21}"/>
                  </a:ext>
                </a:extLst>
              </p:cNvPr>
              <p:cNvSpPr txBox="1"/>
              <p:nvPr/>
            </p:nvSpPr>
            <p:spPr>
              <a:xfrm>
                <a:off x="-57150" y="1574258"/>
                <a:ext cx="9877425" cy="1743491"/>
              </a:xfrm>
              <a:prstGeom prst="rect">
                <a:avLst/>
              </a:prstGeom>
              <a:noFill/>
            </p:spPr>
            <p:txBody>
              <a:bodyPr wrap="square">
                <a:spAutoFit/>
              </a:bodyPr>
              <a:lstStyle/>
              <a:p>
                <a:pPr algn="just">
                  <a:lnSpc>
                    <a:spcPct val="125000"/>
                  </a:lnSpc>
                </a:pPr>
                <a:r>
                  <a:rPr lang="en-US" sz="2200" dirty="0">
                    <a:latin typeface="Arial" panose="020B0604020202020204" pitchFamily="34" charset="0"/>
                    <a:cs typeface="Arial" panose="020B0604020202020204" pitchFamily="34" charset="0"/>
                  </a:rPr>
                  <a:t>Ammonia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từ</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nitrogen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hydrogen </a:t>
                </a:r>
                <a:r>
                  <a:rPr lang="en-US" sz="2200" dirty="0" err="1">
                    <a:latin typeface="Arial" panose="020B0604020202020204" pitchFamily="34" charset="0"/>
                    <a:cs typeface="Arial" panose="020B0604020202020204" pitchFamily="34" charset="0"/>
                  </a:rPr>
                  <a:t>theo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ứng</a:t>
                </a:r>
                <a:r>
                  <a:rPr lang="en-US" sz="2200" dirty="0">
                    <a:latin typeface="Arial" panose="020B0604020202020204" pitchFamily="34" charset="0"/>
                    <a:cs typeface="Arial" panose="020B0604020202020204" pitchFamily="34" charset="0"/>
                  </a:rPr>
                  <a:t>:</a:t>
                </a:r>
              </a:p>
              <a:p>
                <a:pPr algn="just">
                  <a:lnSpc>
                    <a:spcPct val="125000"/>
                  </a:lnSpc>
                </a:pPr>
                <a:endParaRPr lang="en-US" sz="2200" dirty="0">
                  <a:latin typeface="Arial" panose="020B0604020202020204" pitchFamily="34" charset="0"/>
                  <a:cs typeface="Arial" panose="020B0604020202020204" pitchFamily="34" charset="0"/>
                </a:endParaRPr>
              </a:p>
              <a:p>
                <a:pPr algn="just">
                  <a:lnSpc>
                    <a:spcPct val="125000"/>
                  </a:lnSpc>
                </a:pPr>
                <a:endParaRPr lang="en-US" sz="2200" dirty="0">
                  <a:latin typeface="Arial" panose="020B0604020202020204" pitchFamily="34" charset="0"/>
                  <a:cs typeface="Arial" panose="020B0604020202020204" pitchFamily="34" charset="0"/>
                </a:endParaRPr>
              </a:p>
              <a:p>
                <a:pPr algn="just">
                  <a:lnSpc>
                    <a:spcPct val="125000"/>
                  </a:lnSpc>
                </a:pPr>
                <a:r>
                  <a:rPr lang="en-US" sz="2200" dirty="0">
                    <a:latin typeface="Arial" panose="020B0604020202020204" pitchFamily="34" charset="0"/>
                    <a:cs typeface="Arial" panose="020B0604020202020204" pitchFamily="34" charset="0"/>
                  </a:rPr>
                  <a:t> </a:t>
                </a:r>
                <a:endParaRPr lang="vi-VN" sz="2200" dirty="0">
                  <a:latin typeface="Arial" panose="020B0604020202020204" pitchFamily="34" charset="0"/>
                  <a:cs typeface="Arial" panose="020B0604020202020204" pitchFamily="34" charset="0"/>
                </a:endParaRPr>
              </a:p>
            </p:txBody>
          </p:sp>
        </p:grpSp>
        <p:grpSp>
          <p:nvGrpSpPr>
            <p:cNvPr id="71" name="Group 70">
              <a:extLst>
                <a:ext uri="{FF2B5EF4-FFF2-40B4-BE49-F238E27FC236}">
                  <a16:creationId xmlns:a16="http://schemas.microsoft.com/office/drawing/2014/main" id="{A012A2F2-B3C8-3275-10B0-668939934BF7}"/>
                </a:ext>
              </a:extLst>
            </p:cNvPr>
            <p:cNvGrpSpPr/>
            <p:nvPr/>
          </p:nvGrpSpPr>
          <p:grpSpPr>
            <a:xfrm>
              <a:off x="3412462" y="1738647"/>
              <a:ext cx="3756343" cy="473095"/>
              <a:chOff x="2834325" y="1746065"/>
              <a:chExt cx="3756343" cy="473095"/>
            </a:xfrm>
          </p:grpSpPr>
          <p:sp>
            <p:nvSpPr>
              <p:cNvPr id="65" name="TextBox 64">
                <a:extLst>
                  <a:ext uri="{FF2B5EF4-FFF2-40B4-BE49-F238E27FC236}">
                    <a16:creationId xmlns:a16="http://schemas.microsoft.com/office/drawing/2014/main" id="{1C22539D-C043-0460-F941-A31824713E9C}"/>
                  </a:ext>
                </a:extLst>
              </p:cNvPr>
              <p:cNvSpPr txBox="1"/>
              <p:nvPr/>
            </p:nvSpPr>
            <p:spPr>
              <a:xfrm>
                <a:off x="2834325" y="1746065"/>
                <a:ext cx="1463862"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N</a:t>
                </a:r>
                <a:r>
                  <a:rPr lang="en-US" sz="2400" b="1" baseline="-25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  3H</a:t>
                </a:r>
                <a:r>
                  <a:rPr lang="en-US" sz="2400" b="1" baseline="-25000" dirty="0">
                    <a:latin typeface="Arial" panose="020B0604020202020204" pitchFamily="34" charset="0"/>
                    <a:cs typeface="Arial" panose="020B0604020202020204" pitchFamily="34" charset="0"/>
                  </a:rPr>
                  <a:t>2</a:t>
                </a:r>
                <a:endParaRPr lang="en-US" sz="2400" b="1"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9A994247-DCAB-B525-4669-065247C374E8}"/>
                  </a:ext>
                </a:extLst>
              </p:cNvPr>
              <p:cNvSpPr txBox="1"/>
              <p:nvPr/>
            </p:nvSpPr>
            <p:spPr>
              <a:xfrm>
                <a:off x="5675033" y="1757495"/>
                <a:ext cx="915635"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2NH</a:t>
                </a:r>
                <a:r>
                  <a:rPr lang="en-US" sz="2400" b="1" baseline="-25000" dirty="0">
                    <a:latin typeface="Arial" panose="020B0604020202020204" pitchFamily="34" charset="0"/>
                    <a:cs typeface="Arial" panose="020B0604020202020204" pitchFamily="34" charset="0"/>
                  </a:rPr>
                  <a:t>3</a:t>
                </a:r>
                <a:endParaRPr lang="en-US" sz="2400" b="1" dirty="0">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0CD7C5C7-942C-D4D0-46F8-5827B6271668}"/>
                  </a:ext>
                </a:extLst>
              </p:cNvPr>
              <p:cNvGrpSpPr/>
              <p:nvPr/>
            </p:nvGrpSpPr>
            <p:grpSpPr>
              <a:xfrm>
                <a:off x="4407725" y="1877553"/>
                <a:ext cx="1072102" cy="253881"/>
                <a:chOff x="3547913" y="1693128"/>
                <a:chExt cx="3312000" cy="408285"/>
              </a:xfrm>
              <a:solidFill>
                <a:schemeClr val="tx1"/>
              </a:solidFill>
            </p:grpSpPr>
            <p:sp>
              <p:nvSpPr>
                <p:cNvPr id="67" name="TextBox 66">
                  <a:extLst>
                    <a:ext uri="{FF2B5EF4-FFF2-40B4-BE49-F238E27FC236}">
                      <a16:creationId xmlns:a16="http://schemas.microsoft.com/office/drawing/2014/main" id="{583C365A-FB47-BD7E-5333-C8F76CB9A5A5}"/>
                    </a:ext>
                  </a:extLst>
                </p:cNvPr>
                <p:cNvSpPr txBox="1">
                  <a:spLocks noChangeAspect="1"/>
                </p:cNvSpPr>
                <p:nvPr/>
              </p:nvSpPr>
              <p:spPr>
                <a:xfrm>
                  <a:off x="3547913" y="1693128"/>
                  <a:ext cx="3312000" cy="151961"/>
                </a:xfrm>
                <a:custGeom>
                  <a:avLst/>
                  <a:gdLst/>
                  <a:ahLst/>
                  <a:cxnLst/>
                  <a:rect l="l" t="t" r="r" b="b"/>
                  <a:pathLst>
                    <a:path w="712812" h="32705">
                      <a:moveTo>
                        <a:pt x="684796" y="0"/>
                      </a:moveTo>
                      <a:lnTo>
                        <a:pt x="712812" y="24222"/>
                      </a:lnTo>
                      <a:lnTo>
                        <a:pt x="712812" y="32705"/>
                      </a:lnTo>
                      <a:lnTo>
                        <a:pt x="647998" y="32705"/>
                      </a:lnTo>
                      <a:lnTo>
                        <a:pt x="628650" y="32705"/>
                      </a:lnTo>
                      <a:lnTo>
                        <a:pt x="609898" y="32705"/>
                      </a:lnTo>
                      <a:lnTo>
                        <a:pt x="581025" y="32705"/>
                      </a:lnTo>
                      <a:lnTo>
                        <a:pt x="562273" y="32705"/>
                      </a:lnTo>
                      <a:lnTo>
                        <a:pt x="542925" y="32705"/>
                      </a:lnTo>
                      <a:lnTo>
                        <a:pt x="524173" y="32705"/>
                      </a:lnTo>
                      <a:lnTo>
                        <a:pt x="495300" y="32705"/>
                      </a:lnTo>
                      <a:lnTo>
                        <a:pt x="486073" y="32705"/>
                      </a:lnTo>
                      <a:lnTo>
                        <a:pt x="457200" y="32705"/>
                      </a:lnTo>
                      <a:lnTo>
                        <a:pt x="438448" y="32705"/>
                      </a:lnTo>
                      <a:lnTo>
                        <a:pt x="419100" y="32705"/>
                      </a:lnTo>
                      <a:lnTo>
                        <a:pt x="400348" y="32705"/>
                      </a:lnTo>
                      <a:lnTo>
                        <a:pt x="371475" y="32705"/>
                      </a:lnTo>
                      <a:lnTo>
                        <a:pt x="362248" y="32705"/>
                      </a:lnTo>
                      <a:lnTo>
                        <a:pt x="333375" y="32705"/>
                      </a:lnTo>
                      <a:lnTo>
                        <a:pt x="314623" y="32705"/>
                      </a:lnTo>
                      <a:lnTo>
                        <a:pt x="295275" y="32705"/>
                      </a:lnTo>
                      <a:lnTo>
                        <a:pt x="276523" y="32705"/>
                      </a:lnTo>
                      <a:lnTo>
                        <a:pt x="247650" y="32705"/>
                      </a:lnTo>
                      <a:lnTo>
                        <a:pt x="228898" y="32705"/>
                      </a:lnTo>
                      <a:lnTo>
                        <a:pt x="209550" y="32705"/>
                      </a:lnTo>
                      <a:lnTo>
                        <a:pt x="190798" y="32705"/>
                      </a:lnTo>
                      <a:lnTo>
                        <a:pt x="161925" y="32705"/>
                      </a:lnTo>
                      <a:lnTo>
                        <a:pt x="152698" y="32705"/>
                      </a:lnTo>
                      <a:lnTo>
                        <a:pt x="123825" y="32705"/>
                      </a:lnTo>
                      <a:lnTo>
                        <a:pt x="105073" y="32705"/>
                      </a:lnTo>
                      <a:lnTo>
                        <a:pt x="85725" y="32705"/>
                      </a:lnTo>
                      <a:lnTo>
                        <a:pt x="66973" y="32705"/>
                      </a:lnTo>
                      <a:lnTo>
                        <a:pt x="38100" y="32705"/>
                      </a:lnTo>
                      <a:lnTo>
                        <a:pt x="0" y="32705"/>
                      </a:lnTo>
                      <a:lnTo>
                        <a:pt x="0" y="22213"/>
                      </a:lnTo>
                      <a:lnTo>
                        <a:pt x="38100" y="22213"/>
                      </a:lnTo>
                      <a:lnTo>
                        <a:pt x="66973" y="22213"/>
                      </a:lnTo>
                      <a:lnTo>
                        <a:pt x="85725" y="22213"/>
                      </a:lnTo>
                      <a:lnTo>
                        <a:pt x="105073" y="22213"/>
                      </a:lnTo>
                      <a:lnTo>
                        <a:pt x="123825" y="22213"/>
                      </a:lnTo>
                      <a:lnTo>
                        <a:pt x="152698" y="22213"/>
                      </a:lnTo>
                      <a:lnTo>
                        <a:pt x="161925" y="22213"/>
                      </a:lnTo>
                      <a:lnTo>
                        <a:pt x="190798" y="22213"/>
                      </a:lnTo>
                      <a:lnTo>
                        <a:pt x="209550" y="22213"/>
                      </a:lnTo>
                      <a:lnTo>
                        <a:pt x="228898" y="22213"/>
                      </a:lnTo>
                      <a:lnTo>
                        <a:pt x="247650" y="22213"/>
                      </a:lnTo>
                      <a:lnTo>
                        <a:pt x="276523" y="22213"/>
                      </a:lnTo>
                      <a:lnTo>
                        <a:pt x="295275" y="22213"/>
                      </a:lnTo>
                      <a:lnTo>
                        <a:pt x="314623" y="22213"/>
                      </a:lnTo>
                      <a:lnTo>
                        <a:pt x="333375" y="22213"/>
                      </a:lnTo>
                      <a:lnTo>
                        <a:pt x="362248" y="22213"/>
                      </a:lnTo>
                      <a:lnTo>
                        <a:pt x="371475" y="22213"/>
                      </a:lnTo>
                      <a:lnTo>
                        <a:pt x="400348" y="22213"/>
                      </a:lnTo>
                      <a:lnTo>
                        <a:pt x="419100" y="22213"/>
                      </a:lnTo>
                      <a:lnTo>
                        <a:pt x="438448" y="22213"/>
                      </a:lnTo>
                      <a:lnTo>
                        <a:pt x="457200" y="22213"/>
                      </a:lnTo>
                      <a:lnTo>
                        <a:pt x="486073" y="22213"/>
                      </a:lnTo>
                      <a:lnTo>
                        <a:pt x="495300" y="22213"/>
                      </a:lnTo>
                      <a:lnTo>
                        <a:pt x="524173" y="22213"/>
                      </a:lnTo>
                      <a:lnTo>
                        <a:pt x="542925" y="22213"/>
                      </a:lnTo>
                      <a:lnTo>
                        <a:pt x="562273" y="22213"/>
                      </a:lnTo>
                      <a:lnTo>
                        <a:pt x="581025" y="22213"/>
                      </a:lnTo>
                      <a:lnTo>
                        <a:pt x="609898" y="22213"/>
                      </a:lnTo>
                      <a:lnTo>
                        <a:pt x="628650" y="22213"/>
                      </a:lnTo>
                      <a:lnTo>
                        <a:pt x="647998" y="22213"/>
                      </a:lnTo>
                      <a:lnTo>
                        <a:pt x="696739" y="22213"/>
                      </a:lnTo>
                      <a:lnTo>
                        <a:pt x="678880" y="6697"/>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FF0000"/>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7A0E4E01-F7AC-AA93-68A2-9B8D8AD99A30}"/>
                    </a:ext>
                  </a:extLst>
                </p:cNvPr>
                <p:cNvSpPr txBox="1">
                  <a:spLocks noChangeAspect="1"/>
                </p:cNvSpPr>
                <p:nvPr/>
              </p:nvSpPr>
              <p:spPr>
                <a:xfrm flipH="1" flipV="1">
                  <a:off x="3547913" y="1949452"/>
                  <a:ext cx="3312000" cy="151961"/>
                </a:xfrm>
                <a:custGeom>
                  <a:avLst/>
                  <a:gdLst/>
                  <a:ahLst/>
                  <a:cxnLst/>
                  <a:rect l="l" t="t" r="r" b="b"/>
                  <a:pathLst>
                    <a:path w="712812" h="32705">
                      <a:moveTo>
                        <a:pt x="684796" y="0"/>
                      </a:moveTo>
                      <a:lnTo>
                        <a:pt x="712812" y="24222"/>
                      </a:lnTo>
                      <a:lnTo>
                        <a:pt x="712812" y="32705"/>
                      </a:lnTo>
                      <a:lnTo>
                        <a:pt x="647998" y="32705"/>
                      </a:lnTo>
                      <a:lnTo>
                        <a:pt x="628650" y="32705"/>
                      </a:lnTo>
                      <a:lnTo>
                        <a:pt x="609898" y="32705"/>
                      </a:lnTo>
                      <a:lnTo>
                        <a:pt x="581025" y="32705"/>
                      </a:lnTo>
                      <a:lnTo>
                        <a:pt x="562273" y="32705"/>
                      </a:lnTo>
                      <a:lnTo>
                        <a:pt x="542925" y="32705"/>
                      </a:lnTo>
                      <a:lnTo>
                        <a:pt x="524173" y="32705"/>
                      </a:lnTo>
                      <a:lnTo>
                        <a:pt x="495300" y="32705"/>
                      </a:lnTo>
                      <a:lnTo>
                        <a:pt x="486073" y="32705"/>
                      </a:lnTo>
                      <a:lnTo>
                        <a:pt x="457200" y="32705"/>
                      </a:lnTo>
                      <a:lnTo>
                        <a:pt x="438448" y="32705"/>
                      </a:lnTo>
                      <a:lnTo>
                        <a:pt x="419100" y="32705"/>
                      </a:lnTo>
                      <a:lnTo>
                        <a:pt x="400348" y="32705"/>
                      </a:lnTo>
                      <a:lnTo>
                        <a:pt x="371475" y="32705"/>
                      </a:lnTo>
                      <a:lnTo>
                        <a:pt x="362248" y="32705"/>
                      </a:lnTo>
                      <a:lnTo>
                        <a:pt x="333375" y="32705"/>
                      </a:lnTo>
                      <a:lnTo>
                        <a:pt x="314623" y="32705"/>
                      </a:lnTo>
                      <a:lnTo>
                        <a:pt x="295275" y="32705"/>
                      </a:lnTo>
                      <a:lnTo>
                        <a:pt x="276523" y="32705"/>
                      </a:lnTo>
                      <a:lnTo>
                        <a:pt x="247650" y="32705"/>
                      </a:lnTo>
                      <a:lnTo>
                        <a:pt x="228898" y="32705"/>
                      </a:lnTo>
                      <a:lnTo>
                        <a:pt x="209550" y="32705"/>
                      </a:lnTo>
                      <a:lnTo>
                        <a:pt x="190798" y="32705"/>
                      </a:lnTo>
                      <a:lnTo>
                        <a:pt x="161925" y="32705"/>
                      </a:lnTo>
                      <a:lnTo>
                        <a:pt x="152698" y="32705"/>
                      </a:lnTo>
                      <a:lnTo>
                        <a:pt x="123825" y="32705"/>
                      </a:lnTo>
                      <a:lnTo>
                        <a:pt x="105073" y="32705"/>
                      </a:lnTo>
                      <a:lnTo>
                        <a:pt x="85725" y="32705"/>
                      </a:lnTo>
                      <a:lnTo>
                        <a:pt x="66973" y="32705"/>
                      </a:lnTo>
                      <a:lnTo>
                        <a:pt x="38100" y="32705"/>
                      </a:lnTo>
                      <a:lnTo>
                        <a:pt x="0" y="32705"/>
                      </a:lnTo>
                      <a:lnTo>
                        <a:pt x="0" y="22213"/>
                      </a:lnTo>
                      <a:lnTo>
                        <a:pt x="38100" y="22213"/>
                      </a:lnTo>
                      <a:lnTo>
                        <a:pt x="66973" y="22213"/>
                      </a:lnTo>
                      <a:lnTo>
                        <a:pt x="85725" y="22213"/>
                      </a:lnTo>
                      <a:lnTo>
                        <a:pt x="105073" y="22213"/>
                      </a:lnTo>
                      <a:lnTo>
                        <a:pt x="123825" y="22213"/>
                      </a:lnTo>
                      <a:lnTo>
                        <a:pt x="152698" y="22213"/>
                      </a:lnTo>
                      <a:lnTo>
                        <a:pt x="161925" y="22213"/>
                      </a:lnTo>
                      <a:lnTo>
                        <a:pt x="190798" y="22213"/>
                      </a:lnTo>
                      <a:lnTo>
                        <a:pt x="209550" y="22213"/>
                      </a:lnTo>
                      <a:lnTo>
                        <a:pt x="228898" y="22213"/>
                      </a:lnTo>
                      <a:lnTo>
                        <a:pt x="247650" y="22213"/>
                      </a:lnTo>
                      <a:lnTo>
                        <a:pt x="276523" y="22213"/>
                      </a:lnTo>
                      <a:lnTo>
                        <a:pt x="295275" y="22213"/>
                      </a:lnTo>
                      <a:lnTo>
                        <a:pt x="314623" y="22213"/>
                      </a:lnTo>
                      <a:lnTo>
                        <a:pt x="333375" y="22213"/>
                      </a:lnTo>
                      <a:lnTo>
                        <a:pt x="362248" y="22213"/>
                      </a:lnTo>
                      <a:lnTo>
                        <a:pt x="371475" y="22213"/>
                      </a:lnTo>
                      <a:lnTo>
                        <a:pt x="400348" y="22213"/>
                      </a:lnTo>
                      <a:lnTo>
                        <a:pt x="419100" y="22213"/>
                      </a:lnTo>
                      <a:lnTo>
                        <a:pt x="438448" y="22213"/>
                      </a:lnTo>
                      <a:lnTo>
                        <a:pt x="457200" y="22213"/>
                      </a:lnTo>
                      <a:lnTo>
                        <a:pt x="486073" y="22213"/>
                      </a:lnTo>
                      <a:lnTo>
                        <a:pt x="495300" y="22213"/>
                      </a:lnTo>
                      <a:lnTo>
                        <a:pt x="524173" y="22213"/>
                      </a:lnTo>
                      <a:lnTo>
                        <a:pt x="542925" y="22213"/>
                      </a:lnTo>
                      <a:lnTo>
                        <a:pt x="562273" y="22213"/>
                      </a:lnTo>
                      <a:lnTo>
                        <a:pt x="581025" y="22213"/>
                      </a:lnTo>
                      <a:lnTo>
                        <a:pt x="609898" y="22213"/>
                      </a:lnTo>
                      <a:lnTo>
                        <a:pt x="628650" y="22213"/>
                      </a:lnTo>
                      <a:lnTo>
                        <a:pt x="647998" y="22213"/>
                      </a:lnTo>
                      <a:lnTo>
                        <a:pt x="696739" y="22213"/>
                      </a:lnTo>
                      <a:lnTo>
                        <a:pt x="678880" y="6697"/>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FF0000"/>
                    </a:solidFill>
                    <a:latin typeface="Arial" panose="020B0604020202020204" pitchFamily="34" charset="0"/>
                    <a:cs typeface="Arial" panose="020B0604020202020204" pitchFamily="34" charset="0"/>
                  </a:endParaRPr>
                </a:p>
              </p:txBody>
            </p:sp>
          </p:grpSp>
        </p:grpSp>
        <p:sp>
          <p:nvSpPr>
            <p:cNvPr id="69" name="TextBox 68">
              <a:extLst>
                <a:ext uri="{FF2B5EF4-FFF2-40B4-BE49-F238E27FC236}">
                  <a16:creationId xmlns:a16="http://schemas.microsoft.com/office/drawing/2014/main" id="{CC63E0A9-2446-B49C-AC32-C3D8B9BF784B}"/>
                </a:ext>
              </a:extLst>
            </p:cNvPr>
            <p:cNvSpPr txBox="1"/>
            <p:nvPr/>
          </p:nvSpPr>
          <p:spPr>
            <a:xfrm>
              <a:off x="7335776" y="1737713"/>
              <a:ext cx="3052589" cy="494046"/>
            </a:xfrm>
            <a:prstGeom prst="rect">
              <a:avLst/>
            </a:prstGeom>
            <a:noFill/>
          </p:spPr>
          <p:txBody>
            <a:bodyPr wrap="square" rtlCol="0">
              <a:spAutoFit/>
            </a:bodyPr>
            <a:lstStyle/>
            <a:p>
              <a:pPr>
                <a:lnSpc>
                  <a:spcPct val="120000"/>
                </a:lnSpc>
              </a:pPr>
              <a:r>
                <a:rPr lang="en-US" sz="2400" dirty="0">
                  <a:latin typeface="Arial" panose="020B0604020202020204" pitchFamily="34" charset="0"/>
                  <a:cs typeface="Arial" panose="020B0604020202020204" pitchFamily="34" charset="0"/>
                  <a:sym typeface="Symbol" panose="05050102010706020507" pitchFamily="18" charset="2"/>
                </a:rPr>
                <a:t></a:t>
              </a:r>
              <a:r>
                <a:rPr lang="en-US" sz="2400" baseline="-25000" dirty="0">
                  <a:latin typeface="Arial" panose="020B0604020202020204" pitchFamily="34" charset="0"/>
                  <a:cs typeface="Arial" panose="020B0604020202020204" pitchFamily="34" charset="0"/>
                  <a:sym typeface="Symbol" panose="05050102010706020507" pitchFamily="18" charset="2"/>
                </a:rPr>
                <a:t>r</a:t>
              </a:r>
              <a:r>
                <a:rPr lang="en-US" sz="2400" dirty="0">
                  <a:latin typeface="Arial" panose="020B0604020202020204" pitchFamily="34" charset="0"/>
                  <a:cs typeface="Arial" panose="020B0604020202020204" pitchFamily="34" charset="0"/>
                  <a:sym typeface="Symbol" panose="05050102010706020507" pitchFamily="18" charset="2"/>
                </a:rPr>
                <a:t>H</a:t>
              </a:r>
              <a:r>
                <a:rPr lang="en-US" sz="2400" baseline="-25000" dirty="0">
                  <a:latin typeface="Arial" panose="020B0604020202020204" pitchFamily="34" charset="0"/>
                  <a:cs typeface="Arial" panose="020B0604020202020204" pitchFamily="34" charset="0"/>
                  <a:sym typeface="Symbol" panose="05050102010706020507" pitchFamily="18" charset="2"/>
                </a:rPr>
                <a:t>298</a:t>
              </a:r>
              <a:r>
                <a:rPr lang="en-US" sz="2400" dirty="0">
                  <a:latin typeface="Arial" panose="020B0604020202020204" pitchFamily="34" charset="0"/>
                  <a:cs typeface="Arial" panose="020B0604020202020204" pitchFamily="34" charset="0"/>
                  <a:sym typeface="Symbol" panose="05050102010706020507" pitchFamily="18" charset="2"/>
                </a:rPr>
                <a:t> = </a:t>
              </a:r>
              <a:r>
                <a:rPr lang="en-US" sz="2400" dirty="0">
                  <a:latin typeface="Arial" panose="020B0604020202020204" pitchFamily="34" charset="0"/>
                  <a:ea typeface="Yu Gothic UI" panose="020B0500000000000000" pitchFamily="34" charset="-128"/>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sym typeface="Symbol" panose="05050102010706020507" pitchFamily="18" charset="2"/>
                </a:rPr>
                <a:t>92 kJ</a:t>
              </a:r>
              <a:endParaRPr lang="en-US" sz="2400" dirty="0">
                <a:latin typeface="Arial" panose="020B0604020202020204" pitchFamily="34" charset="0"/>
                <a:cs typeface="Arial" panose="020B0604020202020204" pitchFamily="34" charset="0"/>
              </a:endParaRPr>
            </a:p>
          </p:txBody>
        </p:sp>
      </p:grpSp>
      <p:grpSp>
        <p:nvGrpSpPr>
          <p:cNvPr id="75" name="Group 74">
            <a:extLst>
              <a:ext uri="{FF2B5EF4-FFF2-40B4-BE49-F238E27FC236}">
                <a16:creationId xmlns:a16="http://schemas.microsoft.com/office/drawing/2014/main" id="{083B1B9C-977E-D73D-B68A-449A3327C384}"/>
              </a:ext>
            </a:extLst>
          </p:cNvPr>
          <p:cNvGrpSpPr/>
          <p:nvPr/>
        </p:nvGrpSpPr>
        <p:grpSpPr>
          <a:xfrm>
            <a:off x="1906940" y="2095174"/>
            <a:ext cx="2930561" cy="925654"/>
            <a:chOff x="2427776" y="1233271"/>
            <a:chExt cx="5902656" cy="1864426"/>
          </a:xfrm>
        </p:grpSpPr>
        <p:pic>
          <p:nvPicPr>
            <p:cNvPr id="76" name="Picture 2" descr="High temperature - Free weather icons">
              <a:extLst>
                <a:ext uri="{FF2B5EF4-FFF2-40B4-BE49-F238E27FC236}">
                  <a16:creationId xmlns:a16="http://schemas.microsoft.com/office/drawing/2014/main" id="{356CB10F-9CAD-B9B0-19C3-811F78A758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7776" y="1233271"/>
              <a:ext cx="1827695" cy="1827694"/>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BDC490B0-6350-46A6-E970-E030FDDB19CB}"/>
                </a:ext>
              </a:extLst>
            </p:cNvPr>
            <p:cNvSpPr txBox="1"/>
            <p:nvPr/>
          </p:nvSpPr>
          <p:spPr>
            <a:xfrm>
              <a:off x="4348769" y="1423926"/>
              <a:ext cx="3981663" cy="1673771"/>
            </a:xfrm>
            <a:prstGeom prst="rect">
              <a:avLst/>
            </a:prstGeom>
            <a:noFill/>
          </p:spPr>
          <p:txBody>
            <a:bodyPr wrap="none" rtlCol="0">
              <a:spAutoFit/>
            </a:bodyPr>
            <a:lstStyle/>
            <a:p>
              <a:pPr algn="ctr"/>
              <a:r>
                <a:rPr lang="en-US" sz="2400" dirty="0" err="1">
                  <a:latin typeface="Arial" panose="020B0604020202020204" pitchFamily="34" charset="0"/>
                  <a:cs typeface="Arial" panose="020B0604020202020204" pitchFamily="34" charset="0"/>
                </a:rPr>
                <a:t>Nhiệt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p>
            <a:p>
              <a:pPr algn="ctr"/>
              <a:r>
                <a:rPr lang="en-US" sz="2400" dirty="0">
                  <a:latin typeface="Arial" panose="020B0604020202020204" pitchFamily="34" charset="0"/>
                  <a:cs typeface="Arial" panose="020B0604020202020204" pitchFamily="34" charset="0"/>
                </a:rPr>
                <a:t>380 – 450 </a:t>
              </a:r>
              <a:r>
                <a:rPr lang="en-US" sz="2400" baseline="30000" dirty="0" err="1">
                  <a:latin typeface="Arial" panose="020B0604020202020204" pitchFamily="34" charset="0"/>
                  <a:cs typeface="Arial" panose="020B0604020202020204" pitchFamily="34" charset="0"/>
                </a:rPr>
                <a:t>o</a:t>
              </a:r>
              <a:r>
                <a:rPr lang="en-US" sz="2400" dirty="0" err="1">
                  <a:latin typeface="Arial" panose="020B0604020202020204" pitchFamily="34" charset="0"/>
                  <a:cs typeface="Arial" panose="020B0604020202020204" pitchFamily="34" charset="0"/>
                </a:rPr>
                <a:t>C</a:t>
              </a:r>
              <a:endParaRPr lang="en-US" sz="2400" dirty="0">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a16="http://schemas.microsoft.com/office/drawing/2014/main" id="{1B7DCB2A-A0F7-3B57-0428-ECBF8D34881A}"/>
              </a:ext>
            </a:extLst>
          </p:cNvPr>
          <p:cNvGrpSpPr/>
          <p:nvPr/>
        </p:nvGrpSpPr>
        <p:grpSpPr>
          <a:xfrm>
            <a:off x="5387292" y="2163213"/>
            <a:ext cx="2810152" cy="872919"/>
            <a:chOff x="6214185" y="1377016"/>
            <a:chExt cx="5660130" cy="1758209"/>
          </a:xfrm>
        </p:grpSpPr>
        <p:pic>
          <p:nvPicPr>
            <p:cNvPr id="79" name="Picture 4" descr="Pressure - Free technology icons">
              <a:extLst>
                <a:ext uri="{FF2B5EF4-FFF2-40B4-BE49-F238E27FC236}">
                  <a16:creationId xmlns:a16="http://schemas.microsoft.com/office/drawing/2014/main" id="{C22E0DA6-BC1B-F94A-AC4D-43F3EB69664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214185" y="1377016"/>
              <a:ext cx="1679713" cy="1679713"/>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ABFFDD84-33CD-C5EF-B382-0EFC14CC8BFC}"/>
                </a:ext>
              </a:extLst>
            </p:cNvPr>
            <p:cNvSpPr txBox="1"/>
            <p:nvPr/>
          </p:nvSpPr>
          <p:spPr>
            <a:xfrm>
              <a:off x="8018571" y="1461454"/>
              <a:ext cx="3855744" cy="1673771"/>
            </a:xfrm>
            <a:prstGeom prst="rect">
              <a:avLst/>
            </a:prstGeom>
            <a:noFill/>
          </p:spPr>
          <p:txBody>
            <a:bodyPr wrap="none" rtlCol="0">
              <a:spAutoFit/>
            </a:bodyPr>
            <a:lstStyle/>
            <a:p>
              <a:pPr algn="ctr"/>
              <a:r>
                <a:rPr lang="en-US" sz="2400" dirty="0" err="1">
                  <a:latin typeface="Arial" panose="020B0604020202020204" pitchFamily="34" charset="0"/>
                  <a:cs typeface="Arial" panose="020B0604020202020204" pitchFamily="34" charset="0"/>
                </a:rPr>
                <a:t>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suất</a:t>
              </a: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25 – 200 bar</a:t>
              </a:r>
            </a:p>
          </p:txBody>
        </p:sp>
      </p:grpSp>
      <p:sp>
        <p:nvSpPr>
          <p:cNvPr id="81" name="TextBox 80">
            <a:extLst>
              <a:ext uri="{FF2B5EF4-FFF2-40B4-BE49-F238E27FC236}">
                <a16:creationId xmlns:a16="http://schemas.microsoft.com/office/drawing/2014/main" id="{6C5FD12F-04FB-C1C4-343B-A1A27B9DE686}"/>
              </a:ext>
            </a:extLst>
          </p:cNvPr>
          <p:cNvSpPr txBox="1"/>
          <p:nvPr/>
        </p:nvSpPr>
        <p:spPr>
          <a:xfrm>
            <a:off x="8768654" y="2371573"/>
            <a:ext cx="1654620" cy="461665"/>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Xúc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Fe</a:t>
            </a:r>
          </a:p>
        </p:txBody>
      </p:sp>
    </p:spTree>
    <p:extLst>
      <p:ext uri="{BB962C8B-B14F-4D97-AF65-F5344CB8AC3E}">
        <p14:creationId xmlns:p14="http://schemas.microsoft.com/office/powerpoint/2010/main" val="519983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aphic 18">
            <a:extLst>
              <a:ext uri="{FF2B5EF4-FFF2-40B4-BE49-F238E27FC236}">
                <a16:creationId xmlns:a16="http://schemas.microsoft.com/office/drawing/2014/main" id="{50EB2E22-40FE-C975-4831-EE330B5F1162}"/>
              </a:ext>
            </a:extLst>
          </p:cNvPr>
          <p:cNvGrpSpPr/>
          <p:nvPr/>
        </p:nvGrpSpPr>
        <p:grpSpPr>
          <a:xfrm rot="12990985">
            <a:off x="-64014" y="-877297"/>
            <a:ext cx="2267893" cy="1830518"/>
            <a:chOff x="1821878" y="2257804"/>
            <a:chExt cx="2202275" cy="1777555"/>
          </a:xfrm>
          <a:noFill/>
        </p:grpSpPr>
        <p:sp>
          <p:nvSpPr>
            <p:cNvPr id="44" name="Freeform: Shape 43">
              <a:extLst>
                <a:ext uri="{FF2B5EF4-FFF2-40B4-BE49-F238E27FC236}">
                  <a16:creationId xmlns:a16="http://schemas.microsoft.com/office/drawing/2014/main" id="{A6E2C2E8-305F-D488-5950-60832D1B9F42}"/>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FA55650-BAA5-9C06-F59B-5489CE5D2BD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D090984-6C45-0E68-697E-D6FE98502D65}"/>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51" name="Graphic 18">
            <a:extLst>
              <a:ext uri="{FF2B5EF4-FFF2-40B4-BE49-F238E27FC236}">
                <a16:creationId xmlns:a16="http://schemas.microsoft.com/office/drawing/2014/main" id="{66C8FF59-768F-280A-B81E-6CA48B6CFDA8}"/>
              </a:ext>
            </a:extLst>
          </p:cNvPr>
          <p:cNvGrpSpPr/>
          <p:nvPr/>
        </p:nvGrpSpPr>
        <p:grpSpPr>
          <a:xfrm rot="11280797">
            <a:off x="9903239" y="-935580"/>
            <a:ext cx="2267893" cy="1830518"/>
            <a:chOff x="1821878" y="2257804"/>
            <a:chExt cx="2202275" cy="1777555"/>
          </a:xfrm>
          <a:noFill/>
        </p:grpSpPr>
        <p:sp>
          <p:nvSpPr>
            <p:cNvPr id="52" name="Freeform: Shape 51">
              <a:extLst>
                <a:ext uri="{FF2B5EF4-FFF2-40B4-BE49-F238E27FC236}">
                  <a16:creationId xmlns:a16="http://schemas.microsoft.com/office/drawing/2014/main" id="{28612011-EFDE-2877-8EBF-FA5BB569C8F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EA858A7-5467-C86D-3113-A7D6A5369C44}"/>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3A878D5-BA42-5A96-73C6-CD5A3EFEC545}"/>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55" name="Graphic 54">
            <a:extLst>
              <a:ext uri="{FF2B5EF4-FFF2-40B4-BE49-F238E27FC236}">
                <a16:creationId xmlns:a16="http://schemas.microsoft.com/office/drawing/2014/main" id="{68CCE9B3-F213-BA1A-C413-8F78A342D4D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56" name="Graphic 55">
            <a:extLst>
              <a:ext uri="{FF2B5EF4-FFF2-40B4-BE49-F238E27FC236}">
                <a16:creationId xmlns:a16="http://schemas.microsoft.com/office/drawing/2014/main" id="{272697DD-8DE5-9E88-D955-81237D9FB58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81800" y="4248150"/>
            <a:ext cx="5410200" cy="2609850"/>
          </a:xfrm>
          <a:prstGeom prst="rect">
            <a:avLst/>
          </a:prstGeom>
        </p:spPr>
      </p:pic>
      <p:grpSp>
        <p:nvGrpSpPr>
          <p:cNvPr id="57" name="Graphic 18">
            <a:extLst>
              <a:ext uri="{FF2B5EF4-FFF2-40B4-BE49-F238E27FC236}">
                <a16:creationId xmlns:a16="http://schemas.microsoft.com/office/drawing/2014/main" id="{F4B9DB40-595C-DBEE-0B76-BF2E3327AAEE}"/>
              </a:ext>
            </a:extLst>
          </p:cNvPr>
          <p:cNvGrpSpPr/>
          <p:nvPr/>
        </p:nvGrpSpPr>
        <p:grpSpPr>
          <a:xfrm rot="2187709">
            <a:off x="10661115" y="5981778"/>
            <a:ext cx="1727244" cy="1394136"/>
            <a:chOff x="1821878" y="2257804"/>
            <a:chExt cx="2202275" cy="1777555"/>
          </a:xfrm>
          <a:noFill/>
        </p:grpSpPr>
        <p:sp>
          <p:nvSpPr>
            <p:cNvPr id="58" name="Freeform: Shape 57">
              <a:extLst>
                <a:ext uri="{FF2B5EF4-FFF2-40B4-BE49-F238E27FC236}">
                  <a16:creationId xmlns:a16="http://schemas.microsoft.com/office/drawing/2014/main" id="{4C02CE66-C9EF-6F97-012D-1EB1E2A57C6D}"/>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61B334-1B59-54E3-9840-21621F7E948D}"/>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2802AC2-27C6-5D89-2375-88546294488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61" name="Graphic 18">
            <a:extLst>
              <a:ext uri="{FF2B5EF4-FFF2-40B4-BE49-F238E27FC236}">
                <a16:creationId xmlns:a16="http://schemas.microsoft.com/office/drawing/2014/main" id="{C3A49C60-FF82-6497-0890-7E3268B7BEED}"/>
              </a:ext>
            </a:extLst>
          </p:cNvPr>
          <p:cNvGrpSpPr/>
          <p:nvPr/>
        </p:nvGrpSpPr>
        <p:grpSpPr>
          <a:xfrm rot="1262188">
            <a:off x="-210085" y="5981778"/>
            <a:ext cx="1727244" cy="1394136"/>
            <a:chOff x="1821878" y="2257804"/>
            <a:chExt cx="2202275" cy="1777555"/>
          </a:xfrm>
          <a:noFill/>
        </p:grpSpPr>
        <p:sp>
          <p:nvSpPr>
            <p:cNvPr id="62" name="Freeform: Shape 61">
              <a:extLst>
                <a:ext uri="{FF2B5EF4-FFF2-40B4-BE49-F238E27FC236}">
                  <a16:creationId xmlns:a16="http://schemas.microsoft.com/office/drawing/2014/main" id="{D25B0199-5C15-2576-2A15-C67324E21DA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BA30CF7-781B-EF00-E306-35AA217CFED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D156E85-2A05-2AD1-C214-3D925390D8FE}"/>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178179F9-6235-A392-31D8-5764D82B7FD7}"/>
              </a:ext>
            </a:extLst>
          </p:cNvPr>
          <p:cNvSpPr txBox="1"/>
          <p:nvPr/>
        </p:nvSpPr>
        <p:spPr>
          <a:xfrm>
            <a:off x="1637649" y="215900"/>
            <a:ext cx="8916736" cy="523220"/>
          </a:xfrm>
          <a:prstGeom prst="rect">
            <a:avLst/>
          </a:prstGeom>
          <a:noFill/>
        </p:spPr>
        <p:txBody>
          <a:bodyPr wrap="none" rtlCol="0">
            <a:spAutoFit/>
          </a:bodyPr>
          <a:lstStyle/>
          <a:p>
            <a:pPr algn="ctr"/>
            <a:r>
              <a:rPr lang="en-US" sz="2800" b="1" dirty="0">
                <a:solidFill>
                  <a:schemeClr val="bg1"/>
                </a:solidFill>
              </a:rPr>
              <a:t>3. TỔNG HỢP AMMONIA THEO QUÁ TRÌNH HABER</a:t>
            </a:r>
          </a:p>
        </p:txBody>
      </p:sp>
      <p:pic>
        <p:nvPicPr>
          <p:cNvPr id="7" name="Graphic 6">
            <a:extLst>
              <a:ext uri="{FF2B5EF4-FFF2-40B4-BE49-F238E27FC236}">
                <a16:creationId xmlns:a16="http://schemas.microsoft.com/office/drawing/2014/main" id="{7E39D5D1-C272-4142-F811-91F9850B552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642465" y="141518"/>
            <a:ext cx="642360" cy="650962"/>
          </a:xfrm>
          <a:prstGeom prst="rect">
            <a:avLst/>
          </a:prstGeom>
        </p:spPr>
      </p:pic>
      <p:pic>
        <p:nvPicPr>
          <p:cNvPr id="9" name="Graphic 8">
            <a:extLst>
              <a:ext uri="{FF2B5EF4-FFF2-40B4-BE49-F238E27FC236}">
                <a16:creationId xmlns:a16="http://schemas.microsoft.com/office/drawing/2014/main" id="{2A7AAC36-5A23-1F31-7D4F-D23C891D44E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07209" y="141518"/>
            <a:ext cx="642360" cy="650962"/>
          </a:xfrm>
          <a:prstGeom prst="rect">
            <a:avLst/>
          </a:prstGeom>
        </p:spPr>
      </p:pic>
      <p:pic>
        <p:nvPicPr>
          <p:cNvPr id="17" name="Graphic 16">
            <a:extLst>
              <a:ext uri="{FF2B5EF4-FFF2-40B4-BE49-F238E27FC236}">
                <a16:creationId xmlns:a16="http://schemas.microsoft.com/office/drawing/2014/main" id="{1AB29A56-A0BC-6CE9-FE32-584292DDD80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81800" y="4248150"/>
            <a:ext cx="5410200" cy="2609850"/>
          </a:xfrm>
          <a:prstGeom prst="rect">
            <a:avLst/>
          </a:prstGeom>
        </p:spPr>
      </p:pic>
      <p:grpSp>
        <p:nvGrpSpPr>
          <p:cNvPr id="45" name="Graphic 18">
            <a:extLst>
              <a:ext uri="{FF2B5EF4-FFF2-40B4-BE49-F238E27FC236}">
                <a16:creationId xmlns:a16="http://schemas.microsoft.com/office/drawing/2014/main" id="{FC487914-7EA3-BA2F-37C4-10D9D4839359}"/>
              </a:ext>
            </a:extLst>
          </p:cNvPr>
          <p:cNvGrpSpPr/>
          <p:nvPr/>
        </p:nvGrpSpPr>
        <p:grpSpPr>
          <a:xfrm rot="2187709">
            <a:off x="10661115" y="5981778"/>
            <a:ext cx="1727244" cy="1394136"/>
            <a:chOff x="1821878" y="2257804"/>
            <a:chExt cx="2202275" cy="1777555"/>
          </a:xfrm>
          <a:noFill/>
        </p:grpSpPr>
        <p:sp>
          <p:nvSpPr>
            <p:cNvPr id="46" name="Freeform: Shape 45">
              <a:extLst>
                <a:ext uri="{FF2B5EF4-FFF2-40B4-BE49-F238E27FC236}">
                  <a16:creationId xmlns:a16="http://schemas.microsoft.com/office/drawing/2014/main" id="{77C8B821-49B9-38EA-7A62-5DDE31F8AD8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26A4EEB-F0EC-5C04-2A89-4B4A9A6CFB6B}"/>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FD2789-13D4-E548-664C-A4073FA0E62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73" name="Group 72">
            <a:extLst>
              <a:ext uri="{FF2B5EF4-FFF2-40B4-BE49-F238E27FC236}">
                <a16:creationId xmlns:a16="http://schemas.microsoft.com/office/drawing/2014/main" id="{5308FA49-D227-32A5-A9D3-438DC59620DA}"/>
              </a:ext>
            </a:extLst>
          </p:cNvPr>
          <p:cNvGrpSpPr/>
          <p:nvPr/>
        </p:nvGrpSpPr>
        <p:grpSpPr>
          <a:xfrm>
            <a:off x="2879730" y="346461"/>
            <a:ext cx="6428509" cy="3534760"/>
            <a:chOff x="3094182" y="3323240"/>
            <a:chExt cx="6428509" cy="3534760"/>
          </a:xfrm>
        </p:grpSpPr>
        <p:sp>
          <p:nvSpPr>
            <p:cNvPr id="72" name="Rectangle 71">
              <a:extLst>
                <a:ext uri="{FF2B5EF4-FFF2-40B4-BE49-F238E27FC236}">
                  <a16:creationId xmlns:a16="http://schemas.microsoft.com/office/drawing/2014/main" id="{291F46EF-0E8E-5773-A8E2-1CEF910B29A7}"/>
                </a:ext>
              </a:extLst>
            </p:cNvPr>
            <p:cNvSpPr/>
            <p:nvPr/>
          </p:nvSpPr>
          <p:spPr>
            <a:xfrm>
              <a:off x="3094182" y="3323240"/>
              <a:ext cx="6428509" cy="3534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D533EED1-4A5A-FC43-0C88-4DB96A6B7AD1}"/>
                </a:ext>
              </a:extLst>
            </p:cNvPr>
            <p:cNvGrpSpPr/>
            <p:nvPr/>
          </p:nvGrpSpPr>
          <p:grpSpPr>
            <a:xfrm>
              <a:off x="3253918" y="3414876"/>
              <a:ext cx="6225486" cy="3314822"/>
              <a:chOff x="175048" y="2952207"/>
              <a:chExt cx="6937186" cy="3693774"/>
            </a:xfrm>
          </p:grpSpPr>
          <p:pic>
            <p:nvPicPr>
              <p:cNvPr id="31" name="Picture 30">
                <a:extLst>
                  <a:ext uri="{FF2B5EF4-FFF2-40B4-BE49-F238E27FC236}">
                    <a16:creationId xmlns:a16="http://schemas.microsoft.com/office/drawing/2014/main" id="{D23BCFEC-C251-2F76-44E3-F05CDEA2DD9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58106" y="3356893"/>
                <a:ext cx="5472770" cy="3289088"/>
              </a:xfrm>
              <a:prstGeom prst="rect">
                <a:avLst/>
              </a:prstGeom>
            </p:spPr>
          </p:pic>
          <p:sp>
            <p:nvSpPr>
              <p:cNvPr id="32" name="TextBox 31">
                <a:extLst>
                  <a:ext uri="{FF2B5EF4-FFF2-40B4-BE49-F238E27FC236}">
                    <a16:creationId xmlns:a16="http://schemas.microsoft.com/office/drawing/2014/main" id="{C7EB0404-9309-3FC0-ED5A-EBB1C7CC5C7E}"/>
                  </a:ext>
                </a:extLst>
              </p:cNvPr>
              <p:cNvSpPr txBox="1"/>
              <p:nvPr/>
            </p:nvSpPr>
            <p:spPr>
              <a:xfrm>
                <a:off x="2438400" y="5900245"/>
                <a:ext cx="1287532" cy="369332"/>
              </a:xfrm>
              <a:prstGeom prst="rect">
                <a:avLst/>
              </a:prstGeom>
              <a:noFill/>
            </p:spPr>
            <p:txBody>
              <a:bodyPr wrap="none" rtlCol="0">
                <a:spAutoFit/>
              </a:bodyPr>
              <a:lstStyle/>
              <a:p>
                <a:r>
                  <a:rPr lang="en-US"/>
                  <a:t>Xúc tác Fe</a:t>
                </a:r>
              </a:p>
            </p:txBody>
          </p:sp>
          <p:sp>
            <p:nvSpPr>
              <p:cNvPr id="33" name="TextBox 32">
                <a:extLst>
                  <a:ext uri="{FF2B5EF4-FFF2-40B4-BE49-F238E27FC236}">
                    <a16:creationId xmlns:a16="http://schemas.microsoft.com/office/drawing/2014/main" id="{F0BD6FCB-D620-61B8-3B37-62C1665BF237}"/>
                  </a:ext>
                </a:extLst>
              </p:cNvPr>
              <p:cNvSpPr txBox="1"/>
              <p:nvPr/>
            </p:nvSpPr>
            <p:spPr>
              <a:xfrm>
                <a:off x="5722110" y="3905878"/>
                <a:ext cx="1390124" cy="1391407"/>
              </a:xfrm>
              <a:prstGeom prst="rect">
                <a:avLst/>
              </a:prstGeom>
              <a:noFill/>
            </p:spPr>
            <p:txBody>
              <a:bodyPr wrap="none" rtlCol="0">
                <a:spAutoFit/>
              </a:bodyPr>
              <a:lstStyle/>
              <a:p>
                <a:pPr>
                  <a:lnSpc>
                    <a:spcPct val="120000"/>
                  </a:lnSpc>
                </a:pPr>
                <a:r>
                  <a:rPr lang="en-US" dirty="0" err="1"/>
                  <a:t>Hệ</a:t>
                </a:r>
                <a:r>
                  <a:rPr lang="en-US" dirty="0"/>
                  <a:t> </a:t>
                </a:r>
                <a:r>
                  <a:rPr lang="en-US" dirty="0" err="1"/>
                  <a:t>thống</a:t>
                </a:r>
                <a:endParaRPr lang="en-US" dirty="0"/>
              </a:p>
              <a:p>
                <a:pPr>
                  <a:lnSpc>
                    <a:spcPct val="120000"/>
                  </a:lnSpc>
                </a:pPr>
                <a:r>
                  <a:rPr lang="en-US" dirty="0" err="1"/>
                  <a:t>làm</a:t>
                </a:r>
                <a:r>
                  <a:rPr lang="en-US" dirty="0"/>
                  <a:t> </a:t>
                </a:r>
                <a:r>
                  <a:rPr lang="en-US" dirty="0" err="1"/>
                  <a:t>lạnh</a:t>
                </a:r>
                <a:endParaRPr lang="en-US" dirty="0"/>
              </a:p>
              <a:p>
                <a:pPr>
                  <a:lnSpc>
                    <a:spcPct val="120000"/>
                  </a:lnSpc>
                </a:pPr>
                <a:r>
                  <a:rPr lang="en-US" dirty="0" err="1"/>
                  <a:t>để</a:t>
                </a:r>
                <a:r>
                  <a:rPr lang="en-US" dirty="0"/>
                  <a:t> </a:t>
                </a:r>
                <a:r>
                  <a:rPr lang="en-US" dirty="0" err="1"/>
                  <a:t>hóa</a:t>
                </a:r>
                <a:r>
                  <a:rPr lang="en-US" dirty="0"/>
                  <a:t> </a:t>
                </a:r>
                <a:r>
                  <a:rPr lang="en-US" dirty="0" err="1"/>
                  <a:t>lỏng</a:t>
                </a:r>
                <a:endParaRPr lang="en-US" dirty="0"/>
              </a:p>
              <a:p>
                <a:pPr>
                  <a:lnSpc>
                    <a:spcPct val="120000"/>
                  </a:lnSpc>
                </a:pPr>
                <a:r>
                  <a:rPr lang="en-US" dirty="0"/>
                  <a:t>ammonia</a:t>
                </a:r>
              </a:p>
            </p:txBody>
          </p:sp>
          <p:sp>
            <p:nvSpPr>
              <p:cNvPr id="34" name="TextBox 33">
                <a:extLst>
                  <a:ext uri="{FF2B5EF4-FFF2-40B4-BE49-F238E27FC236}">
                    <a16:creationId xmlns:a16="http://schemas.microsoft.com/office/drawing/2014/main" id="{2861D661-D9FA-C850-C0BB-0864274486DF}"/>
                  </a:ext>
                </a:extLst>
              </p:cNvPr>
              <p:cNvSpPr txBox="1"/>
              <p:nvPr/>
            </p:nvSpPr>
            <p:spPr>
              <a:xfrm>
                <a:off x="4284580" y="5258980"/>
                <a:ext cx="750526" cy="361766"/>
              </a:xfrm>
              <a:prstGeom prst="rect">
                <a:avLst/>
              </a:prstGeom>
              <a:noFill/>
            </p:spPr>
            <p:txBody>
              <a:bodyPr wrap="none" rtlCol="0">
                <a:spAutoFit/>
              </a:bodyPr>
              <a:lstStyle/>
              <a:p>
                <a:pPr>
                  <a:lnSpc>
                    <a:spcPct val="120000"/>
                  </a:lnSpc>
                </a:pPr>
                <a:r>
                  <a:rPr lang="en-US" sz="1600" dirty="0"/>
                  <a:t>NH</a:t>
                </a:r>
                <a:r>
                  <a:rPr lang="en-US" sz="1600" baseline="-25000" dirty="0"/>
                  <a:t>3</a:t>
                </a:r>
                <a:r>
                  <a:rPr lang="en-US" sz="1600" dirty="0"/>
                  <a:t>(</a:t>
                </a:r>
                <a:r>
                  <a:rPr lang="en-US" sz="1600" i="1" dirty="0">
                    <a:latin typeface="Times New Roman" panose="02020603050405020304" pitchFamily="18" charset="0"/>
                    <a:cs typeface="Times New Roman" panose="02020603050405020304" pitchFamily="18" charset="0"/>
                  </a:rPr>
                  <a:t>l</a:t>
                </a:r>
                <a:r>
                  <a:rPr lang="en-US" sz="1600" dirty="0"/>
                  <a:t>)</a:t>
                </a:r>
              </a:p>
            </p:txBody>
          </p:sp>
          <p:sp>
            <p:nvSpPr>
              <p:cNvPr id="35" name="TextBox 34">
                <a:extLst>
                  <a:ext uri="{FF2B5EF4-FFF2-40B4-BE49-F238E27FC236}">
                    <a16:creationId xmlns:a16="http://schemas.microsoft.com/office/drawing/2014/main" id="{638D2550-45D2-2522-BB2D-F999DEBFAA7D}"/>
                  </a:ext>
                </a:extLst>
              </p:cNvPr>
              <p:cNvSpPr txBox="1"/>
              <p:nvPr/>
            </p:nvSpPr>
            <p:spPr>
              <a:xfrm>
                <a:off x="175048" y="5132034"/>
                <a:ext cx="1903085" cy="369332"/>
              </a:xfrm>
              <a:prstGeom prst="rect">
                <a:avLst/>
              </a:prstGeom>
              <a:noFill/>
            </p:spPr>
            <p:txBody>
              <a:bodyPr wrap="none" rtlCol="0">
                <a:spAutoFit/>
              </a:bodyPr>
              <a:lstStyle/>
              <a:p>
                <a:r>
                  <a:rPr lang="en-US"/>
                  <a:t>Buồng phản ứng</a:t>
                </a:r>
              </a:p>
            </p:txBody>
          </p:sp>
          <p:sp>
            <p:nvSpPr>
              <p:cNvPr id="36" name="TextBox 35">
                <a:extLst>
                  <a:ext uri="{FF2B5EF4-FFF2-40B4-BE49-F238E27FC236}">
                    <a16:creationId xmlns:a16="http://schemas.microsoft.com/office/drawing/2014/main" id="{150F7726-4596-B8B7-2628-DD04C4A7E195}"/>
                  </a:ext>
                </a:extLst>
              </p:cNvPr>
              <p:cNvSpPr txBox="1"/>
              <p:nvPr/>
            </p:nvSpPr>
            <p:spPr>
              <a:xfrm>
                <a:off x="203703" y="4245087"/>
                <a:ext cx="816249" cy="369332"/>
              </a:xfrm>
              <a:prstGeom prst="rect">
                <a:avLst/>
              </a:prstGeom>
              <a:noFill/>
            </p:spPr>
            <p:txBody>
              <a:bodyPr wrap="none" rtlCol="0">
                <a:spAutoFit/>
              </a:bodyPr>
              <a:lstStyle/>
              <a:p>
                <a:r>
                  <a:rPr lang="en-US"/>
                  <a:t>N</a:t>
                </a:r>
                <a:r>
                  <a:rPr lang="en-US" baseline="-25000"/>
                  <a:t>2</a:t>
                </a:r>
                <a:r>
                  <a:rPr lang="en-US"/>
                  <a:t>, H</a:t>
                </a:r>
                <a:r>
                  <a:rPr lang="en-US" baseline="-25000"/>
                  <a:t>2</a:t>
                </a:r>
                <a:endParaRPr lang="en-US"/>
              </a:p>
            </p:txBody>
          </p:sp>
          <p:sp>
            <p:nvSpPr>
              <p:cNvPr id="37" name="TextBox 36">
                <a:extLst>
                  <a:ext uri="{FF2B5EF4-FFF2-40B4-BE49-F238E27FC236}">
                    <a16:creationId xmlns:a16="http://schemas.microsoft.com/office/drawing/2014/main" id="{B4779FDB-21C1-0923-62D3-C9D32B3A8824}"/>
                  </a:ext>
                </a:extLst>
              </p:cNvPr>
              <p:cNvSpPr txBox="1"/>
              <p:nvPr/>
            </p:nvSpPr>
            <p:spPr>
              <a:xfrm>
                <a:off x="410352" y="3450821"/>
                <a:ext cx="1428596" cy="369332"/>
              </a:xfrm>
              <a:prstGeom prst="rect">
                <a:avLst/>
              </a:prstGeom>
              <a:noFill/>
            </p:spPr>
            <p:txBody>
              <a:bodyPr wrap="none" rtlCol="0">
                <a:spAutoFit/>
              </a:bodyPr>
              <a:lstStyle/>
              <a:p>
                <a:r>
                  <a:rPr lang="en-US"/>
                  <a:t>Máy nén khí</a:t>
                </a:r>
              </a:p>
            </p:txBody>
          </p:sp>
          <p:sp>
            <p:nvSpPr>
              <p:cNvPr id="38" name="TextBox 37">
                <a:extLst>
                  <a:ext uri="{FF2B5EF4-FFF2-40B4-BE49-F238E27FC236}">
                    <a16:creationId xmlns:a16="http://schemas.microsoft.com/office/drawing/2014/main" id="{65224D37-311D-5FDA-D482-02B467AF099F}"/>
                  </a:ext>
                </a:extLst>
              </p:cNvPr>
              <p:cNvSpPr txBox="1"/>
              <p:nvPr/>
            </p:nvSpPr>
            <p:spPr>
              <a:xfrm>
                <a:off x="2246577" y="2952207"/>
                <a:ext cx="2278188" cy="369332"/>
              </a:xfrm>
              <a:prstGeom prst="rect">
                <a:avLst/>
              </a:prstGeom>
              <a:noFill/>
            </p:spPr>
            <p:txBody>
              <a:bodyPr wrap="none" rtlCol="0">
                <a:spAutoFit/>
              </a:bodyPr>
              <a:lstStyle/>
              <a:p>
                <a:r>
                  <a:rPr lang="en-US" dirty="0"/>
                  <a:t>N</a:t>
                </a:r>
                <a:r>
                  <a:rPr lang="en-US" baseline="-25000" dirty="0"/>
                  <a:t>2</a:t>
                </a:r>
                <a:r>
                  <a:rPr lang="en-US" dirty="0"/>
                  <a:t> </a:t>
                </a:r>
                <a:r>
                  <a:rPr lang="en-US" dirty="0" err="1"/>
                  <a:t>và</a:t>
                </a:r>
                <a:r>
                  <a:rPr lang="en-US" dirty="0"/>
                  <a:t> H</a:t>
                </a:r>
                <a:r>
                  <a:rPr lang="en-US" baseline="-25000" dirty="0"/>
                  <a:t>2</a:t>
                </a:r>
                <a:r>
                  <a:rPr lang="en-US" dirty="0"/>
                  <a:t> </a:t>
                </a:r>
                <a:r>
                  <a:rPr lang="en-US" dirty="0" err="1"/>
                  <a:t>tái</a:t>
                </a:r>
                <a:r>
                  <a:rPr lang="en-US" dirty="0"/>
                  <a:t> </a:t>
                </a:r>
                <a:r>
                  <a:rPr lang="en-US" dirty="0" err="1"/>
                  <a:t>sử</a:t>
                </a:r>
                <a:r>
                  <a:rPr lang="en-US" dirty="0"/>
                  <a:t> </a:t>
                </a:r>
                <a:r>
                  <a:rPr lang="en-US" dirty="0" err="1"/>
                  <a:t>dụng</a:t>
                </a:r>
                <a:endParaRPr lang="en-US" dirty="0"/>
              </a:p>
            </p:txBody>
          </p:sp>
        </p:grpSp>
      </p:grpSp>
      <p:grpSp>
        <p:nvGrpSpPr>
          <p:cNvPr id="10" name="Group 9">
            <a:extLst>
              <a:ext uri="{FF2B5EF4-FFF2-40B4-BE49-F238E27FC236}">
                <a16:creationId xmlns:a16="http://schemas.microsoft.com/office/drawing/2014/main" id="{29C283D4-D4C9-F5CB-CA0C-9A334B81DEE0}"/>
              </a:ext>
            </a:extLst>
          </p:cNvPr>
          <p:cNvGrpSpPr/>
          <p:nvPr/>
        </p:nvGrpSpPr>
        <p:grpSpPr>
          <a:xfrm>
            <a:off x="764430" y="3995389"/>
            <a:ext cx="10691243" cy="2474789"/>
            <a:chOff x="935668" y="4035334"/>
            <a:chExt cx="10691243" cy="2474789"/>
          </a:xfrm>
        </p:grpSpPr>
        <p:sp>
          <p:nvSpPr>
            <p:cNvPr id="2" name="Rectangle: Rounded Corners 1">
              <a:extLst>
                <a:ext uri="{FF2B5EF4-FFF2-40B4-BE49-F238E27FC236}">
                  <a16:creationId xmlns:a16="http://schemas.microsoft.com/office/drawing/2014/main" id="{A8000550-ACDA-9F87-6245-840B48A8836E}"/>
                </a:ext>
              </a:extLst>
            </p:cNvPr>
            <p:cNvSpPr/>
            <p:nvPr/>
          </p:nvSpPr>
          <p:spPr>
            <a:xfrm>
              <a:off x="935668" y="4035334"/>
              <a:ext cx="10659110" cy="2474789"/>
            </a:xfrm>
            <a:custGeom>
              <a:avLst/>
              <a:gdLst>
                <a:gd name="connsiteX0" fmla="*/ 0 w 10659110"/>
                <a:gd name="connsiteY0" fmla="*/ 197637 h 2474789"/>
                <a:gd name="connsiteX1" fmla="*/ 197637 w 10659110"/>
                <a:gd name="connsiteY1" fmla="*/ 0 h 2474789"/>
                <a:gd name="connsiteX2" fmla="*/ 10461473 w 10659110"/>
                <a:gd name="connsiteY2" fmla="*/ 0 h 2474789"/>
                <a:gd name="connsiteX3" fmla="*/ 10659110 w 10659110"/>
                <a:gd name="connsiteY3" fmla="*/ 197637 h 2474789"/>
                <a:gd name="connsiteX4" fmla="*/ 10659110 w 10659110"/>
                <a:gd name="connsiteY4" fmla="*/ 2277152 h 2474789"/>
                <a:gd name="connsiteX5" fmla="*/ 10461473 w 10659110"/>
                <a:gd name="connsiteY5" fmla="*/ 2474789 h 2474789"/>
                <a:gd name="connsiteX6" fmla="*/ 197637 w 10659110"/>
                <a:gd name="connsiteY6" fmla="*/ 2474789 h 2474789"/>
                <a:gd name="connsiteX7" fmla="*/ 0 w 10659110"/>
                <a:gd name="connsiteY7" fmla="*/ 2277152 h 2474789"/>
                <a:gd name="connsiteX8" fmla="*/ 0 w 10659110"/>
                <a:gd name="connsiteY8" fmla="*/ 197637 h 247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9110" h="2474789" fill="none" extrusionOk="0">
                  <a:moveTo>
                    <a:pt x="0" y="197637"/>
                  </a:moveTo>
                  <a:cubicBezTo>
                    <a:pt x="862" y="105554"/>
                    <a:pt x="90257" y="6215"/>
                    <a:pt x="197637" y="0"/>
                  </a:cubicBezTo>
                  <a:cubicBezTo>
                    <a:pt x="2130108" y="30221"/>
                    <a:pt x="8386522" y="74151"/>
                    <a:pt x="10461473" y="0"/>
                  </a:cubicBezTo>
                  <a:cubicBezTo>
                    <a:pt x="10559091" y="9647"/>
                    <a:pt x="10655775" y="107432"/>
                    <a:pt x="10659110" y="197637"/>
                  </a:cubicBezTo>
                  <a:cubicBezTo>
                    <a:pt x="10567184" y="1105720"/>
                    <a:pt x="10543203" y="1882674"/>
                    <a:pt x="10659110" y="2277152"/>
                  </a:cubicBezTo>
                  <a:cubicBezTo>
                    <a:pt x="10647359" y="2380248"/>
                    <a:pt x="10580081" y="2479079"/>
                    <a:pt x="10461473" y="2474789"/>
                  </a:cubicBezTo>
                  <a:cubicBezTo>
                    <a:pt x="8998741" y="2305741"/>
                    <a:pt x="1837042" y="2480943"/>
                    <a:pt x="197637" y="2474789"/>
                  </a:cubicBezTo>
                  <a:cubicBezTo>
                    <a:pt x="97567" y="2478159"/>
                    <a:pt x="-1741" y="2382315"/>
                    <a:pt x="0" y="2277152"/>
                  </a:cubicBezTo>
                  <a:cubicBezTo>
                    <a:pt x="125304" y="1277192"/>
                    <a:pt x="-41351" y="922120"/>
                    <a:pt x="0" y="197637"/>
                  </a:cubicBezTo>
                  <a:close/>
                </a:path>
                <a:path w="10659110" h="2474789" stroke="0" extrusionOk="0">
                  <a:moveTo>
                    <a:pt x="0" y="197637"/>
                  </a:moveTo>
                  <a:cubicBezTo>
                    <a:pt x="13937" y="99547"/>
                    <a:pt x="77029" y="12390"/>
                    <a:pt x="197637" y="0"/>
                  </a:cubicBezTo>
                  <a:cubicBezTo>
                    <a:pt x="3592337" y="50397"/>
                    <a:pt x="7773597" y="-118578"/>
                    <a:pt x="10461473" y="0"/>
                  </a:cubicBezTo>
                  <a:cubicBezTo>
                    <a:pt x="10564491" y="-3336"/>
                    <a:pt x="10644667" y="77504"/>
                    <a:pt x="10659110" y="197637"/>
                  </a:cubicBezTo>
                  <a:cubicBezTo>
                    <a:pt x="10606343" y="1077115"/>
                    <a:pt x="10585858" y="1638024"/>
                    <a:pt x="10659110" y="2277152"/>
                  </a:cubicBezTo>
                  <a:cubicBezTo>
                    <a:pt x="10680719" y="2385162"/>
                    <a:pt x="10563167" y="2456778"/>
                    <a:pt x="10461473" y="2474789"/>
                  </a:cubicBezTo>
                  <a:cubicBezTo>
                    <a:pt x="7275249" y="2461564"/>
                    <a:pt x="1480187" y="2551657"/>
                    <a:pt x="197637" y="2474789"/>
                  </a:cubicBezTo>
                  <a:cubicBezTo>
                    <a:pt x="94798" y="2479664"/>
                    <a:pt x="18555" y="2379070"/>
                    <a:pt x="0" y="2277152"/>
                  </a:cubicBezTo>
                  <a:cubicBezTo>
                    <a:pt x="121687" y="1925721"/>
                    <a:pt x="-5547" y="769197"/>
                    <a:pt x="0" y="197637"/>
                  </a:cubicBezTo>
                  <a:close/>
                </a:path>
              </a:pathLst>
            </a:custGeom>
            <a:solidFill>
              <a:schemeClr val="accent4">
                <a:lumMod val="20000"/>
                <a:lumOff val="80000"/>
              </a:schemeClr>
            </a:solidFill>
            <a:ln w="28575">
              <a:solidFill>
                <a:schemeClr val="accent4">
                  <a:lumMod val="50000"/>
                </a:schemeClr>
              </a:solidFill>
              <a:extLst>
                <a:ext uri="{C807C97D-BFC1-408E-A445-0C87EB9F89A2}">
                  <ask:lineSketchStyleProps xmlns="" xmlns:ask="http://schemas.microsoft.com/office/drawing/2018/sketchyshapes" sd="2501589597">
                    <a:prstGeom prst="roundRect">
                      <a:avLst>
                        <a:gd name="adj" fmla="val 7986"/>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54240B-B81A-688C-3CE1-7CD7B3B6FE35}"/>
                </a:ext>
              </a:extLst>
            </p:cNvPr>
            <p:cNvSpPr txBox="1"/>
            <p:nvPr/>
          </p:nvSpPr>
          <p:spPr>
            <a:xfrm>
              <a:off x="1081455" y="4233399"/>
              <a:ext cx="10545456" cy="2123658"/>
            </a:xfrm>
            <a:prstGeom prst="rect">
              <a:avLst/>
            </a:prstGeom>
            <a:noFill/>
          </p:spPr>
          <p:txBody>
            <a:bodyPr wrap="square" rtlCol="0">
              <a:spAutoFit/>
            </a:bodyPr>
            <a:lstStyle/>
            <a:p>
              <a:r>
                <a:rPr lang="en-US" sz="2200" dirty="0" err="1">
                  <a:latin typeface="Arial" panose="020B0604020202020204" pitchFamily="34" charset="0"/>
                  <a:cs typeface="Arial" panose="020B0604020202020204" pitchFamily="34" charset="0"/>
                </a:rPr>
                <a:t>Quá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trình</a:t>
              </a:r>
              <a:r>
                <a:rPr lang="en-US" sz="2200" dirty="0">
                  <a:latin typeface="Arial" panose="020B0604020202020204" pitchFamily="34" charset="0"/>
                  <a:cs typeface="Arial" panose="020B0604020202020204" pitchFamily="34" charset="0"/>
                </a:rPr>
                <a:t> Haber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như</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sau</a:t>
              </a:r>
              <a:r>
                <a:rPr lang="en-US" sz="22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200" dirty="0" err="1">
                  <a:latin typeface="Arial" panose="020B0604020202020204" pitchFamily="34" charset="0"/>
                  <a:cs typeface="Arial" panose="020B0604020202020204" pitchFamily="34" charset="0"/>
                </a:rPr>
                <a:t>Hỗn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nitrogen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hydrogen (1:3)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nén</a:t>
              </a:r>
              <a:r>
                <a:rPr lang="en-US" sz="2200" dirty="0">
                  <a:latin typeface="Arial" panose="020B0604020202020204" pitchFamily="34" charset="0"/>
                  <a:cs typeface="Arial" panose="020B0604020202020204" pitchFamily="34" charset="0"/>
                </a:rPr>
                <a:t> ở </a:t>
              </a:r>
              <a:r>
                <a:rPr lang="en-US" sz="2200" dirty="0" err="1">
                  <a:latin typeface="Arial" panose="020B0604020202020204" pitchFamily="34" charset="0"/>
                  <a:cs typeface="Arial" panose="020B0604020202020204" pitchFamily="34" charset="0"/>
                </a:rPr>
                <a:t>áp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xuất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cao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tháp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tổng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ammonia </a:t>
              </a:r>
              <a:r>
                <a:rPr lang="en-US" sz="2200" dirty="0" err="1">
                  <a:latin typeface="Arial" panose="020B0604020202020204" pitchFamily="34" charset="0"/>
                  <a:cs typeface="Arial" panose="020B0604020202020204" pitchFamily="34" charset="0"/>
                </a:rPr>
                <a:t>trong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điệu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nhiệt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áp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suất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xúc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thích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200" dirty="0" err="1">
                  <a:latin typeface="Arial" panose="020B0604020202020204" pitchFamily="34" charset="0"/>
                  <a:cs typeface="Arial" panose="020B0604020202020204" pitchFamily="34" charset="0"/>
                </a:rPr>
                <a:t>Hỗn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từ</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tháp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tổng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bao </a:t>
              </a:r>
              <a:r>
                <a:rPr lang="en-US" sz="2200" dirty="0" err="1">
                  <a:latin typeface="Arial" panose="020B0604020202020204" pitchFamily="34" charset="0"/>
                  <a:cs typeface="Arial" panose="020B0604020202020204" pitchFamily="34" charset="0"/>
                </a:rPr>
                <a:t>gồm</a:t>
              </a:r>
              <a:r>
                <a:rPr lang="en-US" sz="2200" dirty="0">
                  <a:latin typeface="Arial" panose="020B0604020202020204" pitchFamily="34" charset="0"/>
                  <a:cs typeface="Arial" panose="020B0604020202020204" pitchFamily="34" charset="0"/>
                </a:rPr>
                <a:t>: H</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N</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NH</a:t>
              </a:r>
              <a:r>
                <a:rPr lang="en-US" sz="2200" baseline="-25000" dirty="0">
                  <a:latin typeface="Arial" panose="020B0604020202020204" pitchFamily="34" charset="0"/>
                  <a:cs typeface="Arial" panose="020B0604020202020204" pitchFamily="34" charset="0"/>
                </a:rPr>
                <a:t>3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dẫn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tháp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lạnh</a:t>
              </a:r>
              <a:r>
                <a:rPr lang="en-US" sz="2200" dirty="0">
                  <a:latin typeface="Arial" panose="020B0604020202020204" pitchFamily="34" charset="0"/>
                  <a:cs typeface="Arial" panose="020B0604020202020204" pitchFamily="34" charset="0"/>
                </a:rPr>
                <a:t>. Ở </a:t>
              </a:r>
              <a:r>
                <a:rPr lang="en-US" sz="2200" dirty="0" err="1">
                  <a:latin typeface="Arial" panose="020B0604020202020204" pitchFamily="34" charset="0"/>
                  <a:cs typeface="Arial" panose="020B0604020202020204" pitchFamily="34" charset="0"/>
                </a:rPr>
                <a:t>đây</a:t>
              </a:r>
              <a:r>
                <a:rPr lang="en-US" sz="2200" dirty="0">
                  <a:latin typeface="Arial" panose="020B0604020202020204" pitchFamily="34" charset="0"/>
                  <a:cs typeface="Arial" panose="020B0604020202020204" pitchFamily="34" charset="0"/>
                </a:rPr>
                <a:t>, NH</a:t>
              </a:r>
              <a:r>
                <a:rPr lang="en-US" sz="2200" baseline="-25000" dirty="0">
                  <a:latin typeface="Arial" panose="020B0604020202020204" pitchFamily="34" charset="0"/>
                  <a:cs typeface="Arial" panose="020B0604020202020204" pitchFamily="34" charset="0"/>
                </a:rPr>
                <a:t>3</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hóa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lỏng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tách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riêng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còn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N</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H</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chưa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ứng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tháp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tổng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40531636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18">
            <a:extLst>
              <a:ext uri="{FF2B5EF4-FFF2-40B4-BE49-F238E27FC236}">
                <a16:creationId xmlns:a16="http://schemas.microsoft.com/office/drawing/2014/main" id="{B26B45E6-982C-B8D3-86A8-90BB1785EC67}"/>
              </a:ext>
            </a:extLst>
          </p:cNvPr>
          <p:cNvGrpSpPr/>
          <p:nvPr/>
        </p:nvGrpSpPr>
        <p:grpSpPr>
          <a:xfrm rot="12990985">
            <a:off x="-64014" y="-877297"/>
            <a:ext cx="2267893" cy="1830518"/>
            <a:chOff x="1821878" y="2257804"/>
            <a:chExt cx="2202275" cy="1777555"/>
          </a:xfrm>
          <a:noFill/>
        </p:grpSpPr>
        <p:sp>
          <p:nvSpPr>
            <p:cNvPr id="91" name="Freeform: Shape 90">
              <a:extLst>
                <a:ext uri="{FF2B5EF4-FFF2-40B4-BE49-F238E27FC236}">
                  <a16:creationId xmlns:a16="http://schemas.microsoft.com/office/drawing/2014/main" id="{5E70E1E6-31A9-E0A5-DDA5-83AB6A6C326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8FFEC4C-99AE-CE00-B6EA-195744C14DDF}"/>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6F4ACD-A0EF-407C-B16A-DA0EF4BCF040}"/>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94" name="Graphic 18">
            <a:extLst>
              <a:ext uri="{FF2B5EF4-FFF2-40B4-BE49-F238E27FC236}">
                <a16:creationId xmlns:a16="http://schemas.microsoft.com/office/drawing/2014/main" id="{F4D263B1-65F9-E346-64DC-B5390BAD1502}"/>
              </a:ext>
            </a:extLst>
          </p:cNvPr>
          <p:cNvGrpSpPr/>
          <p:nvPr/>
        </p:nvGrpSpPr>
        <p:grpSpPr>
          <a:xfrm rot="11280797">
            <a:off x="9903239" y="-935580"/>
            <a:ext cx="2267893" cy="1830518"/>
            <a:chOff x="1821878" y="2257804"/>
            <a:chExt cx="2202275" cy="1777555"/>
          </a:xfrm>
          <a:noFill/>
        </p:grpSpPr>
        <p:sp>
          <p:nvSpPr>
            <p:cNvPr id="95" name="Freeform: Shape 94">
              <a:extLst>
                <a:ext uri="{FF2B5EF4-FFF2-40B4-BE49-F238E27FC236}">
                  <a16:creationId xmlns:a16="http://schemas.microsoft.com/office/drawing/2014/main" id="{0A48662D-34C5-E963-833C-DA296236ABC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0" name="Freeform: Shape 10239">
              <a:extLst>
                <a:ext uri="{FF2B5EF4-FFF2-40B4-BE49-F238E27FC236}">
                  <a16:creationId xmlns:a16="http://schemas.microsoft.com/office/drawing/2014/main" id="{1A2E384A-51D3-C70A-30C2-D23E3523B68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1" name="Freeform: Shape 10240">
              <a:extLst>
                <a:ext uri="{FF2B5EF4-FFF2-40B4-BE49-F238E27FC236}">
                  <a16:creationId xmlns:a16="http://schemas.microsoft.com/office/drawing/2014/main" id="{01E49612-1D84-497E-0F62-FDB6F2D1BEAD}"/>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0243" name="Graphic 10242">
            <a:extLst>
              <a:ext uri="{FF2B5EF4-FFF2-40B4-BE49-F238E27FC236}">
                <a16:creationId xmlns:a16="http://schemas.microsoft.com/office/drawing/2014/main" id="{ACA8FA0F-8877-30A1-1CC5-A5925E65A30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10244" name="Graphic 10243">
            <a:extLst>
              <a:ext uri="{FF2B5EF4-FFF2-40B4-BE49-F238E27FC236}">
                <a16:creationId xmlns:a16="http://schemas.microsoft.com/office/drawing/2014/main" id="{5FA29317-70EC-089A-D450-3E9353A6B23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10245" name="Graphic 10244">
            <a:extLst>
              <a:ext uri="{FF2B5EF4-FFF2-40B4-BE49-F238E27FC236}">
                <a16:creationId xmlns:a16="http://schemas.microsoft.com/office/drawing/2014/main" id="{405FF725-515D-1F03-47E5-6CF5C8BC9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0246" name="Graphic 10245">
            <a:extLst>
              <a:ext uri="{FF2B5EF4-FFF2-40B4-BE49-F238E27FC236}">
                <a16:creationId xmlns:a16="http://schemas.microsoft.com/office/drawing/2014/main" id="{16B313B2-FA4B-4D85-800B-9C857FB17A7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48150"/>
            <a:ext cx="5410200" cy="2609850"/>
          </a:xfrm>
          <a:prstGeom prst="rect">
            <a:avLst/>
          </a:prstGeom>
        </p:spPr>
      </p:pic>
      <p:grpSp>
        <p:nvGrpSpPr>
          <p:cNvPr id="10247" name="Graphic 18">
            <a:extLst>
              <a:ext uri="{FF2B5EF4-FFF2-40B4-BE49-F238E27FC236}">
                <a16:creationId xmlns:a16="http://schemas.microsoft.com/office/drawing/2014/main" id="{D43B3F60-1B57-FB4A-A350-B3582C4F2AE9}"/>
              </a:ext>
            </a:extLst>
          </p:cNvPr>
          <p:cNvGrpSpPr/>
          <p:nvPr/>
        </p:nvGrpSpPr>
        <p:grpSpPr>
          <a:xfrm rot="2187709">
            <a:off x="10661115" y="5981778"/>
            <a:ext cx="1727244" cy="1394136"/>
            <a:chOff x="1821878" y="2257804"/>
            <a:chExt cx="2202275" cy="1777555"/>
          </a:xfrm>
          <a:noFill/>
        </p:grpSpPr>
        <p:sp>
          <p:nvSpPr>
            <p:cNvPr id="10248" name="Freeform: Shape 10247">
              <a:extLst>
                <a:ext uri="{FF2B5EF4-FFF2-40B4-BE49-F238E27FC236}">
                  <a16:creationId xmlns:a16="http://schemas.microsoft.com/office/drawing/2014/main" id="{2C557897-B55A-524C-ECE1-DD487733EF1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9" name="Freeform: Shape 10248">
              <a:extLst>
                <a:ext uri="{FF2B5EF4-FFF2-40B4-BE49-F238E27FC236}">
                  <a16:creationId xmlns:a16="http://schemas.microsoft.com/office/drawing/2014/main" id="{FCDA9D43-FA3E-8CA3-391C-F6FF96A1DBC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0" name="Freeform: Shape 10249">
              <a:extLst>
                <a:ext uri="{FF2B5EF4-FFF2-40B4-BE49-F238E27FC236}">
                  <a16:creationId xmlns:a16="http://schemas.microsoft.com/office/drawing/2014/main" id="{B43C0CAC-AE7C-9922-1688-4A18EA9B3834}"/>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10251" name="Graphic 18">
            <a:extLst>
              <a:ext uri="{FF2B5EF4-FFF2-40B4-BE49-F238E27FC236}">
                <a16:creationId xmlns:a16="http://schemas.microsoft.com/office/drawing/2014/main" id="{E1B9992B-F59A-0676-A395-AE2820B90229}"/>
              </a:ext>
            </a:extLst>
          </p:cNvPr>
          <p:cNvGrpSpPr/>
          <p:nvPr/>
        </p:nvGrpSpPr>
        <p:grpSpPr>
          <a:xfrm rot="1262188">
            <a:off x="-210085" y="5981778"/>
            <a:ext cx="1727244" cy="1394136"/>
            <a:chOff x="1821878" y="2257804"/>
            <a:chExt cx="2202275" cy="1777555"/>
          </a:xfrm>
          <a:noFill/>
        </p:grpSpPr>
        <p:sp>
          <p:nvSpPr>
            <p:cNvPr id="10252" name="Freeform: Shape 10251">
              <a:extLst>
                <a:ext uri="{FF2B5EF4-FFF2-40B4-BE49-F238E27FC236}">
                  <a16:creationId xmlns:a16="http://schemas.microsoft.com/office/drawing/2014/main" id="{E91C11E6-026C-05EF-DFC9-96A69AF50DC6}"/>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3" name="Freeform: Shape 10252">
              <a:extLst>
                <a:ext uri="{FF2B5EF4-FFF2-40B4-BE49-F238E27FC236}">
                  <a16:creationId xmlns:a16="http://schemas.microsoft.com/office/drawing/2014/main" id="{FC32ACCB-51B5-E5EE-F4A1-EAD7E2229FE2}"/>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4" name="Freeform: Shape 10253">
              <a:extLst>
                <a:ext uri="{FF2B5EF4-FFF2-40B4-BE49-F238E27FC236}">
                  <a16:creationId xmlns:a16="http://schemas.microsoft.com/office/drawing/2014/main" id="{BF487FB6-F3CB-1A65-1DF8-2B10DDBF01FF}"/>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075" name="Group 2074">
            <a:extLst>
              <a:ext uri="{FF2B5EF4-FFF2-40B4-BE49-F238E27FC236}">
                <a16:creationId xmlns:a16="http://schemas.microsoft.com/office/drawing/2014/main" id="{9BBA25B1-8D54-C4AB-2FA3-A83D2E6D2C23}"/>
              </a:ext>
            </a:extLst>
          </p:cNvPr>
          <p:cNvGrpSpPr/>
          <p:nvPr/>
        </p:nvGrpSpPr>
        <p:grpSpPr>
          <a:xfrm>
            <a:off x="786942" y="1331111"/>
            <a:ext cx="10649368" cy="2022952"/>
            <a:chOff x="2299403" y="2802956"/>
            <a:chExt cx="7644017" cy="1398263"/>
          </a:xfrm>
        </p:grpSpPr>
        <p:sp>
          <p:nvSpPr>
            <p:cNvPr id="2055" name="Rectangle: Rounded Corners 2054">
              <a:extLst>
                <a:ext uri="{FF2B5EF4-FFF2-40B4-BE49-F238E27FC236}">
                  <a16:creationId xmlns:a16="http://schemas.microsoft.com/office/drawing/2014/main" id="{0D9079F7-41E5-7662-8A0D-3FE310A85CB2}"/>
                </a:ext>
              </a:extLst>
            </p:cNvPr>
            <p:cNvSpPr/>
            <p:nvPr/>
          </p:nvSpPr>
          <p:spPr>
            <a:xfrm>
              <a:off x="2299403" y="2802956"/>
              <a:ext cx="7644017" cy="1398263"/>
            </a:xfrm>
            <a:prstGeom prst="roundRect">
              <a:avLst>
                <a:gd name="adj" fmla="val 21541"/>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TextBox 2070">
              <a:extLst>
                <a:ext uri="{FF2B5EF4-FFF2-40B4-BE49-F238E27FC236}">
                  <a16:creationId xmlns:a16="http://schemas.microsoft.com/office/drawing/2014/main" id="{3E26BF09-BC1B-ADFA-90B9-B0CEB90041A1}"/>
                </a:ext>
              </a:extLst>
            </p:cNvPr>
            <p:cNvSpPr txBox="1"/>
            <p:nvPr/>
          </p:nvSpPr>
          <p:spPr>
            <a:xfrm>
              <a:off x="2340815" y="2838064"/>
              <a:ext cx="7561192" cy="1312663"/>
            </a:xfrm>
            <a:prstGeom prst="rect">
              <a:avLst/>
            </a:prstGeom>
            <a:noFill/>
          </p:spPr>
          <p:txBody>
            <a:bodyPr wrap="square" rtlCol="0">
              <a:spAutoFit/>
            </a:bodyPr>
            <a:lstStyle/>
            <a:p>
              <a:pPr algn="ctr">
                <a:lnSpc>
                  <a:spcPct val="125000"/>
                </a:lnSpc>
              </a:pPr>
              <a:r>
                <a:rPr lang="vi-VN" sz="2400" b="1" i="0" dirty="0">
                  <a:solidFill>
                    <a:srgbClr val="333333"/>
                  </a:solidFill>
                  <a:effectLst/>
                </a:rPr>
                <a:t>Dựa vào nguyên lý chuyển dịch cân bằng Le Chatelier, hãy cho biết để tăng hiệu suất phản ứng tổng hợp NH</a:t>
              </a:r>
              <a:r>
                <a:rPr lang="vi-VN" sz="2400" b="1" i="0" baseline="-25000" dirty="0">
                  <a:solidFill>
                    <a:srgbClr val="333333"/>
                  </a:solidFill>
                  <a:effectLst/>
                </a:rPr>
                <a:t>3</a:t>
              </a:r>
              <a:r>
                <a:rPr lang="vi-VN" sz="2400" b="1" i="0" dirty="0">
                  <a:solidFill>
                    <a:srgbClr val="333333"/>
                  </a:solidFill>
                  <a:effectLst/>
                </a:rPr>
                <a:t>, cần điều chỉnh nhiệt độ và áp suất như thế nào. Điều đó có gây trở ngại gì cho phản ứng tổng hợp NH</a:t>
              </a:r>
              <a:r>
                <a:rPr lang="vi-VN" sz="2400" b="1" i="0" baseline="-25000" dirty="0">
                  <a:solidFill>
                    <a:srgbClr val="333333"/>
                  </a:solidFill>
                  <a:effectLst/>
                </a:rPr>
                <a:t>3</a:t>
              </a:r>
              <a:r>
                <a:rPr lang="vi-VN" sz="2400" b="1" i="0" dirty="0">
                  <a:solidFill>
                    <a:srgbClr val="333333"/>
                  </a:solidFill>
                  <a:effectLst/>
                </a:rPr>
                <a:t> trên thực tế hay không? Vì sao.</a:t>
              </a:r>
              <a:endParaRPr lang="vi-VN" sz="2400" b="1" dirty="0">
                <a:cs typeface="Arial" panose="020B0604020202020204" pitchFamily="34" charset="0"/>
              </a:endParaRPr>
            </a:p>
          </p:txBody>
        </p:sp>
      </p:grpSp>
      <p:sp>
        <p:nvSpPr>
          <p:cNvPr id="2079" name="Hexagon 2078">
            <a:extLst>
              <a:ext uri="{FF2B5EF4-FFF2-40B4-BE49-F238E27FC236}">
                <a16:creationId xmlns:a16="http://schemas.microsoft.com/office/drawing/2014/main" id="{F2F4893E-6D13-9469-C175-24014DCA43F2}"/>
              </a:ext>
            </a:extLst>
          </p:cNvPr>
          <p:cNvSpPr/>
          <p:nvPr/>
        </p:nvSpPr>
        <p:spPr>
          <a:xfrm>
            <a:off x="5237760" y="3480752"/>
            <a:ext cx="1716480" cy="561016"/>
          </a:xfrm>
          <a:prstGeom prst="hexagon">
            <a:avLst/>
          </a:prstGeom>
          <a:solidFill>
            <a:schemeClr val="tx2">
              <a:lumMod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FFFF00"/>
                </a:solidFill>
              </a:rPr>
              <a:t>TRẢ LỜI</a:t>
            </a:r>
          </a:p>
        </p:txBody>
      </p:sp>
      <p:grpSp>
        <p:nvGrpSpPr>
          <p:cNvPr id="3" name="Group 2">
            <a:extLst>
              <a:ext uri="{FF2B5EF4-FFF2-40B4-BE49-F238E27FC236}">
                <a16:creationId xmlns:a16="http://schemas.microsoft.com/office/drawing/2014/main" id="{AC60BA3A-A71B-61F1-D3CE-F5971374E381}"/>
              </a:ext>
            </a:extLst>
          </p:cNvPr>
          <p:cNvGrpSpPr/>
          <p:nvPr/>
        </p:nvGrpSpPr>
        <p:grpSpPr>
          <a:xfrm>
            <a:off x="624072" y="259480"/>
            <a:ext cx="4696284" cy="979382"/>
            <a:chOff x="624072" y="259480"/>
            <a:chExt cx="4696284" cy="979382"/>
          </a:xfrm>
        </p:grpSpPr>
        <p:sp>
          <p:nvSpPr>
            <p:cNvPr id="2072" name="Rectangle: Rounded Corners 2071">
              <a:extLst>
                <a:ext uri="{FF2B5EF4-FFF2-40B4-BE49-F238E27FC236}">
                  <a16:creationId xmlns:a16="http://schemas.microsoft.com/office/drawing/2014/main" id="{2C824EEC-83F3-37BD-CAD2-A67357FCAA96}"/>
                </a:ext>
              </a:extLst>
            </p:cNvPr>
            <p:cNvSpPr/>
            <p:nvPr/>
          </p:nvSpPr>
          <p:spPr>
            <a:xfrm>
              <a:off x="1088312" y="389709"/>
              <a:ext cx="4232044" cy="71892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a:extLst>
                <a:ext uri="{FF2B5EF4-FFF2-40B4-BE49-F238E27FC236}">
                  <a16:creationId xmlns:a16="http://schemas.microsoft.com/office/drawing/2014/main" id="{2E4C4E6A-B6CA-8DC0-A212-723A78C18926}"/>
                </a:ext>
              </a:extLst>
            </p:cNvPr>
            <p:cNvSpPr/>
            <p:nvPr/>
          </p:nvSpPr>
          <p:spPr>
            <a:xfrm>
              <a:off x="624072" y="259480"/>
              <a:ext cx="979382" cy="979382"/>
            </a:xfrm>
            <a:prstGeom prst="ellips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TextBox 2072">
              <a:extLst>
                <a:ext uri="{FF2B5EF4-FFF2-40B4-BE49-F238E27FC236}">
                  <a16:creationId xmlns:a16="http://schemas.microsoft.com/office/drawing/2014/main" id="{D06FE7A4-8090-F1A9-810E-53D1F89E3FB7}"/>
                </a:ext>
              </a:extLst>
            </p:cNvPr>
            <p:cNvSpPr txBox="1"/>
            <p:nvPr/>
          </p:nvSpPr>
          <p:spPr>
            <a:xfrm>
              <a:off x="1652032" y="509786"/>
              <a:ext cx="3668324" cy="523220"/>
            </a:xfrm>
            <a:prstGeom prst="rect">
              <a:avLst/>
            </a:prstGeom>
            <a:noFill/>
          </p:spPr>
          <p:txBody>
            <a:bodyPr wrap="square" rtlCol="0">
              <a:spAutoFit/>
            </a:bodyPr>
            <a:lstStyle/>
            <a:p>
              <a:r>
                <a:rPr lang="en-US" sz="2800" b="1" dirty="0">
                  <a:solidFill>
                    <a:schemeClr val="bg1"/>
                  </a:solidFill>
                </a:rPr>
                <a:t>CÂU HỎI THẢO LUẬN 7</a:t>
              </a:r>
            </a:p>
          </p:txBody>
        </p:sp>
        <p:pic>
          <p:nvPicPr>
            <p:cNvPr id="10242" name="Picture 2" descr="Discussion - Free user icons">
              <a:extLst>
                <a:ext uri="{FF2B5EF4-FFF2-40B4-BE49-F238E27FC236}">
                  <a16:creationId xmlns:a16="http://schemas.microsoft.com/office/drawing/2014/main" id="{BF60738E-FF89-39C2-8257-F3F54B28E7C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89229" y="424160"/>
              <a:ext cx="606622" cy="6066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24B6C35A-45D7-F891-E865-14E6A45C0115}"/>
              </a:ext>
            </a:extLst>
          </p:cNvPr>
          <p:cNvGrpSpPr/>
          <p:nvPr/>
        </p:nvGrpSpPr>
        <p:grpSpPr>
          <a:xfrm>
            <a:off x="373565" y="4087953"/>
            <a:ext cx="10835436" cy="2569824"/>
            <a:chOff x="1942531" y="3409059"/>
            <a:chExt cx="10835436" cy="2569824"/>
          </a:xfrm>
        </p:grpSpPr>
        <p:pic>
          <p:nvPicPr>
            <p:cNvPr id="5" name="Picture 4">
              <a:extLst>
                <a:ext uri="{FF2B5EF4-FFF2-40B4-BE49-F238E27FC236}">
                  <a16:creationId xmlns:a16="http://schemas.microsoft.com/office/drawing/2014/main" id="{1ADFFDC1-28DB-7AB4-7B65-9D5F7BB3C60B}"/>
                </a:ext>
              </a:extLst>
            </p:cNvPr>
            <p:cNvPicPr>
              <a:picLocks noChangeAspect="1"/>
            </p:cNvPicPr>
            <p:nvPr/>
          </p:nvPicPr>
          <p:blipFill>
            <a:blip r:embed="rId9">
              <a:duotone>
                <a:schemeClr val="accent1">
                  <a:shade val="45000"/>
                  <a:satMod val="135000"/>
                </a:schemeClr>
                <a:prstClr val="white"/>
              </a:duotone>
            </a:blip>
            <a:stretch>
              <a:fillRect/>
            </a:stretch>
          </p:blipFill>
          <p:spPr>
            <a:xfrm>
              <a:off x="1942531" y="3409059"/>
              <a:ext cx="997050" cy="875521"/>
            </a:xfrm>
            <a:prstGeom prst="rect">
              <a:avLst/>
            </a:prstGeom>
          </p:spPr>
        </p:pic>
        <p:sp>
          <p:nvSpPr>
            <p:cNvPr id="10" name="TextBox 9">
              <a:extLst>
                <a:ext uri="{FF2B5EF4-FFF2-40B4-BE49-F238E27FC236}">
                  <a16:creationId xmlns:a16="http://schemas.microsoft.com/office/drawing/2014/main" id="{CFA8FF7E-ED3F-231C-4B01-DB3E8A53D963}"/>
                </a:ext>
              </a:extLst>
            </p:cNvPr>
            <p:cNvSpPr txBox="1"/>
            <p:nvPr/>
          </p:nvSpPr>
          <p:spPr>
            <a:xfrm>
              <a:off x="2885824" y="3424338"/>
              <a:ext cx="9892143" cy="2554545"/>
            </a:xfrm>
            <a:prstGeom prst="rect">
              <a:avLst/>
            </a:prstGeom>
            <a:noFill/>
          </p:spPr>
          <p:txBody>
            <a:bodyPr wrap="square">
              <a:spAutoFit/>
            </a:bodyPr>
            <a:lstStyle/>
            <a:p>
              <a:pPr marL="285750" indent="-285750" algn="l">
                <a:buFont typeface="Arial" panose="020B0604020202020204" pitchFamily="34" charset="0"/>
                <a:buChar char="•"/>
              </a:pPr>
              <a:r>
                <a:rPr lang="vi-VN" sz="2000" b="0" i="0" dirty="0">
                  <a:solidFill>
                    <a:srgbClr val="333333"/>
                  </a:solidFill>
                  <a:effectLst/>
                </a:rPr>
                <a:t>Dựa theo phản ứng điều chế ammonia thì khi tăng áp suất cân bằng dịch chuyển theo chiều làm giảm số mol khí (chiều thuận) =&gt; tăng hiệu suất phản ứng.</a:t>
              </a:r>
            </a:p>
            <a:p>
              <a:pPr marL="285750" indent="-285750" algn="l">
                <a:buFont typeface="Arial" panose="020B0604020202020204" pitchFamily="34" charset="0"/>
                <a:buChar char="•"/>
              </a:pPr>
              <a:r>
                <a:rPr lang="vi-VN" sz="2000" b="0" i="0" dirty="0">
                  <a:solidFill>
                    <a:srgbClr val="333333"/>
                  </a:solidFill>
                  <a:effectLst/>
                </a:rPr>
                <a:t>Phản ứng tỏa nhiệt =&gt; giảm nhiệt độ thì cân bằng dịch chuyển theo chi</a:t>
              </a:r>
              <a:r>
                <a:rPr lang="en-US" sz="2000" b="0" i="0" dirty="0">
                  <a:solidFill>
                    <a:srgbClr val="333333"/>
                  </a:solidFill>
                  <a:effectLst/>
                  <a:latin typeface="Arial" panose="020B0604020202020204" pitchFamily="34" charset="0"/>
                  <a:cs typeface="Arial" panose="020B0604020202020204" pitchFamily="34" charset="0"/>
                </a:rPr>
                <a:t>ề</a:t>
              </a:r>
              <a:r>
                <a:rPr lang="vi-VN" sz="2000" b="0" i="0" dirty="0">
                  <a:solidFill>
                    <a:srgbClr val="333333"/>
                  </a:solidFill>
                  <a:effectLst/>
                </a:rPr>
                <a:t>u thuận </a:t>
              </a:r>
            </a:p>
            <a:p>
              <a:pPr marL="285750" indent="-285750" algn="l">
                <a:buFont typeface="Arial" panose="020B0604020202020204" pitchFamily="34" charset="0"/>
                <a:buChar char="•"/>
              </a:pPr>
              <a:r>
                <a:rPr lang="vi-VN" sz="2000" b="0" i="0" dirty="0">
                  <a:solidFill>
                    <a:srgbClr val="333333"/>
                  </a:solidFill>
                  <a:effectLst/>
                </a:rPr>
                <a:t>Vậy Trong công nghiệp sản xuất NH</a:t>
              </a:r>
              <a:r>
                <a:rPr lang="vi-VN" sz="2000" b="0" i="0" baseline="-25000" dirty="0">
                  <a:solidFill>
                    <a:srgbClr val="333333"/>
                  </a:solidFill>
                  <a:effectLst/>
                </a:rPr>
                <a:t>3</a:t>
              </a:r>
              <a:r>
                <a:rPr lang="vi-VN" sz="2000" b="0" i="0" dirty="0">
                  <a:solidFill>
                    <a:srgbClr val="333333"/>
                  </a:solidFill>
                  <a:effectLst/>
                </a:rPr>
                <a:t>, để hiệu suất cao người ta sử dụng biện pháp giảm nhiệt độ và tăng áp suất</a:t>
              </a:r>
            </a:p>
            <a:p>
              <a:pPr marL="285750" indent="-285750" algn="just">
                <a:buFont typeface="Arial" panose="020B0604020202020204" pitchFamily="34" charset="0"/>
                <a:buChar char="•"/>
              </a:pPr>
              <a:r>
                <a:rPr lang="vi-VN" sz="2000" b="0" i="0" dirty="0">
                  <a:solidFill>
                    <a:srgbClr val="333333"/>
                  </a:solidFill>
                  <a:effectLst/>
                </a:rPr>
                <a:t>Tuy nhiên, trên thực tế nếu thực hiện các điều kiện trên sẽ gây trở ngại cho phân ứng tổng hợp NH</a:t>
              </a:r>
              <a:r>
                <a:rPr lang="vi-VN" sz="2000" b="0" i="0" baseline="-25000" dirty="0">
                  <a:solidFill>
                    <a:srgbClr val="333333"/>
                  </a:solidFill>
                  <a:effectLst/>
                </a:rPr>
                <a:t>3</a:t>
              </a:r>
              <a:r>
                <a:rPr lang="vi-VN" sz="2000" b="0" i="0" dirty="0">
                  <a:solidFill>
                    <a:srgbClr val="333333"/>
                  </a:solidFill>
                  <a:effectLst/>
                </a:rPr>
                <a:t> vì khi nhiệt độ quả thấp thì phản ứng xảy ra rất chậm và khi áp suất quá cao thì đời hỏi thiết bị cổng kềnh, phức tạp.</a:t>
              </a:r>
            </a:p>
          </p:txBody>
        </p:sp>
      </p:grpSp>
      <p:grpSp>
        <p:nvGrpSpPr>
          <p:cNvPr id="35" name="Group 34">
            <a:extLst>
              <a:ext uri="{FF2B5EF4-FFF2-40B4-BE49-F238E27FC236}">
                <a16:creationId xmlns:a16="http://schemas.microsoft.com/office/drawing/2014/main" id="{14E8A068-14C6-1194-319B-8706480C4B90}"/>
              </a:ext>
            </a:extLst>
          </p:cNvPr>
          <p:cNvGrpSpPr/>
          <p:nvPr/>
        </p:nvGrpSpPr>
        <p:grpSpPr>
          <a:xfrm>
            <a:off x="5368934" y="372079"/>
            <a:ext cx="6138113" cy="802643"/>
            <a:chOff x="1130300" y="2935615"/>
            <a:chExt cx="7561716" cy="730855"/>
          </a:xfrm>
        </p:grpSpPr>
        <p:sp>
          <p:nvSpPr>
            <p:cNvPr id="40" name="TextBox 39">
              <a:extLst>
                <a:ext uri="{FF2B5EF4-FFF2-40B4-BE49-F238E27FC236}">
                  <a16:creationId xmlns:a16="http://schemas.microsoft.com/office/drawing/2014/main" id="{79D36457-024E-27E3-63C8-2038BD78F66C}"/>
                </a:ext>
              </a:extLst>
            </p:cNvPr>
            <p:cNvSpPr txBox="1"/>
            <p:nvPr/>
          </p:nvSpPr>
          <p:spPr>
            <a:xfrm>
              <a:off x="1130300" y="3143250"/>
              <a:ext cx="3201521" cy="476423"/>
            </a:xfrm>
            <a:prstGeom prst="rect">
              <a:avLst/>
            </a:prstGeom>
            <a:noFill/>
          </p:spPr>
          <p:txBody>
            <a:bodyPr wrap="none" rtlCol="0">
              <a:spAutoFit/>
            </a:bodyPr>
            <a:lstStyle/>
            <a:p>
              <a:r>
                <a:rPr lang="en-US" sz="2800" b="1" dirty="0">
                  <a:solidFill>
                    <a:sysClr val="windowText" lastClr="000000"/>
                  </a:solidFill>
                  <a:latin typeface="Arial" panose="020B0604020202020204" pitchFamily="34" charset="0"/>
                  <a:cs typeface="Arial" panose="020B0604020202020204" pitchFamily="34" charset="0"/>
                </a:rPr>
                <a:t>N</a:t>
              </a:r>
              <a:r>
                <a:rPr lang="en-US" sz="2800" b="1" baseline="-25000" dirty="0">
                  <a:solidFill>
                    <a:sysClr val="windowText" lastClr="000000"/>
                  </a:solidFill>
                  <a:latin typeface="Arial" panose="020B0604020202020204" pitchFamily="34" charset="0"/>
                  <a:cs typeface="Arial" panose="020B0604020202020204" pitchFamily="34" charset="0"/>
                </a:rPr>
                <a:t>2</a:t>
              </a:r>
              <a:r>
                <a:rPr lang="en-US" sz="2800" b="1" dirty="0">
                  <a:solidFill>
                    <a:sysClr val="windowText" lastClr="000000"/>
                  </a:solidFill>
                  <a:latin typeface="Arial" panose="020B0604020202020204" pitchFamily="34" charset="0"/>
                  <a:cs typeface="Arial" panose="020B0604020202020204" pitchFamily="34" charset="0"/>
                </a:rPr>
                <a:t>(g) </a:t>
              </a:r>
              <a:r>
                <a:rPr lang="en-US" sz="2800" b="1" dirty="0" smtClean="0">
                  <a:solidFill>
                    <a:sysClr val="windowText" lastClr="000000"/>
                  </a:solidFill>
                  <a:latin typeface="Arial" panose="020B0604020202020204" pitchFamily="34" charset="0"/>
                  <a:cs typeface="Arial" panose="020B0604020202020204" pitchFamily="34" charset="0"/>
                </a:rPr>
                <a:t>+ 3H</a:t>
              </a:r>
              <a:r>
                <a:rPr lang="en-US" sz="2800" b="1" baseline="-25000" dirty="0" smtClean="0">
                  <a:solidFill>
                    <a:sysClr val="windowText" lastClr="000000"/>
                  </a:solidFill>
                  <a:latin typeface="Arial" panose="020B0604020202020204" pitchFamily="34" charset="0"/>
                  <a:cs typeface="Arial" panose="020B0604020202020204" pitchFamily="34" charset="0"/>
                </a:rPr>
                <a:t>2</a:t>
              </a:r>
              <a:r>
                <a:rPr lang="en-US" sz="2800" b="1" dirty="0" smtClean="0">
                  <a:solidFill>
                    <a:sysClr val="windowText" lastClr="000000"/>
                  </a:solidFill>
                  <a:latin typeface="Arial" panose="020B0604020202020204" pitchFamily="34" charset="0"/>
                  <a:cs typeface="Arial" panose="020B0604020202020204" pitchFamily="34" charset="0"/>
                </a:rPr>
                <a:t>(g</a:t>
              </a:r>
              <a:r>
                <a:rPr lang="en-US" sz="2800" b="1" dirty="0">
                  <a:solidFill>
                    <a:sysClr val="windowText" lastClr="000000"/>
                  </a:solidFill>
                  <a:latin typeface="Arial" panose="020B0604020202020204" pitchFamily="34" charset="0"/>
                  <a:cs typeface="Arial" panose="020B0604020202020204" pitchFamily="34" charset="0"/>
                </a:rPr>
                <a:t>)</a:t>
              </a:r>
            </a:p>
          </p:txBody>
        </p:sp>
        <p:sp>
          <p:nvSpPr>
            <p:cNvPr id="41" name="TextBox 40">
              <a:extLst>
                <a:ext uri="{FF2B5EF4-FFF2-40B4-BE49-F238E27FC236}">
                  <a16:creationId xmlns:a16="http://schemas.microsoft.com/office/drawing/2014/main" id="{72FD09B1-3910-9C0F-4957-7820CE3BF3BD}"/>
                </a:ext>
              </a:extLst>
            </p:cNvPr>
            <p:cNvSpPr txBox="1"/>
            <p:nvPr/>
          </p:nvSpPr>
          <p:spPr>
            <a:xfrm>
              <a:off x="7194490" y="3143250"/>
              <a:ext cx="1497526" cy="523220"/>
            </a:xfrm>
            <a:prstGeom prst="rect">
              <a:avLst/>
            </a:prstGeom>
            <a:noFill/>
          </p:spPr>
          <p:txBody>
            <a:bodyPr wrap="none" rtlCol="0">
              <a:spAutoFit/>
            </a:bodyPr>
            <a:lstStyle/>
            <a:p>
              <a:r>
                <a:rPr lang="en-US" sz="2800" b="1" dirty="0">
                  <a:solidFill>
                    <a:sysClr val="windowText" lastClr="000000"/>
                  </a:solidFill>
                  <a:latin typeface="Arial" panose="020B0604020202020204" pitchFamily="34" charset="0"/>
                  <a:cs typeface="Arial" panose="020B0604020202020204" pitchFamily="34" charset="0"/>
                </a:rPr>
                <a:t>2NH</a:t>
              </a:r>
              <a:r>
                <a:rPr lang="en-US" sz="2800" b="1" baseline="-25000" dirty="0">
                  <a:solidFill>
                    <a:sysClr val="windowText" lastClr="000000"/>
                  </a:solidFill>
                  <a:latin typeface="Arial" panose="020B0604020202020204" pitchFamily="34" charset="0"/>
                  <a:cs typeface="Arial" panose="020B0604020202020204" pitchFamily="34" charset="0"/>
                </a:rPr>
                <a:t>3</a:t>
              </a:r>
              <a:r>
                <a:rPr lang="en-US" sz="2800" b="1" dirty="0">
                  <a:solidFill>
                    <a:sysClr val="windowText" lastClr="000000"/>
                  </a:solidFill>
                  <a:latin typeface="Arial" panose="020B0604020202020204" pitchFamily="34" charset="0"/>
                  <a:cs typeface="Arial" panose="020B0604020202020204" pitchFamily="34" charset="0"/>
                </a:rPr>
                <a:t>(g)</a:t>
              </a:r>
            </a:p>
          </p:txBody>
        </p:sp>
        <p:sp>
          <p:nvSpPr>
            <p:cNvPr id="42" name="TextBox 41">
              <a:extLst>
                <a:ext uri="{FF2B5EF4-FFF2-40B4-BE49-F238E27FC236}">
                  <a16:creationId xmlns:a16="http://schemas.microsoft.com/office/drawing/2014/main" id="{96323F0E-7D03-0723-433B-182BA9C275D5}"/>
                </a:ext>
              </a:extLst>
            </p:cNvPr>
            <p:cNvSpPr txBox="1"/>
            <p:nvPr/>
          </p:nvSpPr>
          <p:spPr>
            <a:xfrm>
              <a:off x="3869357" y="2935615"/>
              <a:ext cx="3092770" cy="400110"/>
            </a:xfrm>
            <a:prstGeom prst="rect">
              <a:avLst/>
            </a:prstGeom>
            <a:noFill/>
          </p:spPr>
          <p:txBody>
            <a:bodyPr wrap="none" rtlCol="0">
              <a:spAutoFit/>
            </a:bodyPr>
            <a:lstStyle/>
            <a:p>
              <a:r>
                <a:rPr lang="en-US" sz="2000" b="1" dirty="0">
                  <a:solidFill>
                    <a:sysClr val="windowText" lastClr="000000"/>
                  </a:solidFill>
                  <a:latin typeface="Arial" panose="020B0604020202020204" pitchFamily="34" charset="0"/>
                  <a:cs typeface="Arial" panose="020B0604020202020204" pitchFamily="34" charset="0"/>
                </a:rPr>
                <a:t>400 - 600 </a:t>
              </a:r>
              <a:r>
                <a:rPr lang="en-US" sz="2000" b="1" baseline="30000" dirty="0" err="1">
                  <a:solidFill>
                    <a:sysClr val="windowText" lastClr="000000"/>
                  </a:solidFill>
                  <a:latin typeface="Arial" panose="020B0604020202020204" pitchFamily="34" charset="0"/>
                  <a:cs typeface="Arial" panose="020B0604020202020204" pitchFamily="34" charset="0"/>
                </a:rPr>
                <a:t>o</a:t>
              </a:r>
              <a:r>
                <a:rPr lang="en-US" sz="2000" b="1" dirty="0" err="1">
                  <a:solidFill>
                    <a:sysClr val="windowText" lastClr="000000"/>
                  </a:solidFill>
                  <a:latin typeface="Arial" panose="020B0604020202020204" pitchFamily="34" charset="0"/>
                  <a:cs typeface="Arial" panose="020B0604020202020204" pitchFamily="34" charset="0"/>
                </a:rPr>
                <a:t>C</a:t>
              </a:r>
              <a:r>
                <a:rPr lang="en-US" sz="2000" b="1" dirty="0">
                  <a:solidFill>
                    <a:sysClr val="windowText" lastClr="000000"/>
                  </a:solidFill>
                  <a:latin typeface="Arial" panose="020B0604020202020204" pitchFamily="34" charset="0"/>
                  <a:cs typeface="Arial" panose="020B0604020202020204" pitchFamily="34" charset="0"/>
                </a:rPr>
                <a:t>, 200 bar, Fe</a:t>
              </a:r>
            </a:p>
          </p:txBody>
        </p:sp>
        <p:sp>
          <p:nvSpPr>
            <p:cNvPr id="43" name="TextBox 42">
              <a:extLst>
                <a:ext uri="{FF2B5EF4-FFF2-40B4-BE49-F238E27FC236}">
                  <a16:creationId xmlns:a16="http://schemas.microsoft.com/office/drawing/2014/main" id="{6163A813-E396-89AE-5D96-9ADB75A9CEE7}"/>
                </a:ext>
              </a:extLst>
            </p:cNvPr>
            <p:cNvSpPr txBox="1">
              <a:spLocks noChangeAspect="1"/>
            </p:cNvSpPr>
            <p:nvPr/>
          </p:nvSpPr>
          <p:spPr>
            <a:xfrm>
              <a:off x="4736870" y="3221376"/>
              <a:ext cx="2206428" cy="101235"/>
            </a:xfrm>
            <a:custGeom>
              <a:avLst/>
              <a:gdLst/>
              <a:ahLst/>
              <a:cxnLst/>
              <a:rect l="l" t="t" r="r" b="b"/>
              <a:pathLst>
                <a:path w="712812" h="32705">
                  <a:moveTo>
                    <a:pt x="684796" y="0"/>
                  </a:moveTo>
                  <a:lnTo>
                    <a:pt x="712812" y="24222"/>
                  </a:lnTo>
                  <a:lnTo>
                    <a:pt x="712812" y="32705"/>
                  </a:lnTo>
                  <a:lnTo>
                    <a:pt x="647998" y="32705"/>
                  </a:lnTo>
                  <a:lnTo>
                    <a:pt x="628650" y="32705"/>
                  </a:lnTo>
                  <a:lnTo>
                    <a:pt x="609898" y="32705"/>
                  </a:lnTo>
                  <a:lnTo>
                    <a:pt x="581025" y="32705"/>
                  </a:lnTo>
                  <a:lnTo>
                    <a:pt x="562273" y="32705"/>
                  </a:lnTo>
                  <a:lnTo>
                    <a:pt x="542925" y="32705"/>
                  </a:lnTo>
                  <a:lnTo>
                    <a:pt x="524173" y="32705"/>
                  </a:lnTo>
                  <a:lnTo>
                    <a:pt x="495300" y="32705"/>
                  </a:lnTo>
                  <a:lnTo>
                    <a:pt x="486073" y="32705"/>
                  </a:lnTo>
                  <a:lnTo>
                    <a:pt x="457200" y="32705"/>
                  </a:lnTo>
                  <a:lnTo>
                    <a:pt x="438448" y="32705"/>
                  </a:lnTo>
                  <a:lnTo>
                    <a:pt x="419100" y="32705"/>
                  </a:lnTo>
                  <a:lnTo>
                    <a:pt x="400348" y="32705"/>
                  </a:lnTo>
                  <a:lnTo>
                    <a:pt x="371475" y="32705"/>
                  </a:lnTo>
                  <a:lnTo>
                    <a:pt x="362248" y="32705"/>
                  </a:lnTo>
                  <a:lnTo>
                    <a:pt x="333375" y="32705"/>
                  </a:lnTo>
                  <a:lnTo>
                    <a:pt x="314623" y="32705"/>
                  </a:lnTo>
                  <a:lnTo>
                    <a:pt x="295275" y="32705"/>
                  </a:lnTo>
                  <a:lnTo>
                    <a:pt x="276523" y="32705"/>
                  </a:lnTo>
                  <a:lnTo>
                    <a:pt x="247650" y="32705"/>
                  </a:lnTo>
                  <a:lnTo>
                    <a:pt x="228898" y="32705"/>
                  </a:lnTo>
                  <a:lnTo>
                    <a:pt x="209550" y="32705"/>
                  </a:lnTo>
                  <a:lnTo>
                    <a:pt x="190798" y="32705"/>
                  </a:lnTo>
                  <a:lnTo>
                    <a:pt x="161925" y="32705"/>
                  </a:lnTo>
                  <a:lnTo>
                    <a:pt x="152698" y="32705"/>
                  </a:lnTo>
                  <a:lnTo>
                    <a:pt x="123825" y="32705"/>
                  </a:lnTo>
                  <a:lnTo>
                    <a:pt x="105073" y="32705"/>
                  </a:lnTo>
                  <a:lnTo>
                    <a:pt x="85725" y="32705"/>
                  </a:lnTo>
                  <a:lnTo>
                    <a:pt x="66973" y="32705"/>
                  </a:lnTo>
                  <a:lnTo>
                    <a:pt x="38100" y="32705"/>
                  </a:lnTo>
                  <a:lnTo>
                    <a:pt x="0" y="32705"/>
                  </a:lnTo>
                  <a:lnTo>
                    <a:pt x="0" y="22213"/>
                  </a:lnTo>
                  <a:lnTo>
                    <a:pt x="38100" y="22213"/>
                  </a:lnTo>
                  <a:lnTo>
                    <a:pt x="66973" y="22213"/>
                  </a:lnTo>
                  <a:lnTo>
                    <a:pt x="85725" y="22213"/>
                  </a:lnTo>
                  <a:lnTo>
                    <a:pt x="105073" y="22213"/>
                  </a:lnTo>
                  <a:lnTo>
                    <a:pt x="123825" y="22213"/>
                  </a:lnTo>
                  <a:lnTo>
                    <a:pt x="152698" y="22213"/>
                  </a:lnTo>
                  <a:lnTo>
                    <a:pt x="161925" y="22213"/>
                  </a:lnTo>
                  <a:lnTo>
                    <a:pt x="190798" y="22213"/>
                  </a:lnTo>
                  <a:lnTo>
                    <a:pt x="209550" y="22213"/>
                  </a:lnTo>
                  <a:lnTo>
                    <a:pt x="228898" y="22213"/>
                  </a:lnTo>
                  <a:lnTo>
                    <a:pt x="247650" y="22213"/>
                  </a:lnTo>
                  <a:lnTo>
                    <a:pt x="276523" y="22213"/>
                  </a:lnTo>
                  <a:lnTo>
                    <a:pt x="295275" y="22213"/>
                  </a:lnTo>
                  <a:lnTo>
                    <a:pt x="314623" y="22213"/>
                  </a:lnTo>
                  <a:lnTo>
                    <a:pt x="333375" y="22213"/>
                  </a:lnTo>
                  <a:lnTo>
                    <a:pt x="362248" y="22213"/>
                  </a:lnTo>
                  <a:lnTo>
                    <a:pt x="371475" y="22213"/>
                  </a:lnTo>
                  <a:lnTo>
                    <a:pt x="400348" y="22213"/>
                  </a:lnTo>
                  <a:lnTo>
                    <a:pt x="419100" y="22213"/>
                  </a:lnTo>
                  <a:lnTo>
                    <a:pt x="438448" y="22213"/>
                  </a:lnTo>
                  <a:lnTo>
                    <a:pt x="457200" y="22213"/>
                  </a:lnTo>
                  <a:lnTo>
                    <a:pt x="486073" y="22213"/>
                  </a:lnTo>
                  <a:lnTo>
                    <a:pt x="495300" y="22213"/>
                  </a:lnTo>
                  <a:lnTo>
                    <a:pt x="524173" y="22213"/>
                  </a:lnTo>
                  <a:lnTo>
                    <a:pt x="542925" y="22213"/>
                  </a:lnTo>
                  <a:lnTo>
                    <a:pt x="562273" y="22213"/>
                  </a:lnTo>
                  <a:lnTo>
                    <a:pt x="581025" y="22213"/>
                  </a:lnTo>
                  <a:lnTo>
                    <a:pt x="609898" y="22213"/>
                  </a:lnTo>
                  <a:lnTo>
                    <a:pt x="628650" y="22213"/>
                  </a:lnTo>
                  <a:lnTo>
                    <a:pt x="647998" y="22213"/>
                  </a:lnTo>
                  <a:lnTo>
                    <a:pt x="696739" y="22213"/>
                  </a:lnTo>
                  <a:lnTo>
                    <a:pt x="678880" y="6697"/>
                  </a:lnTo>
                  <a:close/>
                </a:path>
              </a:pathLst>
            </a:custGeom>
            <a:solidFill>
              <a:schemeClr val="tx1"/>
            </a:solidFill>
            <a:ln>
              <a:solidFill>
                <a:schemeClr val="tx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ysClr val="windowText" lastClr="000000"/>
                </a:solidFill>
              </a:endParaRPr>
            </a:p>
          </p:txBody>
        </p:sp>
        <p:sp>
          <p:nvSpPr>
            <p:cNvPr id="44" name="TextBox 43">
              <a:extLst>
                <a:ext uri="{FF2B5EF4-FFF2-40B4-BE49-F238E27FC236}">
                  <a16:creationId xmlns:a16="http://schemas.microsoft.com/office/drawing/2014/main" id="{9586BF3B-FA40-4FC9-9C28-4881F92EF1D9}"/>
                </a:ext>
              </a:extLst>
            </p:cNvPr>
            <p:cNvSpPr txBox="1">
              <a:spLocks noChangeAspect="1"/>
            </p:cNvSpPr>
            <p:nvPr/>
          </p:nvSpPr>
          <p:spPr>
            <a:xfrm flipH="1" flipV="1">
              <a:off x="4736870" y="3528424"/>
              <a:ext cx="2206428" cy="101235"/>
            </a:xfrm>
            <a:custGeom>
              <a:avLst/>
              <a:gdLst/>
              <a:ahLst/>
              <a:cxnLst/>
              <a:rect l="l" t="t" r="r" b="b"/>
              <a:pathLst>
                <a:path w="712812" h="32705">
                  <a:moveTo>
                    <a:pt x="684796" y="0"/>
                  </a:moveTo>
                  <a:lnTo>
                    <a:pt x="712812" y="24222"/>
                  </a:lnTo>
                  <a:lnTo>
                    <a:pt x="712812" y="32705"/>
                  </a:lnTo>
                  <a:lnTo>
                    <a:pt x="647998" y="32705"/>
                  </a:lnTo>
                  <a:lnTo>
                    <a:pt x="628650" y="32705"/>
                  </a:lnTo>
                  <a:lnTo>
                    <a:pt x="609898" y="32705"/>
                  </a:lnTo>
                  <a:lnTo>
                    <a:pt x="581025" y="32705"/>
                  </a:lnTo>
                  <a:lnTo>
                    <a:pt x="562273" y="32705"/>
                  </a:lnTo>
                  <a:lnTo>
                    <a:pt x="542925" y="32705"/>
                  </a:lnTo>
                  <a:lnTo>
                    <a:pt x="524173" y="32705"/>
                  </a:lnTo>
                  <a:lnTo>
                    <a:pt x="495300" y="32705"/>
                  </a:lnTo>
                  <a:lnTo>
                    <a:pt x="486073" y="32705"/>
                  </a:lnTo>
                  <a:lnTo>
                    <a:pt x="457200" y="32705"/>
                  </a:lnTo>
                  <a:lnTo>
                    <a:pt x="438448" y="32705"/>
                  </a:lnTo>
                  <a:lnTo>
                    <a:pt x="419100" y="32705"/>
                  </a:lnTo>
                  <a:lnTo>
                    <a:pt x="400348" y="32705"/>
                  </a:lnTo>
                  <a:lnTo>
                    <a:pt x="371475" y="32705"/>
                  </a:lnTo>
                  <a:lnTo>
                    <a:pt x="362248" y="32705"/>
                  </a:lnTo>
                  <a:lnTo>
                    <a:pt x="333375" y="32705"/>
                  </a:lnTo>
                  <a:lnTo>
                    <a:pt x="314623" y="32705"/>
                  </a:lnTo>
                  <a:lnTo>
                    <a:pt x="295275" y="32705"/>
                  </a:lnTo>
                  <a:lnTo>
                    <a:pt x="276523" y="32705"/>
                  </a:lnTo>
                  <a:lnTo>
                    <a:pt x="247650" y="32705"/>
                  </a:lnTo>
                  <a:lnTo>
                    <a:pt x="228898" y="32705"/>
                  </a:lnTo>
                  <a:lnTo>
                    <a:pt x="209550" y="32705"/>
                  </a:lnTo>
                  <a:lnTo>
                    <a:pt x="190798" y="32705"/>
                  </a:lnTo>
                  <a:lnTo>
                    <a:pt x="161925" y="32705"/>
                  </a:lnTo>
                  <a:lnTo>
                    <a:pt x="152698" y="32705"/>
                  </a:lnTo>
                  <a:lnTo>
                    <a:pt x="123825" y="32705"/>
                  </a:lnTo>
                  <a:lnTo>
                    <a:pt x="105073" y="32705"/>
                  </a:lnTo>
                  <a:lnTo>
                    <a:pt x="85725" y="32705"/>
                  </a:lnTo>
                  <a:lnTo>
                    <a:pt x="66973" y="32705"/>
                  </a:lnTo>
                  <a:lnTo>
                    <a:pt x="38100" y="32705"/>
                  </a:lnTo>
                  <a:lnTo>
                    <a:pt x="0" y="32705"/>
                  </a:lnTo>
                  <a:lnTo>
                    <a:pt x="0" y="22213"/>
                  </a:lnTo>
                  <a:lnTo>
                    <a:pt x="38100" y="22213"/>
                  </a:lnTo>
                  <a:lnTo>
                    <a:pt x="66973" y="22213"/>
                  </a:lnTo>
                  <a:lnTo>
                    <a:pt x="85725" y="22213"/>
                  </a:lnTo>
                  <a:lnTo>
                    <a:pt x="105073" y="22213"/>
                  </a:lnTo>
                  <a:lnTo>
                    <a:pt x="123825" y="22213"/>
                  </a:lnTo>
                  <a:lnTo>
                    <a:pt x="152698" y="22213"/>
                  </a:lnTo>
                  <a:lnTo>
                    <a:pt x="161925" y="22213"/>
                  </a:lnTo>
                  <a:lnTo>
                    <a:pt x="190798" y="22213"/>
                  </a:lnTo>
                  <a:lnTo>
                    <a:pt x="209550" y="22213"/>
                  </a:lnTo>
                  <a:lnTo>
                    <a:pt x="228898" y="22213"/>
                  </a:lnTo>
                  <a:lnTo>
                    <a:pt x="247650" y="22213"/>
                  </a:lnTo>
                  <a:lnTo>
                    <a:pt x="276523" y="22213"/>
                  </a:lnTo>
                  <a:lnTo>
                    <a:pt x="295275" y="22213"/>
                  </a:lnTo>
                  <a:lnTo>
                    <a:pt x="314623" y="22213"/>
                  </a:lnTo>
                  <a:lnTo>
                    <a:pt x="333375" y="22213"/>
                  </a:lnTo>
                  <a:lnTo>
                    <a:pt x="362248" y="22213"/>
                  </a:lnTo>
                  <a:lnTo>
                    <a:pt x="371475" y="22213"/>
                  </a:lnTo>
                  <a:lnTo>
                    <a:pt x="400348" y="22213"/>
                  </a:lnTo>
                  <a:lnTo>
                    <a:pt x="419100" y="22213"/>
                  </a:lnTo>
                  <a:lnTo>
                    <a:pt x="438448" y="22213"/>
                  </a:lnTo>
                  <a:lnTo>
                    <a:pt x="457200" y="22213"/>
                  </a:lnTo>
                  <a:lnTo>
                    <a:pt x="486073" y="22213"/>
                  </a:lnTo>
                  <a:lnTo>
                    <a:pt x="495300" y="22213"/>
                  </a:lnTo>
                  <a:lnTo>
                    <a:pt x="524173" y="22213"/>
                  </a:lnTo>
                  <a:lnTo>
                    <a:pt x="542925" y="22213"/>
                  </a:lnTo>
                  <a:lnTo>
                    <a:pt x="562273" y="22213"/>
                  </a:lnTo>
                  <a:lnTo>
                    <a:pt x="581025" y="22213"/>
                  </a:lnTo>
                  <a:lnTo>
                    <a:pt x="609898" y="22213"/>
                  </a:lnTo>
                  <a:lnTo>
                    <a:pt x="628650" y="22213"/>
                  </a:lnTo>
                  <a:lnTo>
                    <a:pt x="647998" y="22213"/>
                  </a:lnTo>
                  <a:lnTo>
                    <a:pt x="696739" y="22213"/>
                  </a:lnTo>
                  <a:lnTo>
                    <a:pt x="678880" y="6697"/>
                  </a:lnTo>
                  <a:close/>
                </a:path>
              </a:pathLst>
            </a:custGeom>
            <a:solidFill>
              <a:schemeClr val="tx1"/>
            </a:solidFill>
            <a:ln>
              <a:solidFill>
                <a:schemeClr val="tx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ysClr val="windowText" lastClr="000000"/>
                </a:solidFill>
              </a:endParaRPr>
            </a:p>
          </p:txBody>
        </p:sp>
      </p:grpSp>
    </p:spTree>
    <p:extLst>
      <p:ext uri="{BB962C8B-B14F-4D97-AF65-F5344CB8AC3E}">
        <p14:creationId xmlns:p14="http://schemas.microsoft.com/office/powerpoint/2010/main" val="4069308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CE6B1-1364-6A8D-C132-6F3C55DA5D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730" b="730"/>
          <a:stretch/>
        </p:blipFill>
        <p:spPr>
          <a:xfrm>
            <a:off x="0" y="0"/>
            <a:ext cx="12189833" cy="6858000"/>
          </a:xfrm>
          <a:prstGeom prst="rect">
            <a:avLst/>
          </a:prstGeom>
        </p:spPr>
      </p:pic>
      <p:sp>
        <p:nvSpPr>
          <p:cNvPr id="2" name="Channel URL">
            <a:extLst>
              <a:ext uri="{FF2B5EF4-FFF2-40B4-BE49-F238E27FC236}">
                <a16:creationId xmlns:a16="http://schemas.microsoft.com/office/drawing/2014/main" id="{17771559-C19C-AA3E-60E6-35E289EB2507}"/>
              </a:ext>
            </a:extLst>
          </p:cNvPr>
          <p:cNvSpPr txBox="1"/>
          <p:nvPr/>
        </p:nvSpPr>
        <p:spPr>
          <a:xfrm>
            <a:off x="4127795" y="2032658"/>
            <a:ext cx="3934242" cy="10985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rPr>
              <a:t>PHẦN IV.</a:t>
            </a:r>
            <a:endParaRPr kumimoji="0" lang="vi-VN"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9C096F37-BA47-5910-9B99-B09F9416D6C8}"/>
              </a:ext>
            </a:extLst>
          </p:cNvPr>
          <p:cNvSpPr/>
          <p:nvPr/>
        </p:nvSpPr>
        <p:spPr>
          <a:xfrm>
            <a:off x="1981200" y="3131164"/>
            <a:ext cx="7391400" cy="112508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annel URL">
            <a:extLst>
              <a:ext uri="{FF2B5EF4-FFF2-40B4-BE49-F238E27FC236}">
                <a16:creationId xmlns:a16="http://schemas.microsoft.com/office/drawing/2014/main" id="{EB160817-FEAF-2867-1C57-7A13FE6C8D12}"/>
              </a:ext>
            </a:extLst>
          </p:cNvPr>
          <p:cNvSpPr txBox="1"/>
          <p:nvPr/>
        </p:nvSpPr>
        <p:spPr>
          <a:xfrm>
            <a:off x="1676400" y="3224879"/>
            <a:ext cx="8000999" cy="103137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6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rPr>
              <a:t>MUỐI AMMONIUM</a:t>
            </a:r>
            <a:endParaRPr kumimoji="0" lang="vi-VN" sz="56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84596867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aphic 18">
            <a:extLst>
              <a:ext uri="{FF2B5EF4-FFF2-40B4-BE49-F238E27FC236}">
                <a16:creationId xmlns:a16="http://schemas.microsoft.com/office/drawing/2014/main" id="{50EB2E22-40FE-C975-4831-EE330B5F1162}"/>
              </a:ext>
            </a:extLst>
          </p:cNvPr>
          <p:cNvGrpSpPr/>
          <p:nvPr/>
        </p:nvGrpSpPr>
        <p:grpSpPr>
          <a:xfrm rot="12990985">
            <a:off x="-64014" y="-877297"/>
            <a:ext cx="2267893" cy="1830518"/>
            <a:chOff x="1821878" y="2257804"/>
            <a:chExt cx="2202275" cy="1777555"/>
          </a:xfrm>
          <a:noFill/>
        </p:grpSpPr>
        <p:sp>
          <p:nvSpPr>
            <p:cNvPr id="44" name="Freeform: Shape 43">
              <a:extLst>
                <a:ext uri="{FF2B5EF4-FFF2-40B4-BE49-F238E27FC236}">
                  <a16:creationId xmlns:a16="http://schemas.microsoft.com/office/drawing/2014/main" id="{A6E2C2E8-305F-D488-5950-60832D1B9F42}"/>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FA55650-BAA5-9C06-F59B-5489CE5D2BD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D090984-6C45-0E68-697E-D6FE98502D65}"/>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51" name="Graphic 18">
            <a:extLst>
              <a:ext uri="{FF2B5EF4-FFF2-40B4-BE49-F238E27FC236}">
                <a16:creationId xmlns:a16="http://schemas.microsoft.com/office/drawing/2014/main" id="{66C8FF59-768F-280A-B81E-6CA48B6CFDA8}"/>
              </a:ext>
            </a:extLst>
          </p:cNvPr>
          <p:cNvGrpSpPr/>
          <p:nvPr/>
        </p:nvGrpSpPr>
        <p:grpSpPr>
          <a:xfrm rot="11280797">
            <a:off x="9903239" y="-935580"/>
            <a:ext cx="2267893" cy="1830518"/>
            <a:chOff x="1821878" y="2257804"/>
            <a:chExt cx="2202275" cy="1777555"/>
          </a:xfrm>
          <a:noFill/>
        </p:grpSpPr>
        <p:sp>
          <p:nvSpPr>
            <p:cNvPr id="52" name="Freeform: Shape 51">
              <a:extLst>
                <a:ext uri="{FF2B5EF4-FFF2-40B4-BE49-F238E27FC236}">
                  <a16:creationId xmlns:a16="http://schemas.microsoft.com/office/drawing/2014/main" id="{28612011-EFDE-2877-8EBF-FA5BB569C8F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EA858A7-5467-C86D-3113-A7D6A5369C44}"/>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3A878D5-BA42-5A96-73C6-CD5A3EFEC545}"/>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55" name="Graphic 54">
            <a:extLst>
              <a:ext uri="{FF2B5EF4-FFF2-40B4-BE49-F238E27FC236}">
                <a16:creationId xmlns:a16="http://schemas.microsoft.com/office/drawing/2014/main" id="{68CCE9B3-F213-BA1A-C413-8F78A342D4D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56" name="Graphic 55">
            <a:extLst>
              <a:ext uri="{FF2B5EF4-FFF2-40B4-BE49-F238E27FC236}">
                <a16:creationId xmlns:a16="http://schemas.microsoft.com/office/drawing/2014/main" id="{272697DD-8DE5-9E88-D955-81237D9FB58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81800" y="4248150"/>
            <a:ext cx="5410200" cy="2609850"/>
          </a:xfrm>
          <a:prstGeom prst="rect">
            <a:avLst/>
          </a:prstGeom>
        </p:spPr>
      </p:pic>
      <p:grpSp>
        <p:nvGrpSpPr>
          <p:cNvPr id="57" name="Graphic 18">
            <a:extLst>
              <a:ext uri="{FF2B5EF4-FFF2-40B4-BE49-F238E27FC236}">
                <a16:creationId xmlns:a16="http://schemas.microsoft.com/office/drawing/2014/main" id="{F4B9DB40-595C-DBEE-0B76-BF2E3327AAEE}"/>
              </a:ext>
            </a:extLst>
          </p:cNvPr>
          <p:cNvGrpSpPr/>
          <p:nvPr/>
        </p:nvGrpSpPr>
        <p:grpSpPr>
          <a:xfrm rot="2187709">
            <a:off x="10661115" y="5981778"/>
            <a:ext cx="1727244" cy="1394136"/>
            <a:chOff x="1821878" y="2257804"/>
            <a:chExt cx="2202275" cy="1777555"/>
          </a:xfrm>
          <a:noFill/>
        </p:grpSpPr>
        <p:sp>
          <p:nvSpPr>
            <p:cNvPr id="58" name="Freeform: Shape 57">
              <a:extLst>
                <a:ext uri="{FF2B5EF4-FFF2-40B4-BE49-F238E27FC236}">
                  <a16:creationId xmlns:a16="http://schemas.microsoft.com/office/drawing/2014/main" id="{4C02CE66-C9EF-6F97-012D-1EB1E2A57C6D}"/>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61B334-1B59-54E3-9840-21621F7E948D}"/>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2802AC2-27C6-5D89-2375-88546294488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61" name="Graphic 18">
            <a:extLst>
              <a:ext uri="{FF2B5EF4-FFF2-40B4-BE49-F238E27FC236}">
                <a16:creationId xmlns:a16="http://schemas.microsoft.com/office/drawing/2014/main" id="{C3A49C60-FF82-6497-0890-7E3268B7BEED}"/>
              </a:ext>
            </a:extLst>
          </p:cNvPr>
          <p:cNvGrpSpPr/>
          <p:nvPr/>
        </p:nvGrpSpPr>
        <p:grpSpPr>
          <a:xfrm rot="1262188">
            <a:off x="-210085" y="5981778"/>
            <a:ext cx="1727244" cy="1394136"/>
            <a:chOff x="1821878" y="2257804"/>
            <a:chExt cx="2202275" cy="1777555"/>
          </a:xfrm>
          <a:noFill/>
        </p:grpSpPr>
        <p:sp>
          <p:nvSpPr>
            <p:cNvPr id="62" name="Freeform: Shape 61">
              <a:extLst>
                <a:ext uri="{FF2B5EF4-FFF2-40B4-BE49-F238E27FC236}">
                  <a16:creationId xmlns:a16="http://schemas.microsoft.com/office/drawing/2014/main" id="{D25B0199-5C15-2576-2A15-C67324E21DA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BA30CF7-781B-EF00-E306-35AA217CFED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D156E85-2A05-2AD1-C214-3D925390D8FE}"/>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178179F9-6235-A392-31D8-5764D82B7FD7}"/>
              </a:ext>
            </a:extLst>
          </p:cNvPr>
          <p:cNvSpPr txBox="1"/>
          <p:nvPr/>
        </p:nvSpPr>
        <p:spPr>
          <a:xfrm>
            <a:off x="1637649" y="215900"/>
            <a:ext cx="8916736" cy="523220"/>
          </a:xfrm>
          <a:prstGeom prst="rect">
            <a:avLst/>
          </a:prstGeom>
          <a:noFill/>
        </p:spPr>
        <p:txBody>
          <a:bodyPr wrap="none" rtlCol="0">
            <a:spAutoFit/>
          </a:bodyPr>
          <a:lstStyle/>
          <a:p>
            <a:pPr algn="ctr"/>
            <a:r>
              <a:rPr lang="en-US" sz="2800" b="1">
                <a:solidFill>
                  <a:schemeClr val="bg1"/>
                </a:solidFill>
              </a:rPr>
              <a:t>3. TỔNG HỢP AMMONIA THEO QUÁ TRÌNH HABER</a:t>
            </a:r>
          </a:p>
        </p:txBody>
      </p:sp>
      <p:pic>
        <p:nvPicPr>
          <p:cNvPr id="7" name="Graphic 6">
            <a:extLst>
              <a:ext uri="{FF2B5EF4-FFF2-40B4-BE49-F238E27FC236}">
                <a16:creationId xmlns:a16="http://schemas.microsoft.com/office/drawing/2014/main" id="{7E39D5D1-C272-4142-F811-91F9850B552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642465" y="141518"/>
            <a:ext cx="642360" cy="650962"/>
          </a:xfrm>
          <a:prstGeom prst="rect">
            <a:avLst/>
          </a:prstGeom>
        </p:spPr>
      </p:pic>
      <p:pic>
        <p:nvPicPr>
          <p:cNvPr id="9" name="Graphic 8">
            <a:extLst>
              <a:ext uri="{FF2B5EF4-FFF2-40B4-BE49-F238E27FC236}">
                <a16:creationId xmlns:a16="http://schemas.microsoft.com/office/drawing/2014/main" id="{2A7AAC36-5A23-1F31-7D4F-D23C891D44E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07209" y="141518"/>
            <a:ext cx="642360" cy="650962"/>
          </a:xfrm>
          <a:prstGeom prst="rect">
            <a:avLst/>
          </a:prstGeom>
        </p:spPr>
      </p:pic>
      <p:pic>
        <p:nvPicPr>
          <p:cNvPr id="17" name="Graphic 16">
            <a:extLst>
              <a:ext uri="{FF2B5EF4-FFF2-40B4-BE49-F238E27FC236}">
                <a16:creationId xmlns:a16="http://schemas.microsoft.com/office/drawing/2014/main" id="{1AB29A56-A0BC-6CE9-FE32-584292DDD80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81800" y="4248150"/>
            <a:ext cx="5410200" cy="2609850"/>
          </a:xfrm>
          <a:prstGeom prst="rect">
            <a:avLst/>
          </a:prstGeom>
        </p:spPr>
      </p:pic>
      <p:grpSp>
        <p:nvGrpSpPr>
          <p:cNvPr id="45" name="Graphic 18">
            <a:extLst>
              <a:ext uri="{FF2B5EF4-FFF2-40B4-BE49-F238E27FC236}">
                <a16:creationId xmlns:a16="http://schemas.microsoft.com/office/drawing/2014/main" id="{FC487914-7EA3-BA2F-37C4-10D9D4839359}"/>
              </a:ext>
            </a:extLst>
          </p:cNvPr>
          <p:cNvGrpSpPr/>
          <p:nvPr/>
        </p:nvGrpSpPr>
        <p:grpSpPr>
          <a:xfrm rot="2187709">
            <a:off x="10661115" y="5981778"/>
            <a:ext cx="1727244" cy="1394136"/>
            <a:chOff x="1821878" y="2257804"/>
            <a:chExt cx="2202275" cy="1777555"/>
          </a:xfrm>
          <a:noFill/>
        </p:grpSpPr>
        <p:sp>
          <p:nvSpPr>
            <p:cNvPr id="46" name="Freeform: Shape 45">
              <a:extLst>
                <a:ext uri="{FF2B5EF4-FFF2-40B4-BE49-F238E27FC236}">
                  <a16:creationId xmlns:a16="http://schemas.microsoft.com/office/drawing/2014/main" id="{77C8B821-49B9-38EA-7A62-5DDE31F8AD8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26A4EEB-F0EC-5C04-2A89-4B4A9A6CFB6B}"/>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FD2789-13D4-E548-664C-A4073FA0E62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3" name="Group 2">
            <a:extLst>
              <a:ext uri="{FF2B5EF4-FFF2-40B4-BE49-F238E27FC236}">
                <a16:creationId xmlns:a16="http://schemas.microsoft.com/office/drawing/2014/main" id="{457ABAA6-F326-98B4-BFD1-2DD421BA937B}"/>
              </a:ext>
            </a:extLst>
          </p:cNvPr>
          <p:cNvGrpSpPr/>
          <p:nvPr/>
        </p:nvGrpSpPr>
        <p:grpSpPr>
          <a:xfrm>
            <a:off x="953842" y="1453582"/>
            <a:ext cx="10301792" cy="1224591"/>
            <a:chOff x="-166688" y="1441451"/>
            <a:chExt cx="10096500" cy="1224591"/>
          </a:xfrm>
        </p:grpSpPr>
        <p:sp>
          <p:nvSpPr>
            <p:cNvPr id="5" name="Rectangle: Rounded Corners 4">
              <a:extLst>
                <a:ext uri="{FF2B5EF4-FFF2-40B4-BE49-F238E27FC236}">
                  <a16:creationId xmlns:a16="http://schemas.microsoft.com/office/drawing/2014/main" id="{80E2F4CE-CF1C-13FD-9893-206BD6BDC36E}"/>
                </a:ext>
              </a:extLst>
            </p:cNvPr>
            <p:cNvSpPr/>
            <p:nvPr/>
          </p:nvSpPr>
          <p:spPr>
            <a:xfrm>
              <a:off x="-166688" y="1441451"/>
              <a:ext cx="10096500" cy="1224591"/>
            </a:xfrm>
            <a:prstGeom prst="roundRect">
              <a:avLst>
                <a:gd name="adj" fmla="val 16971"/>
              </a:avLst>
            </a:prstGeom>
            <a:solidFill>
              <a:srgbClr val="E5FFCB"/>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62BCBEE-D56E-3092-2C17-1735BD3C1D21}"/>
                </a:ext>
              </a:extLst>
            </p:cNvPr>
            <p:cNvSpPr txBox="1"/>
            <p:nvPr/>
          </p:nvSpPr>
          <p:spPr>
            <a:xfrm>
              <a:off x="-57150" y="1574258"/>
              <a:ext cx="9877425" cy="897105"/>
            </a:xfrm>
            <a:prstGeom prst="rect">
              <a:avLst/>
            </a:prstGeom>
            <a:noFill/>
          </p:spPr>
          <p:txBody>
            <a:bodyPr wrap="square">
              <a:spAutoFit/>
            </a:bodyPr>
            <a:lstStyle/>
            <a:p>
              <a:pPr algn="just">
                <a:lnSpc>
                  <a:spcPct val="125000"/>
                </a:lnSpc>
              </a:pPr>
              <a:r>
                <a:rPr lang="en-US" sz="2200" dirty="0" err="1">
                  <a:latin typeface="Arial" panose="020B0604020202020204" pitchFamily="34" charset="0"/>
                  <a:cs typeface="Arial" panose="020B0604020202020204" pitchFamily="34" charset="0"/>
                </a:rPr>
                <a:t>Muối</a:t>
              </a:r>
              <a:r>
                <a:rPr lang="en-US" sz="2200" dirty="0">
                  <a:latin typeface="Arial" panose="020B0604020202020204" pitchFamily="34" charset="0"/>
                  <a:cs typeface="Arial" panose="020B0604020202020204" pitchFamily="34" charset="0"/>
                </a:rPr>
                <a:t> ammonium </a:t>
              </a:r>
              <a:r>
                <a:rPr lang="en-US" sz="2200" dirty="0" err="1">
                  <a:latin typeface="Arial" panose="020B0604020202020204" pitchFamily="34" charset="0"/>
                  <a:cs typeface="Arial" panose="020B0604020202020204" pitchFamily="34" charset="0"/>
                </a:rPr>
                <a:t>đều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bởi</a:t>
              </a:r>
              <a:r>
                <a:rPr lang="en-US" sz="2200" dirty="0">
                  <a:latin typeface="Arial" panose="020B0604020202020204" pitchFamily="34" charset="0"/>
                  <a:cs typeface="Arial" panose="020B0604020202020204" pitchFamily="34" charset="0"/>
                </a:rPr>
                <a:t> cation ammonium (NH</a:t>
              </a:r>
              <a:r>
                <a:rPr lang="en-US" sz="2200" baseline="-25000" dirty="0">
                  <a:latin typeface="Arial" panose="020B0604020202020204" pitchFamily="34" charset="0"/>
                  <a:cs typeface="Arial" panose="020B0604020202020204" pitchFamily="34" charset="0"/>
                </a:rPr>
                <a:t>4</a:t>
              </a:r>
              <a:r>
                <a:rPr lang="en-US" sz="2200" baseline="300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anion </a:t>
              </a:r>
              <a:r>
                <a:rPr lang="en-US" sz="2200" dirty="0" err="1">
                  <a:latin typeface="Arial" panose="020B0604020202020204" pitchFamily="34" charset="0"/>
                  <a:cs typeface="Arial" panose="020B0604020202020204" pitchFamily="34" charset="0"/>
                </a:rPr>
                <a:t>gốc</a:t>
              </a:r>
              <a:r>
                <a:rPr lang="en-US" sz="2200" dirty="0">
                  <a:latin typeface="Arial" panose="020B0604020202020204" pitchFamily="34" charset="0"/>
                  <a:cs typeface="Arial" panose="020B0604020202020204" pitchFamily="34" charset="0"/>
                </a:rPr>
                <a:t> acid.</a:t>
              </a:r>
            </a:p>
            <a:p>
              <a:pPr algn="just">
                <a:lnSpc>
                  <a:spcPct val="125000"/>
                </a:lnSpc>
              </a:pPr>
              <a:r>
                <a:rPr lang="en-US" sz="2200" dirty="0">
                  <a:latin typeface="Arial" panose="020B0604020202020204" pitchFamily="34" charset="0"/>
                  <a:cs typeface="Arial" panose="020B0604020202020204" pitchFamily="34" charset="0"/>
                </a:rPr>
                <a:t>VD: ammonium chloride, ammonium nitrate, ammonium sulfate,… </a:t>
              </a:r>
            </a:p>
          </p:txBody>
        </p:sp>
      </p:grpSp>
      <p:sp>
        <p:nvSpPr>
          <p:cNvPr id="2" name="Trapezoid 1">
            <a:extLst>
              <a:ext uri="{FF2B5EF4-FFF2-40B4-BE49-F238E27FC236}">
                <a16:creationId xmlns:a16="http://schemas.microsoft.com/office/drawing/2014/main" id="{94DD59E9-E827-E71C-363B-F9817508B505}"/>
              </a:ext>
            </a:extLst>
          </p:cNvPr>
          <p:cNvSpPr/>
          <p:nvPr/>
        </p:nvSpPr>
        <p:spPr>
          <a:xfrm flipV="1">
            <a:off x="1314450" y="-104783"/>
            <a:ext cx="9563100" cy="1006475"/>
          </a:xfrm>
          <a:prstGeom prst="trapezoid">
            <a:avLst/>
          </a:prstGeom>
          <a:gradFill flip="none" rotWithShape="1">
            <a:gsLst>
              <a:gs pos="0">
                <a:srgbClr val="414F99"/>
              </a:gs>
              <a:gs pos="100000">
                <a:srgbClr val="2A326F"/>
              </a:gs>
            </a:gsLst>
            <a:lin ang="7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D1267CC-0CFA-0E1D-9B16-69FFAA3B8B4E}"/>
              </a:ext>
            </a:extLst>
          </p:cNvPr>
          <p:cNvSpPr txBox="1"/>
          <p:nvPr/>
        </p:nvSpPr>
        <p:spPr>
          <a:xfrm>
            <a:off x="4506190" y="215900"/>
            <a:ext cx="3179653" cy="523220"/>
          </a:xfrm>
          <a:prstGeom prst="rect">
            <a:avLst/>
          </a:prstGeom>
          <a:noFill/>
        </p:spPr>
        <p:txBody>
          <a:bodyPr wrap="none" rtlCol="0">
            <a:spAutoFit/>
          </a:bodyPr>
          <a:lstStyle/>
          <a:p>
            <a:pPr algn="ctr"/>
            <a:r>
              <a:rPr lang="en-US" sz="2800" b="1" dirty="0">
                <a:solidFill>
                  <a:schemeClr val="bg1"/>
                </a:solidFill>
              </a:rPr>
              <a:t>1. TÍNH CHẤT VẬT LÝ</a:t>
            </a:r>
          </a:p>
        </p:txBody>
      </p:sp>
      <p:pic>
        <p:nvPicPr>
          <p:cNvPr id="10" name="Graphic 9">
            <a:extLst>
              <a:ext uri="{FF2B5EF4-FFF2-40B4-BE49-F238E27FC236}">
                <a16:creationId xmlns:a16="http://schemas.microsoft.com/office/drawing/2014/main" id="{AD699297-9FF5-093A-4C6B-AAFB403B82E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833737" y="141518"/>
            <a:ext cx="642360" cy="650962"/>
          </a:xfrm>
          <a:prstGeom prst="rect">
            <a:avLst/>
          </a:prstGeom>
        </p:spPr>
      </p:pic>
      <p:pic>
        <p:nvPicPr>
          <p:cNvPr id="11" name="Graphic 10">
            <a:extLst>
              <a:ext uri="{FF2B5EF4-FFF2-40B4-BE49-F238E27FC236}">
                <a16:creationId xmlns:a16="http://schemas.microsoft.com/office/drawing/2014/main" id="{032BA1F3-8A46-1CD4-EB33-3301F9E276B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712967" y="141518"/>
            <a:ext cx="642360" cy="650962"/>
          </a:xfrm>
          <a:prstGeom prst="rect">
            <a:avLst/>
          </a:prstGeom>
        </p:spPr>
      </p:pic>
      <p:grpSp>
        <p:nvGrpSpPr>
          <p:cNvPr id="12" name="Group 11">
            <a:extLst>
              <a:ext uri="{FF2B5EF4-FFF2-40B4-BE49-F238E27FC236}">
                <a16:creationId xmlns:a16="http://schemas.microsoft.com/office/drawing/2014/main" id="{63632E0D-AE1F-4D6E-DE73-6546AA1CD2FB}"/>
              </a:ext>
            </a:extLst>
          </p:cNvPr>
          <p:cNvGrpSpPr/>
          <p:nvPr/>
        </p:nvGrpSpPr>
        <p:grpSpPr>
          <a:xfrm>
            <a:off x="2928964" y="4875671"/>
            <a:ext cx="6413958" cy="1224591"/>
            <a:chOff x="-166688" y="1441451"/>
            <a:chExt cx="6286142" cy="1224591"/>
          </a:xfrm>
        </p:grpSpPr>
        <p:sp>
          <p:nvSpPr>
            <p:cNvPr id="13" name="Rectangle: Rounded Corners 12">
              <a:extLst>
                <a:ext uri="{FF2B5EF4-FFF2-40B4-BE49-F238E27FC236}">
                  <a16:creationId xmlns:a16="http://schemas.microsoft.com/office/drawing/2014/main" id="{E3F8C86E-B652-42FC-9816-87F40C293FFE}"/>
                </a:ext>
              </a:extLst>
            </p:cNvPr>
            <p:cNvSpPr/>
            <p:nvPr/>
          </p:nvSpPr>
          <p:spPr>
            <a:xfrm>
              <a:off x="-166688" y="1441451"/>
              <a:ext cx="6246676" cy="1224591"/>
            </a:xfrm>
            <a:prstGeom prst="roundRect">
              <a:avLst>
                <a:gd name="adj" fmla="val 16971"/>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EB60312-1B58-9ED6-BF94-EE24CB55319E}"/>
                </a:ext>
              </a:extLst>
            </p:cNvPr>
            <p:cNvSpPr txBox="1"/>
            <p:nvPr/>
          </p:nvSpPr>
          <p:spPr>
            <a:xfrm>
              <a:off x="-57150" y="1574258"/>
              <a:ext cx="6176604" cy="897105"/>
            </a:xfrm>
            <a:prstGeom prst="rect">
              <a:avLst/>
            </a:prstGeom>
            <a:noFill/>
          </p:spPr>
          <p:txBody>
            <a:bodyPr wrap="square">
              <a:spAutoFit/>
            </a:bodyPr>
            <a:lstStyle/>
            <a:p>
              <a:pPr algn="ctr">
                <a:lnSpc>
                  <a:spcPct val="125000"/>
                </a:lnSpc>
              </a:pPr>
              <a:r>
                <a:rPr lang="en-US" sz="2200" dirty="0" err="1">
                  <a:latin typeface="Arial" panose="020B0604020202020204" pitchFamily="34" charset="0"/>
                  <a:cs typeface="Arial" panose="020B0604020202020204" pitchFamily="34" charset="0"/>
                </a:rPr>
                <a:t>Muối</a:t>
              </a:r>
              <a:r>
                <a:rPr lang="en-US" sz="2200" dirty="0">
                  <a:latin typeface="Arial" panose="020B0604020202020204" pitchFamily="34" charset="0"/>
                  <a:cs typeface="Arial" panose="020B0604020202020204" pitchFamily="34" charset="0"/>
                </a:rPr>
                <a:t> ammonium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những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thể</a:t>
              </a:r>
              <a:r>
                <a:rPr lang="en-US" sz="2200" dirty="0">
                  <a:latin typeface="Arial" panose="020B0604020202020204" pitchFamily="34" charset="0"/>
                  <a:cs typeface="Arial" panose="020B0604020202020204" pitchFamily="34" charset="0"/>
                </a:rPr>
                <a:t> ion.</a:t>
              </a:r>
            </a:p>
            <a:p>
              <a:pPr algn="ctr">
                <a:lnSpc>
                  <a:spcPct val="125000"/>
                </a:lnSpc>
              </a:pPr>
              <a:r>
                <a:rPr lang="en-US" sz="2200" dirty="0" err="1">
                  <a:latin typeface="Arial" panose="020B0604020202020204" pitchFamily="34" charset="0"/>
                  <a:cs typeface="Arial" panose="020B0604020202020204" pitchFamily="34" charset="0"/>
                </a:rPr>
                <a:t>Hầu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muối</a:t>
              </a:r>
              <a:r>
                <a:rPr lang="en-US" sz="2200" dirty="0">
                  <a:latin typeface="Arial" panose="020B0604020202020204" pitchFamily="34" charset="0"/>
                  <a:cs typeface="Arial" panose="020B0604020202020204" pitchFamily="34" charset="0"/>
                </a:rPr>
                <a:t> ammonium </a:t>
              </a:r>
              <a:r>
                <a:rPr lang="en-US" sz="2200" dirty="0" err="1">
                  <a:latin typeface="Arial" panose="020B0604020202020204" pitchFamily="34" charset="0"/>
                  <a:cs typeface="Arial" panose="020B0604020202020204" pitchFamily="34" charset="0"/>
                </a:rPr>
                <a:t>dễ</a:t>
              </a:r>
              <a:r>
                <a:rPr lang="en-US" sz="2200" dirty="0">
                  <a:latin typeface="Arial" panose="020B0604020202020204" pitchFamily="34" charset="0"/>
                  <a:cs typeface="Arial" panose="020B0604020202020204" pitchFamily="34" charset="0"/>
                </a:rPr>
                <a:t> tan </a:t>
              </a:r>
              <a:r>
                <a:rPr lang="en-US" sz="2200" dirty="0" err="1">
                  <a:latin typeface="Arial" panose="020B0604020202020204" pitchFamily="34" charset="0"/>
                  <a:cs typeface="Arial" panose="020B0604020202020204" pitchFamily="34" charset="0"/>
                </a:rPr>
                <a:t>trong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nước</a:t>
              </a:r>
              <a:r>
                <a:rPr lang="en-US" sz="2200" dirty="0">
                  <a:latin typeface="Arial" panose="020B0604020202020204" pitchFamily="34" charset="0"/>
                  <a:cs typeface="Arial" panose="020B0604020202020204" pitchFamily="34" charset="0"/>
                </a:rPr>
                <a:t>.</a:t>
              </a:r>
            </a:p>
          </p:txBody>
        </p:sp>
      </p:grpSp>
      <p:pic>
        <p:nvPicPr>
          <p:cNvPr id="17410" name="Picture 2" descr="Ammonium Chloride là gì? Nó có vai trò gì khi làm thành phần mỹ phẩm?">
            <a:extLst>
              <a:ext uri="{FF2B5EF4-FFF2-40B4-BE49-F238E27FC236}">
                <a16:creationId xmlns:a16="http://schemas.microsoft.com/office/drawing/2014/main" id="{08F65B4B-E459-1040-5844-F957D872772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0994"/>
          <a:stretch/>
        </p:blipFill>
        <p:spPr bwMode="auto">
          <a:xfrm>
            <a:off x="4047133" y="2799117"/>
            <a:ext cx="4191000" cy="186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1901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18">
            <a:extLst>
              <a:ext uri="{FF2B5EF4-FFF2-40B4-BE49-F238E27FC236}">
                <a16:creationId xmlns:a16="http://schemas.microsoft.com/office/drawing/2014/main" id="{B26B45E6-982C-B8D3-86A8-90BB1785EC67}"/>
              </a:ext>
            </a:extLst>
          </p:cNvPr>
          <p:cNvGrpSpPr/>
          <p:nvPr/>
        </p:nvGrpSpPr>
        <p:grpSpPr>
          <a:xfrm rot="12990985">
            <a:off x="-64014" y="-877297"/>
            <a:ext cx="2267893" cy="1830518"/>
            <a:chOff x="1821878" y="2257804"/>
            <a:chExt cx="2202275" cy="1777555"/>
          </a:xfrm>
          <a:noFill/>
        </p:grpSpPr>
        <p:sp>
          <p:nvSpPr>
            <p:cNvPr id="91" name="Freeform: Shape 90">
              <a:extLst>
                <a:ext uri="{FF2B5EF4-FFF2-40B4-BE49-F238E27FC236}">
                  <a16:creationId xmlns:a16="http://schemas.microsoft.com/office/drawing/2014/main" id="{5E70E1E6-31A9-E0A5-DDA5-83AB6A6C326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8FFEC4C-99AE-CE00-B6EA-195744C14DDF}"/>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6F4ACD-A0EF-407C-B16A-DA0EF4BCF040}"/>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94" name="Graphic 18">
            <a:extLst>
              <a:ext uri="{FF2B5EF4-FFF2-40B4-BE49-F238E27FC236}">
                <a16:creationId xmlns:a16="http://schemas.microsoft.com/office/drawing/2014/main" id="{F4D263B1-65F9-E346-64DC-B5390BAD1502}"/>
              </a:ext>
            </a:extLst>
          </p:cNvPr>
          <p:cNvGrpSpPr/>
          <p:nvPr/>
        </p:nvGrpSpPr>
        <p:grpSpPr>
          <a:xfrm rot="11280797">
            <a:off x="9903239" y="-935580"/>
            <a:ext cx="2267893" cy="1830518"/>
            <a:chOff x="1821878" y="2257804"/>
            <a:chExt cx="2202275" cy="1777555"/>
          </a:xfrm>
          <a:noFill/>
        </p:grpSpPr>
        <p:sp>
          <p:nvSpPr>
            <p:cNvPr id="95" name="Freeform: Shape 94">
              <a:extLst>
                <a:ext uri="{FF2B5EF4-FFF2-40B4-BE49-F238E27FC236}">
                  <a16:creationId xmlns:a16="http://schemas.microsoft.com/office/drawing/2014/main" id="{0A48662D-34C5-E963-833C-DA296236ABC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0" name="Freeform: Shape 10239">
              <a:extLst>
                <a:ext uri="{FF2B5EF4-FFF2-40B4-BE49-F238E27FC236}">
                  <a16:creationId xmlns:a16="http://schemas.microsoft.com/office/drawing/2014/main" id="{1A2E384A-51D3-C70A-30C2-D23E3523B68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1" name="Freeform: Shape 10240">
              <a:extLst>
                <a:ext uri="{FF2B5EF4-FFF2-40B4-BE49-F238E27FC236}">
                  <a16:creationId xmlns:a16="http://schemas.microsoft.com/office/drawing/2014/main" id="{01E49612-1D84-497E-0F62-FDB6F2D1BEAD}"/>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0243" name="Graphic 10242">
            <a:extLst>
              <a:ext uri="{FF2B5EF4-FFF2-40B4-BE49-F238E27FC236}">
                <a16:creationId xmlns:a16="http://schemas.microsoft.com/office/drawing/2014/main" id="{ACA8FA0F-8877-30A1-1CC5-A5925E65A30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10244" name="Graphic 10243">
            <a:extLst>
              <a:ext uri="{FF2B5EF4-FFF2-40B4-BE49-F238E27FC236}">
                <a16:creationId xmlns:a16="http://schemas.microsoft.com/office/drawing/2014/main" id="{5FA29317-70EC-089A-D450-3E9353A6B23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10245" name="Graphic 10244">
            <a:extLst>
              <a:ext uri="{FF2B5EF4-FFF2-40B4-BE49-F238E27FC236}">
                <a16:creationId xmlns:a16="http://schemas.microsoft.com/office/drawing/2014/main" id="{405FF725-515D-1F03-47E5-6CF5C8BC9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0246" name="Graphic 10245">
            <a:extLst>
              <a:ext uri="{FF2B5EF4-FFF2-40B4-BE49-F238E27FC236}">
                <a16:creationId xmlns:a16="http://schemas.microsoft.com/office/drawing/2014/main" id="{16B313B2-FA4B-4D85-800B-9C857FB17A7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48150"/>
            <a:ext cx="5410200" cy="2609850"/>
          </a:xfrm>
          <a:prstGeom prst="rect">
            <a:avLst/>
          </a:prstGeom>
        </p:spPr>
      </p:pic>
      <p:grpSp>
        <p:nvGrpSpPr>
          <p:cNvPr id="10247" name="Graphic 18">
            <a:extLst>
              <a:ext uri="{FF2B5EF4-FFF2-40B4-BE49-F238E27FC236}">
                <a16:creationId xmlns:a16="http://schemas.microsoft.com/office/drawing/2014/main" id="{D43B3F60-1B57-FB4A-A350-B3582C4F2AE9}"/>
              </a:ext>
            </a:extLst>
          </p:cNvPr>
          <p:cNvGrpSpPr/>
          <p:nvPr/>
        </p:nvGrpSpPr>
        <p:grpSpPr>
          <a:xfrm rot="2187709">
            <a:off x="10661115" y="5981778"/>
            <a:ext cx="1727244" cy="1394136"/>
            <a:chOff x="1821878" y="2257804"/>
            <a:chExt cx="2202275" cy="1777555"/>
          </a:xfrm>
          <a:noFill/>
        </p:grpSpPr>
        <p:sp>
          <p:nvSpPr>
            <p:cNvPr id="10248" name="Freeform: Shape 10247">
              <a:extLst>
                <a:ext uri="{FF2B5EF4-FFF2-40B4-BE49-F238E27FC236}">
                  <a16:creationId xmlns:a16="http://schemas.microsoft.com/office/drawing/2014/main" id="{2C557897-B55A-524C-ECE1-DD487733EF1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9" name="Freeform: Shape 10248">
              <a:extLst>
                <a:ext uri="{FF2B5EF4-FFF2-40B4-BE49-F238E27FC236}">
                  <a16:creationId xmlns:a16="http://schemas.microsoft.com/office/drawing/2014/main" id="{FCDA9D43-FA3E-8CA3-391C-F6FF96A1DBC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0" name="Freeform: Shape 10249">
              <a:extLst>
                <a:ext uri="{FF2B5EF4-FFF2-40B4-BE49-F238E27FC236}">
                  <a16:creationId xmlns:a16="http://schemas.microsoft.com/office/drawing/2014/main" id="{B43C0CAC-AE7C-9922-1688-4A18EA9B3834}"/>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10251" name="Graphic 18">
            <a:extLst>
              <a:ext uri="{FF2B5EF4-FFF2-40B4-BE49-F238E27FC236}">
                <a16:creationId xmlns:a16="http://schemas.microsoft.com/office/drawing/2014/main" id="{E1B9992B-F59A-0676-A395-AE2820B90229}"/>
              </a:ext>
            </a:extLst>
          </p:cNvPr>
          <p:cNvGrpSpPr/>
          <p:nvPr/>
        </p:nvGrpSpPr>
        <p:grpSpPr>
          <a:xfrm rot="1262188">
            <a:off x="-210085" y="5981778"/>
            <a:ext cx="1727244" cy="1394136"/>
            <a:chOff x="1821878" y="2257804"/>
            <a:chExt cx="2202275" cy="1777555"/>
          </a:xfrm>
          <a:noFill/>
        </p:grpSpPr>
        <p:sp>
          <p:nvSpPr>
            <p:cNvPr id="10252" name="Freeform: Shape 10251">
              <a:extLst>
                <a:ext uri="{FF2B5EF4-FFF2-40B4-BE49-F238E27FC236}">
                  <a16:creationId xmlns:a16="http://schemas.microsoft.com/office/drawing/2014/main" id="{E91C11E6-026C-05EF-DFC9-96A69AF50DC6}"/>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3" name="Freeform: Shape 10252">
              <a:extLst>
                <a:ext uri="{FF2B5EF4-FFF2-40B4-BE49-F238E27FC236}">
                  <a16:creationId xmlns:a16="http://schemas.microsoft.com/office/drawing/2014/main" id="{FC32ACCB-51B5-E5EE-F4A1-EAD7E2229FE2}"/>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4" name="Freeform: Shape 10253">
              <a:extLst>
                <a:ext uri="{FF2B5EF4-FFF2-40B4-BE49-F238E27FC236}">
                  <a16:creationId xmlns:a16="http://schemas.microsoft.com/office/drawing/2014/main" id="{BF487FB6-F3CB-1A65-1DF8-2B10DDBF01FF}"/>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075" name="Group 2074">
            <a:extLst>
              <a:ext uri="{FF2B5EF4-FFF2-40B4-BE49-F238E27FC236}">
                <a16:creationId xmlns:a16="http://schemas.microsoft.com/office/drawing/2014/main" id="{9BBA25B1-8D54-C4AB-2FA3-A83D2E6D2C23}"/>
              </a:ext>
            </a:extLst>
          </p:cNvPr>
          <p:cNvGrpSpPr/>
          <p:nvPr/>
        </p:nvGrpSpPr>
        <p:grpSpPr>
          <a:xfrm>
            <a:off x="786942" y="1375531"/>
            <a:ext cx="7384786" cy="1482722"/>
            <a:chOff x="2299403" y="2802956"/>
            <a:chExt cx="5300730" cy="1024857"/>
          </a:xfrm>
        </p:grpSpPr>
        <p:sp>
          <p:nvSpPr>
            <p:cNvPr id="2055" name="Rectangle: Rounded Corners 2054">
              <a:extLst>
                <a:ext uri="{FF2B5EF4-FFF2-40B4-BE49-F238E27FC236}">
                  <a16:creationId xmlns:a16="http://schemas.microsoft.com/office/drawing/2014/main" id="{0D9079F7-41E5-7662-8A0D-3FE310A85CB2}"/>
                </a:ext>
              </a:extLst>
            </p:cNvPr>
            <p:cNvSpPr/>
            <p:nvPr/>
          </p:nvSpPr>
          <p:spPr>
            <a:xfrm>
              <a:off x="2299403" y="2802956"/>
              <a:ext cx="5242572" cy="1024857"/>
            </a:xfrm>
            <a:prstGeom prst="roundRect">
              <a:avLst>
                <a:gd name="adj" fmla="val 21541"/>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TextBox 2070">
              <a:extLst>
                <a:ext uri="{FF2B5EF4-FFF2-40B4-BE49-F238E27FC236}">
                  <a16:creationId xmlns:a16="http://schemas.microsoft.com/office/drawing/2014/main" id="{3E26BF09-BC1B-ADFA-90B9-B0CEB90041A1}"/>
                </a:ext>
              </a:extLst>
            </p:cNvPr>
            <p:cNvSpPr txBox="1"/>
            <p:nvPr/>
          </p:nvSpPr>
          <p:spPr>
            <a:xfrm>
              <a:off x="2340815" y="2838064"/>
              <a:ext cx="5259318" cy="989749"/>
            </a:xfrm>
            <a:prstGeom prst="rect">
              <a:avLst/>
            </a:prstGeom>
            <a:noFill/>
          </p:spPr>
          <p:txBody>
            <a:bodyPr wrap="square" rtlCol="0">
              <a:spAutoFit/>
            </a:bodyPr>
            <a:lstStyle/>
            <a:p>
              <a:pPr algn="ctr">
                <a:lnSpc>
                  <a:spcPct val="125000"/>
                </a:lnSpc>
              </a:pPr>
              <a:r>
                <a:rPr lang="vi-VN" sz="2400" b="1" i="0" dirty="0">
                  <a:solidFill>
                    <a:srgbClr val="333333"/>
                  </a:solidFill>
                  <a:effectLst/>
                </a:rPr>
                <a:t>Quan sát hình </a:t>
              </a:r>
              <a:r>
                <a:rPr lang="en-US" sz="2400" b="1" i="0" dirty="0" err="1">
                  <a:solidFill>
                    <a:srgbClr val="333333"/>
                  </a:solidFill>
                  <a:effectLst/>
                </a:rPr>
                <a:t>bên</a:t>
              </a:r>
              <a:r>
                <a:rPr lang="vi-VN" sz="2400" b="1" i="0" dirty="0">
                  <a:solidFill>
                    <a:srgbClr val="333333"/>
                  </a:solidFill>
                  <a:effectLst/>
                </a:rPr>
                <a:t>, cho biết trạng thái màu sắc của muối ammonium Chloride và đặc tính liên kết của phân tử.</a:t>
              </a:r>
            </a:p>
          </p:txBody>
        </p:sp>
      </p:grpSp>
      <p:sp>
        <p:nvSpPr>
          <p:cNvPr id="2079" name="Hexagon 2078">
            <a:extLst>
              <a:ext uri="{FF2B5EF4-FFF2-40B4-BE49-F238E27FC236}">
                <a16:creationId xmlns:a16="http://schemas.microsoft.com/office/drawing/2014/main" id="{F2F4893E-6D13-9469-C175-24014DCA43F2}"/>
              </a:ext>
            </a:extLst>
          </p:cNvPr>
          <p:cNvSpPr/>
          <p:nvPr/>
        </p:nvSpPr>
        <p:spPr>
          <a:xfrm>
            <a:off x="5237760" y="3140373"/>
            <a:ext cx="1716480" cy="561016"/>
          </a:xfrm>
          <a:prstGeom prst="hexagon">
            <a:avLst/>
          </a:prstGeom>
          <a:solidFill>
            <a:schemeClr val="tx2">
              <a:lumMod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FFFF00"/>
                </a:solidFill>
              </a:rPr>
              <a:t>TRẢ LỜI</a:t>
            </a:r>
          </a:p>
        </p:txBody>
      </p:sp>
      <p:grpSp>
        <p:nvGrpSpPr>
          <p:cNvPr id="3" name="Group 2">
            <a:extLst>
              <a:ext uri="{FF2B5EF4-FFF2-40B4-BE49-F238E27FC236}">
                <a16:creationId xmlns:a16="http://schemas.microsoft.com/office/drawing/2014/main" id="{AC60BA3A-A71B-61F1-D3CE-F5971374E381}"/>
              </a:ext>
            </a:extLst>
          </p:cNvPr>
          <p:cNvGrpSpPr/>
          <p:nvPr/>
        </p:nvGrpSpPr>
        <p:grpSpPr>
          <a:xfrm>
            <a:off x="624072" y="259480"/>
            <a:ext cx="4696284" cy="979382"/>
            <a:chOff x="624072" y="259480"/>
            <a:chExt cx="4696284" cy="979382"/>
          </a:xfrm>
        </p:grpSpPr>
        <p:sp>
          <p:nvSpPr>
            <p:cNvPr id="2072" name="Rectangle: Rounded Corners 2071">
              <a:extLst>
                <a:ext uri="{FF2B5EF4-FFF2-40B4-BE49-F238E27FC236}">
                  <a16:creationId xmlns:a16="http://schemas.microsoft.com/office/drawing/2014/main" id="{2C824EEC-83F3-37BD-CAD2-A67357FCAA96}"/>
                </a:ext>
              </a:extLst>
            </p:cNvPr>
            <p:cNvSpPr/>
            <p:nvPr/>
          </p:nvSpPr>
          <p:spPr>
            <a:xfrm>
              <a:off x="1088312" y="389709"/>
              <a:ext cx="4232044" cy="71892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a:extLst>
                <a:ext uri="{FF2B5EF4-FFF2-40B4-BE49-F238E27FC236}">
                  <a16:creationId xmlns:a16="http://schemas.microsoft.com/office/drawing/2014/main" id="{2E4C4E6A-B6CA-8DC0-A212-723A78C18926}"/>
                </a:ext>
              </a:extLst>
            </p:cNvPr>
            <p:cNvSpPr/>
            <p:nvPr/>
          </p:nvSpPr>
          <p:spPr>
            <a:xfrm>
              <a:off x="624072" y="259480"/>
              <a:ext cx="979382" cy="979382"/>
            </a:xfrm>
            <a:prstGeom prst="ellips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TextBox 2072">
              <a:extLst>
                <a:ext uri="{FF2B5EF4-FFF2-40B4-BE49-F238E27FC236}">
                  <a16:creationId xmlns:a16="http://schemas.microsoft.com/office/drawing/2014/main" id="{D06FE7A4-8090-F1A9-810E-53D1F89E3FB7}"/>
                </a:ext>
              </a:extLst>
            </p:cNvPr>
            <p:cNvSpPr txBox="1"/>
            <p:nvPr/>
          </p:nvSpPr>
          <p:spPr>
            <a:xfrm>
              <a:off x="1652032" y="509786"/>
              <a:ext cx="3668324" cy="523220"/>
            </a:xfrm>
            <a:prstGeom prst="rect">
              <a:avLst/>
            </a:prstGeom>
            <a:noFill/>
          </p:spPr>
          <p:txBody>
            <a:bodyPr wrap="square" rtlCol="0">
              <a:spAutoFit/>
            </a:bodyPr>
            <a:lstStyle/>
            <a:p>
              <a:r>
                <a:rPr lang="en-US" sz="2800" b="1" dirty="0">
                  <a:solidFill>
                    <a:schemeClr val="bg1"/>
                  </a:solidFill>
                </a:rPr>
                <a:t>CÂU HỎI THẢO LUẬN 8</a:t>
              </a:r>
            </a:p>
          </p:txBody>
        </p:sp>
        <p:pic>
          <p:nvPicPr>
            <p:cNvPr id="10242" name="Picture 2" descr="Discussion - Free user icons">
              <a:extLst>
                <a:ext uri="{FF2B5EF4-FFF2-40B4-BE49-F238E27FC236}">
                  <a16:creationId xmlns:a16="http://schemas.microsoft.com/office/drawing/2014/main" id="{BF60738E-FF89-39C2-8257-F3F54B28E7C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89229" y="424160"/>
              <a:ext cx="606622" cy="606622"/>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A0AE9B85-24D0-ADF8-DD94-47DB9FC7AE9F}"/>
              </a:ext>
            </a:extLst>
          </p:cNvPr>
          <p:cNvPicPr>
            <a:picLocks noChangeAspect="1"/>
          </p:cNvPicPr>
          <p:nvPr/>
        </p:nvPicPr>
        <p:blipFill rotWithShape="1">
          <a:blip r:embed="rId9"/>
          <a:srcRect l="11715" t="40169" r="68956" b="37280"/>
          <a:stretch/>
        </p:blipFill>
        <p:spPr>
          <a:xfrm>
            <a:off x="8569495" y="1343627"/>
            <a:ext cx="2356613" cy="1546529"/>
          </a:xfrm>
          <a:prstGeom prst="rect">
            <a:avLst/>
          </a:prstGeom>
        </p:spPr>
      </p:pic>
      <p:grpSp>
        <p:nvGrpSpPr>
          <p:cNvPr id="11" name="Group 10">
            <a:extLst>
              <a:ext uri="{FF2B5EF4-FFF2-40B4-BE49-F238E27FC236}">
                <a16:creationId xmlns:a16="http://schemas.microsoft.com/office/drawing/2014/main" id="{F4F2CC48-8AC4-D05B-7A54-F72439096B01}"/>
              </a:ext>
            </a:extLst>
          </p:cNvPr>
          <p:cNvGrpSpPr/>
          <p:nvPr/>
        </p:nvGrpSpPr>
        <p:grpSpPr>
          <a:xfrm>
            <a:off x="1855854" y="3906329"/>
            <a:ext cx="8102940" cy="875521"/>
            <a:chOff x="1383960" y="3856166"/>
            <a:chExt cx="8102940" cy="875521"/>
          </a:xfrm>
        </p:grpSpPr>
        <p:grpSp>
          <p:nvGrpSpPr>
            <p:cNvPr id="15" name="Group 14">
              <a:extLst>
                <a:ext uri="{FF2B5EF4-FFF2-40B4-BE49-F238E27FC236}">
                  <a16:creationId xmlns:a16="http://schemas.microsoft.com/office/drawing/2014/main" id="{24B6C35A-45D7-F891-E865-14E6A45C0115}"/>
                </a:ext>
              </a:extLst>
            </p:cNvPr>
            <p:cNvGrpSpPr/>
            <p:nvPr/>
          </p:nvGrpSpPr>
          <p:grpSpPr>
            <a:xfrm>
              <a:off x="1383960" y="3856166"/>
              <a:ext cx="8102940" cy="875521"/>
              <a:chOff x="1942531" y="3409059"/>
              <a:chExt cx="8102940" cy="875521"/>
            </a:xfrm>
          </p:grpSpPr>
          <p:pic>
            <p:nvPicPr>
              <p:cNvPr id="5" name="Picture 4">
                <a:extLst>
                  <a:ext uri="{FF2B5EF4-FFF2-40B4-BE49-F238E27FC236}">
                    <a16:creationId xmlns:a16="http://schemas.microsoft.com/office/drawing/2014/main" id="{1ADFFDC1-28DB-7AB4-7B65-9D5F7BB3C60B}"/>
                  </a:ext>
                </a:extLst>
              </p:cNvPr>
              <p:cNvPicPr>
                <a:picLocks noChangeAspect="1"/>
              </p:cNvPicPr>
              <p:nvPr/>
            </p:nvPicPr>
            <p:blipFill>
              <a:blip r:embed="rId10">
                <a:duotone>
                  <a:schemeClr val="accent1">
                    <a:shade val="45000"/>
                    <a:satMod val="135000"/>
                  </a:schemeClr>
                  <a:prstClr val="white"/>
                </a:duotone>
              </a:blip>
              <a:stretch>
                <a:fillRect/>
              </a:stretch>
            </p:blipFill>
            <p:spPr>
              <a:xfrm>
                <a:off x="1942531" y="3409059"/>
                <a:ext cx="997050" cy="875521"/>
              </a:xfrm>
              <a:prstGeom prst="rect">
                <a:avLst/>
              </a:prstGeom>
            </p:spPr>
          </p:pic>
          <p:sp>
            <p:nvSpPr>
              <p:cNvPr id="10" name="TextBox 9">
                <a:extLst>
                  <a:ext uri="{FF2B5EF4-FFF2-40B4-BE49-F238E27FC236}">
                    <a16:creationId xmlns:a16="http://schemas.microsoft.com/office/drawing/2014/main" id="{CFA8FF7E-ED3F-231C-4B01-DB3E8A53D963}"/>
                  </a:ext>
                </a:extLst>
              </p:cNvPr>
              <p:cNvSpPr txBox="1"/>
              <p:nvPr/>
            </p:nvSpPr>
            <p:spPr>
              <a:xfrm>
                <a:off x="2885824" y="3424338"/>
                <a:ext cx="7159647" cy="400110"/>
              </a:xfrm>
              <a:prstGeom prst="rect">
                <a:avLst/>
              </a:prstGeom>
              <a:noFill/>
            </p:spPr>
            <p:txBody>
              <a:bodyPr wrap="square">
                <a:spAutoFit/>
              </a:bodyPr>
              <a:lstStyle/>
              <a:p>
                <a:pPr marL="285750" indent="-285750" algn="l">
                  <a:buFont typeface="Arial" panose="020B0604020202020204" pitchFamily="34" charset="0"/>
                  <a:buChar char="•"/>
                </a:pPr>
                <a:endParaRPr lang="vi-VN" sz="2000" b="0" i="0" dirty="0">
                  <a:solidFill>
                    <a:srgbClr val="333333"/>
                  </a:solidFill>
                  <a:effectLst/>
                </a:endParaRPr>
              </a:p>
            </p:txBody>
          </p:sp>
        </p:grpSp>
        <p:sp>
          <p:nvSpPr>
            <p:cNvPr id="9" name="TextBox 8">
              <a:extLst>
                <a:ext uri="{FF2B5EF4-FFF2-40B4-BE49-F238E27FC236}">
                  <a16:creationId xmlns:a16="http://schemas.microsoft.com/office/drawing/2014/main" id="{F8C668D3-5D36-0228-C596-83665911BC84}"/>
                </a:ext>
              </a:extLst>
            </p:cNvPr>
            <p:cNvSpPr txBox="1"/>
            <p:nvPr/>
          </p:nvSpPr>
          <p:spPr>
            <a:xfrm>
              <a:off x="2249725" y="3869656"/>
              <a:ext cx="7237175" cy="830997"/>
            </a:xfrm>
            <a:prstGeom prst="rect">
              <a:avLst/>
            </a:prstGeom>
            <a:noFill/>
          </p:spPr>
          <p:txBody>
            <a:bodyPr wrap="square">
              <a:spAutoFit/>
            </a:bodyPr>
            <a:lstStyle/>
            <a:p>
              <a:r>
                <a:rPr lang="en-US" sz="2400" dirty="0" err="1">
                  <a:latin typeface="Arial" panose="020B0604020202020204" pitchFamily="34" charset="0"/>
                  <a:cs typeface="Arial" panose="020B0604020202020204" pitchFamily="34" charset="0"/>
                </a:rPr>
                <a:t>Muối</a:t>
              </a:r>
              <a:r>
                <a:rPr lang="en-US" sz="2400" dirty="0">
                  <a:latin typeface="Arial" panose="020B0604020202020204" pitchFamily="34" charset="0"/>
                  <a:cs typeface="Arial" panose="020B0604020202020204" pitchFamily="34" charset="0"/>
                </a:rPr>
                <a:t> ammonium chloride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rắn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ion </a:t>
              </a:r>
              <a:r>
                <a:rPr lang="en-US" sz="2400" dirty="0" err="1">
                  <a:latin typeface="Arial" panose="020B0604020202020204" pitchFamily="34" charset="0"/>
                  <a:cs typeface="Arial" panose="020B0604020202020204" pitchFamily="34" charset="0"/>
                </a:rPr>
                <a:t>giữa</a:t>
              </a:r>
              <a:r>
                <a:rPr lang="en-US" sz="2400" dirty="0">
                  <a:latin typeface="Arial" panose="020B0604020202020204" pitchFamily="34" charset="0"/>
                  <a:cs typeface="Arial" panose="020B0604020202020204" pitchFamily="34" charset="0"/>
                </a:rPr>
                <a:t> NH</a:t>
              </a:r>
              <a:r>
                <a:rPr lang="en-US" sz="2400" baseline="-25000" dirty="0">
                  <a:latin typeface="Arial" panose="020B0604020202020204" pitchFamily="34" charset="0"/>
                  <a:cs typeface="Arial" panose="020B0604020202020204" pitchFamily="34" charset="0"/>
                </a:rPr>
                <a:t>4</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Cl</a:t>
              </a:r>
              <a:r>
                <a:rPr lang="en-US" sz="2400" baseline="30000"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2890561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aphic 18">
            <a:extLst>
              <a:ext uri="{FF2B5EF4-FFF2-40B4-BE49-F238E27FC236}">
                <a16:creationId xmlns:a16="http://schemas.microsoft.com/office/drawing/2014/main" id="{50EB2E22-40FE-C975-4831-EE330B5F1162}"/>
              </a:ext>
            </a:extLst>
          </p:cNvPr>
          <p:cNvGrpSpPr/>
          <p:nvPr/>
        </p:nvGrpSpPr>
        <p:grpSpPr>
          <a:xfrm rot="12990985">
            <a:off x="-64014" y="-877297"/>
            <a:ext cx="2267893" cy="1830518"/>
            <a:chOff x="1821878" y="2257804"/>
            <a:chExt cx="2202275" cy="1777555"/>
          </a:xfrm>
          <a:noFill/>
        </p:grpSpPr>
        <p:sp>
          <p:nvSpPr>
            <p:cNvPr id="44" name="Freeform: Shape 43">
              <a:extLst>
                <a:ext uri="{FF2B5EF4-FFF2-40B4-BE49-F238E27FC236}">
                  <a16:creationId xmlns:a16="http://schemas.microsoft.com/office/drawing/2014/main" id="{A6E2C2E8-305F-D488-5950-60832D1B9F42}"/>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FA55650-BAA5-9C06-F59B-5489CE5D2BD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D090984-6C45-0E68-697E-D6FE98502D65}"/>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51" name="Graphic 18">
            <a:extLst>
              <a:ext uri="{FF2B5EF4-FFF2-40B4-BE49-F238E27FC236}">
                <a16:creationId xmlns:a16="http://schemas.microsoft.com/office/drawing/2014/main" id="{66C8FF59-768F-280A-B81E-6CA48B6CFDA8}"/>
              </a:ext>
            </a:extLst>
          </p:cNvPr>
          <p:cNvGrpSpPr/>
          <p:nvPr/>
        </p:nvGrpSpPr>
        <p:grpSpPr>
          <a:xfrm rot="11280797">
            <a:off x="9903239" y="-935580"/>
            <a:ext cx="2267893" cy="1830518"/>
            <a:chOff x="1821878" y="2257804"/>
            <a:chExt cx="2202275" cy="1777555"/>
          </a:xfrm>
          <a:noFill/>
        </p:grpSpPr>
        <p:sp>
          <p:nvSpPr>
            <p:cNvPr id="52" name="Freeform: Shape 51">
              <a:extLst>
                <a:ext uri="{FF2B5EF4-FFF2-40B4-BE49-F238E27FC236}">
                  <a16:creationId xmlns:a16="http://schemas.microsoft.com/office/drawing/2014/main" id="{28612011-EFDE-2877-8EBF-FA5BB569C8F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EA858A7-5467-C86D-3113-A7D6A5369C44}"/>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3A878D5-BA42-5A96-73C6-CD5A3EFEC545}"/>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55" name="Graphic 54">
            <a:extLst>
              <a:ext uri="{FF2B5EF4-FFF2-40B4-BE49-F238E27FC236}">
                <a16:creationId xmlns:a16="http://schemas.microsoft.com/office/drawing/2014/main" id="{68CCE9B3-F213-BA1A-C413-8F78A342D4D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56" name="Graphic 55">
            <a:extLst>
              <a:ext uri="{FF2B5EF4-FFF2-40B4-BE49-F238E27FC236}">
                <a16:creationId xmlns:a16="http://schemas.microsoft.com/office/drawing/2014/main" id="{272697DD-8DE5-9E88-D955-81237D9FB58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81800" y="4248150"/>
            <a:ext cx="5410200" cy="2609850"/>
          </a:xfrm>
          <a:prstGeom prst="rect">
            <a:avLst/>
          </a:prstGeom>
        </p:spPr>
      </p:pic>
      <p:grpSp>
        <p:nvGrpSpPr>
          <p:cNvPr id="57" name="Graphic 18">
            <a:extLst>
              <a:ext uri="{FF2B5EF4-FFF2-40B4-BE49-F238E27FC236}">
                <a16:creationId xmlns:a16="http://schemas.microsoft.com/office/drawing/2014/main" id="{F4B9DB40-595C-DBEE-0B76-BF2E3327AAEE}"/>
              </a:ext>
            </a:extLst>
          </p:cNvPr>
          <p:cNvGrpSpPr/>
          <p:nvPr/>
        </p:nvGrpSpPr>
        <p:grpSpPr>
          <a:xfrm rot="2187709">
            <a:off x="10661115" y="5981778"/>
            <a:ext cx="1727244" cy="1394136"/>
            <a:chOff x="1821878" y="2257804"/>
            <a:chExt cx="2202275" cy="1777555"/>
          </a:xfrm>
          <a:noFill/>
        </p:grpSpPr>
        <p:sp>
          <p:nvSpPr>
            <p:cNvPr id="58" name="Freeform: Shape 57">
              <a:extLst>
                <a:ext uri="{FF2B5EF4-FFF2-40B4-BE49-F238E27FC236}">
                  <a16:creationId xmlns:a16="http://schemas.microsoft.com/office/drawing/2014/main" id="{4C02CE66-C9EF-6F97-012D-1EB1E2A57C6D}"/>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61B334-1B59-54E3-9840-21621F7E948D}"/>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2802AC2-27C6-5D89-2375-88546294488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61" name="Graphic 18">
            <a:extLst>
              <a:ext uri="{FF2B5EF4-FFF2-40B4-BE49-F238E27FC236}">
                <a16:creationId xmlns:a16="http://schemas.microsoft.com/office/drawing/2014/main" id="{C3A49C60-FF82-6497-0890-7E3268B7BEED}"/>
              </a:ext>
            </a:extLst>
          </p:cNvPr>
          <p:cNvGrpSpPr/>
          <p:nvPr/>
        </p:nvGrpSpPr>
        <p:grpSpPr>
          <a:xfrm rot="1262188">
            <a:off x="-210085" y="5981778"/>
            <a:ext cx="1727244" cy="1394136"/>
            <a:chOff x="1821878" y="2257804"/>
            <a:chExt cx="2202275" cy="1777555"/>
          </a:xfrm>
          <a:noFill/>
        </p:grpSpPr>
        <p:sp>
          <p:nvSpPr>
            <p:cNvPr id="62" name="Freeform: Shape 61">
              <a:extLst>
                <a:ext uri="{FF2B5EF4-FFF2-40B4-BE49-F238E27FC236}">
                  <a16:creationId xmlns:a16="http://schemas.microsoft.com/office/drawing/2014/main" id="{D25B0199-5C15-2576-2A15-C67324E21DA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BA30CF7-781B-EF00-E306-35AA217CFED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D156E85-2A05-2AD1-C214-3D925390D8FE}"/>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178179F9-6235-A392-31D8-5764D82B7FD7}"/>
              </a:ext>
            </a:extLst>
          </p:cNvPr>
          <p:cNvSpPr txBox="1"/>
          <p:nvPr/>
        </p:nvSpPr>
        <p:spPr>
          <a:xfrm>
            <a:off x="1637649" y="215900"/>
            <a:ext cx="8916736" cy="523220"/>
          </a:xfrm>
          <a:prstGeom prst="rect">
            <a:avLst/>
          </a:prstGeom>
          <a:noFill/>
        </p:spPr>
        <p:txBody>
          <a:bodyPr wrap="none" rtlCol="0">
            <a:spAutoFit/>
          </a:bodyPr>
          <a:lstStyle/>
          <a:p>
            <a:pPr algn="ctr"/>
            <a:r>
              <a:rPr lang="en-US" sz="2800" b="1">
                <a:solidFill>
                  <a:schemeClr val="bg1"/>
                </a:solidFill>
              </a:rPr>
              <a:t>3. TỔNG HỢP AMMONIA THEO QUÁ TRÌNH HABER</a:t>
            </a:r>
          </a:p>
        </p:txBody>
      </p:sp>
      <p:pic>
        <p:nvPicPr>
          <p:cNvPr id="7" name="Graphic 6">
            <a:extLst>
              <a:ext uri="{FF2B5EF4-FFF2-40B4-BE49-F238E27FC236}">
                <a16:creationId xmlns:a16="http://schemas.microsoft.com/office/drawing/2014/main" id="{7E39D5D1-C272-4142-F811-91F9850B552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642465" y="141518"/>
            <a:ext cx="642360" cy="650962"/>
          </a:xfrm>
          <a:prstGeom prst="rect">
            <a:avLst/>
          </a:prstGeom>
        </p:spPr>
      </p:pic>
      <p:pic>
        <p:nvPicPr>
          <p:cNvPr id="9" name="Graphic 8">
            <a:extLst>
              <a:ext uri="{FF2B5EF4-FFF2-40B4-BE49-F238E27FC236}">
                <a16:creationId xmlns:a16="http://schemas.microsoft.com/office/drawing/2014/main" id="{2A7AAC36-5A23-1F31-7D4F-D23C891D44E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07209" y="141518"/>
            <a:ext cx="642360" cy="650962"/>
          </a:xfrm>
          <a:prstGeom prst="rect">
            <a:avLst/>
          </a:prstGeom>
        </p:spPr>
      </p:pic>
      <p:pic>
        <p:nvPicPr>
          <p:cNvPr id="17" name="Graphic 16">
            <a:extLst>
              <a:ext uri="{FF2B5EF4-FFF2-40B4-BE49-F238E27FC236}">
                <a16:creationId xmlns:a16="http://schemas.microsoft.com/office/drawing/2014/main" id="{1AB29A56-A0BC-6CE9-FE32-584292DDD80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81800" y="4248150"/>
            <a:ext cx="5410200" cy="2609850"/>
          </a:xfrm>
          <a:prstGeom prst="rect">
            <a:avLst/>
          </a:prstGeom>
        </p:spPr>
      </p:pic>
      <p:grpSp>
        <p:nvGrpSpPr>
          <p:cNvPr id="45" name="Graphic 18">
            <a:extLst>
              <a:ext uri="{FF2B5EF4-FFF2-40B4-BE49-F238E27FC236}">
                <a16:creationId xmlns:a16="http://schemas.microsoft.com/office/drawing/2014/main" id="{FC487914-7EA3-BA2F-37C4-10D9D4839359}"/>
              </a:ext>
            </a:extLst>
          </p:cNvPr>
          <p:cNvGrpSpPr/>
          <p:nvPr/>
        </p:nvGrpSpPr>
        <p:grpSpPr>
          <a:xfrm rot="2187709">
            <a:off x="10661115" y="5981778"/>
            <a:ext cx="1727244" cy="1394136"/>
            <a:chOff x="1821878" y="2257804"/>
            <a:chExt cx="2202275" cy="1777555"/>
          </a:xfrm>
          <a:noFill/>
        </p:grpSpPr>
        <p:sp>
          <p:nvSpPr>
            <p:cNvPr id="46" name="Freeform: Shape 45">
              <a:extLst>
                <a:ext uri="{FF2B5EF4-FFF2-40B4-BE49-F238E27FC236}">
                  <a16:creationId xmlns:a16="http://schemas.microsoft.com/office/drawing/2014/main" id="{77C8B821-49B9-38EA-7A62-5DDE31F8AD8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26A4EEB-F0EC-5C04-2A89-4B4A9A6CFB6B}"/>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FD2789-13D4-E548-664C-A4073FA0E62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2" name="Trapezoid 1">
            <a:extLst>
              <a:ext uri="{FF2B5EF4-FFF2-40B4-BE49-F238E27FC236}">
                <a16:creationId xmlns:a16="http://schemas.microsoft.com/office/drawing/2014/main" id="{94DD59E9-E827-E71C-363B-F9817508B505}"/>
              </a:ext>
            </a:extLst>
          </p:cNvPr>
          <p:cNvSpPr/>
          <p:nvPr/>
        </p:nvSpPr>
        <p:spPr>
          <a:xfrm flipV="1">
            <a:off x="1314450" y="-104783"/>
            <a:ext cx="9563100" cy="1006475"/>
          </a:xfrm>
          <a:prstGeom prst="trapezoid">
            <a:avLst/>
          </a:prstGeom>
          <a:gradFill flip="none" rotWithShape="1">
            <a:gsLst>
              <a:gs pos="0">
                <a:srgbClr val="414F99"/>
              </a:gs>
              <a:gs pos="100000">
                <a:srgbClr val="2A326F"/>
              </a:gs>
            </a:gsLst>
            <a:lin ang="7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D1267CC-0CFA-0E1D-9B16-69FFAA3B8B4E}"/>
              </a:ext>
            </a:extLst>
          </p:cNvPr>
          <p:cNvSpPr txBox="1"/>
          <p:nvPr/>
        </p:nvSpPr>
        <p:spPr>
          <a:xfrm>
            <a:off x="4269716" y="215900"/>
            <a:ext cx="3652603" cy="523220"/>
          </a:xfrm>
          <a:prstGeom prst="rect">
            <a:avLst/>
          </a:prstGeom>
          <a:noFill/>
        </p:spPr>
        <p:txBody>
          <a:bodyPr wrap="none" rtlCol="0">
            <a:spAutoFit/>
          </a:bodyPr>
          <a:lstStyle/>
          <a:p>
            <a:pPr algn="ctr"/>
            <a:r>
              <a:rPr lang="en-US" sz="2800" b="1" dirty="0">
                <a:solidFill>
                  <a:schemeClr val="bg1"/>
                </a:solidFill>
              </a:rPr>
              <a:t>2. TÍNH CHẤT HÓA HỌC</a:t>
            </a:r>
          </a:p>
        </p:txBody>
      </p:sp>
      <p:pic>
        <p:nvPicPr>
          <p:cNvPr id="10" name="Graphic 9">
            <a:extLst>
              <a:ext uri="{FF2B5EF4-FFF2-40B4-BE49-F238E27FC236}">
                <a16:creationId xmlns:a16="http://schemas.microsoft.com/office/drawing/2014/main" id="{AD699297-9FF5-093A-4C6B-AAFB403B82E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833737" y="141518"/>
            <a:ext cx="642360" cy="650962"/>
          </a:xfrm>
          <a:prstGeom prst="rect">
            <a:avLst/>
          </a:prstGeom>
        </p:spPr>
      </p:pic>
      <p:pic>
        <p:nvPicPr>
          <p:cNvPr id="11" name="Graphic 10">
            <a:extLst>
              <a:ext uri="{FF2B5EF4-FFF2-40B4-BE49-F238E27FC236}">
                <a16:creationId xmlns:a16="http://schemas.microsoft.com/office/drawing/2014/main" id="{032BA1F3-8A46-1CD4-EB33-3301F9E276B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712967" y="141518"/>
            <a:ext cx="642360" cy="650962"/>
          </a:xfrm>
          <a:prstGeom prst="rect">
            <a:avLst/>
          </a:prstGeom>
        </p:spPr>
      </p:pic>
      <p:grpSp>
        <p:nvGrpSpPr>
          <p:cNvPr id="15" name="Group 14">
            <a:extLst>
              <a:ext uri="{FF2B5EF4-FFF2-40B4-BE49-F238E27FC236}">
                <a16:creationId xmlns:a16="http://schemas.microsoft.com/office/drawing/2014/main" id="{A0D737F2-2D4D-BB8D-ABB6-F0358080C40B}"/>
              </a:ext>
            </a:extLst>
          </p:cNvPr>
          <p:cNvGrpSpPr/>
          <p:nvPr/>
        </p:nvGrpSpPr>
        <p:grpSpPr>
          <a:xfrm>
            <a:off x="4526052" y="1104213"/>
            <a:ext cx="3124200" cy="718924"/>
            <a:chOff x="4135081" y="389709"/>
            <a:chExt cx="3124200" cy="718924"/>
          </a:xfrm>
        </p:grpSpPr>
        <p:sp>
          <p:nvSpPr>
            <p:cNvPr id="16" name="Rectangle: Rounded Corners 15">
              <a:extLst>
                <a:ext uri="{FF2B5EF4-FFF2-40B4-BE49-F238E27FC236}">
                  <a16:creationId xmlns:a16="http://schemas.microsoft.com/office/drawing/2014/main" id="{579B739D-25EF-622F-162D-9E91A9FC811A}"/>
                </a:ext>
              </a:extLst>
            </p:cNvPr>
            <p:cNvSpPr/>
            <p:nvPr/>
          </p:nvSpPr>
          <p:spPr>
            <a:xfrm>
              <a:off x="4135081" y="389709"/>
              <a:ext cx="3124200" cy="71892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03C2728-0F49-D631-3DE4-2B3319EF96F4}"/>
                </a:ext>
              </a:extLst>
            </p:cNvPr>
            <p:cNvSpPr txBox="1"/>
            <p:nvPr/>
          </p:nvSpPr>
          <p:spPr>
            <a:xfrm>
              <a:off x="4505802" y="509786"/>
              <a:ext cx="2382758" cy="523220"/>
            </a:xfrm>
            <a:prstGeom prst="rect">
              <a:avLst/>
            </a:prstGeom>
            <a:noFill/>
          </p:spPr>
          <p:txBody>
            <a:bodyPr wrap="square" rtlCol="0">
              <a:spAutoFit/>
            </a:bodyPr>
            <a:lstStyle/>
            <a:p>
              <a:pPr algn="ctr"/>
              <a:r>
                <a:rPr lang="en-US" sz="2800" b="1">
                  <a:solidFill>
                    <a:schemeClr val="bg1"/>
                  </a:solidFill>
                </a:rPr>
                <a:t>THÍ NGHIỆM </a:t>
              </a:r>
            </a:p>
          </p:txBody>
        </p:sp>
      </p:grpSp>
      <p:pic>
        <p:nvPicPr>
          <p:cNvPr id="19" name="Picture 18">
            <a:extLst>
              <a:ext uri="{FF2B5EF4-FFF2-40B4-BE49-F238E27FC236}">
                <a16:creationId xmlns:a16="http://schemas.microsoft.com/office/drawing/2014/main" id="{27D1E77E-97DB-58A4-BED4-8EB193027982}"/>
              </a:ext>
            </a:extLst>
          </p:cNvPr>
          <p:cNvPicPr>
            <a:picLocks noChangeAspect="1"/>
          </p:cNvPicPr>
          <p:nvPr/>
        </p:nvPicPr>
        <p:blipFill>
          <a:blip r:embed="rId8"/>
          <a:stretch>
            <a:fillRect/>
          </a:stretch>
        </p:blipFill>
        <p:spPr>
          <a:xfrm flipH="1">
            <a:off x="3992651" y="911353"/>
            <a:ext cx="1076325" cy="1076325"/>
          </a:xfrm>
          <a:prstGeom prst="rect">
            <a:avLst/>
          </a:prstGeom>
        </p:spPr>
      </p:pic>
      <p:pic>
        <p:nvPicPr>
          <p:cNvPr id="20" name="Picture 19">
            <a:extLst>
              <a:ext uri="{FF2B5EF4-FFF2-40B4-BE49-F238E27FC236}">
                <a16:creationId xmlns:a16="http://schemas.microsoft.com/office/drawing/2014/main" id="{DE3F6C34-30C2-8DBA-304A-9916179FEEF4}"/>
              </a:ext>
            </a:extLst>
          </p:cNvPr>
          <p:cNvPicPr>
            <a:picLocks noChangeAspect="1"/>
          </p:cNvPicPr>
          <p:nvPr/>
        </p:nvPicPr>
        <p:blipFill>
          <a:blip r:embed="rId8"/>
          <a:stretch>
            <a:fillRect/>
          </a:stretch>
        </p:blipFill>
        <p:spPr>
          <a:xfrm>
            <a:off x="7112775" y="911353"/>
            <a:ext cx="1076325" cy="1076325"/>
          </a:xfrm>
          <a:prstGeom prst="rect">
            <a:avLst/>
          </a:prstGeom>
        </p:spPr>
      </p:pic>
      <p:grpSp>
        <p:nvGrpSpPr>
          <p:cNvPr id="21" name="Group 20">
            <a:extLst>
              <a:ext uri="{FF2B5EF4-FFF2-40B4-BE49-F238E27FC236}">
                <a16:creationId xmlns:a16="http://schemas.microsoft.com/office/drawing/2014/main" id="{91AE23EA-6566-4C89-4152-6BD4B39D86B8}"/>
              </a:ext>
            </a:extLst>
          </p:cNvPr>
          <p:cNvGrpSpPr/>
          <p:nvPr/>
        </p:nvGrpSpPr>
        <p:grpSpPr>
          <a:xfrm>
            <a:off x="520131" y="1906068"/>
            <a:ext cx="11198582" cy="1320298"/>
            <a:chOff x="1866351" y="1248355"/>
            <a:chExt cx="9426321" cy="1320298"/>
          </a:xfrm>
        </p:grpSpPr>
        <p:pic>
          <p:nvPicPr>
            <p:cNvPr id="22" name="Picture 2">
              <a:extLst>
                <a:ext uri="{FF2B5EF4-FFF2-40B4-BE49-F238E27FC236}">
                  <a16:creationId xmlns:a16="http://schemas.microsoft.com/office/drawing/2014/main" id="{DA478967-AD7F-1BBD-A9BD-DD30896F00B5}"/>
                </a:ext>
              </a:extLst>
            </p:cNvPr>
            <p:cNvPicPr>
              <a:picLocks noChangeAspect="1" noChangeArrowheads="1"/>
            </p:cNvPicPr>
            <p:nvPr/>
          </p:nvPicPr>
          <p:blipFill>
            <a:blip r:embed="rId9"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6351" y="1330566"/>
              <a:ext cx="586402" cy="71467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D3601D2-6EEE-D746-5A13-CD610FF16EBD}"/>
                </a:ext>
              </a:extLst>
            </p:cNvPr>
            <p:cNvSpPr txBox="1"/>
            <p:nvPr/>
          </p:nvSpPr>
          <p:spPr>
            <a:xfrm>
              <a:off x="2525897" y="1248355"/>
              <a:ext cx="8766775" cy="1320298"/>
            </a:xfrm>
            <a:prstGeom prst="rect">
              <a:avLst/>
            </a:prstGeom>
            <a:noFill/>
          </p:spPr>
          <p:txBody>
            <a:bodyPr wrap="square" rtlCol="0">
              <a:spAutoFit/>
            </a:bodyPr>
            <a:lstStyle/>
            <a:p>
              <a:pPr>
                <a:lnSpc>
                  <a:spcPct val="125000"/>
                </a:lnSpc>
              </a:pPr>
              <a:r>
                <a:rPr lang="en-US" sz="2200" b="1" dirty="0" err="1">
                  <a:solidFill>
                    <a:srgbClr val="C00000"/>
                  </a:solidFill>
                  <a:latin typeface="Arial" panose="020B0604020202020204" pitchFamily="34" charset="0"/>
                  <a:cs typeface="Arial" panose="020B0604020202020204" pitchFamily="34" charset="0"/>
                </a:rPr>
                <a:t>Chuẩn</a:t>
              </a:r>
              <a:r>
                <a:rPr 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C00000"/>
                  </a:solidFill>
                  <a:latin typeface="Arial" panose="020B0604020202020204" pitchFamily="34" charset="0"/>
                  <a:cs typeface="Arial" panose="020B0604020202020204" pitchFamily="34" charset="0"/>
                </a:rPr>
                <a:t>bị</a:t>
              </a:r>
              <a:r>
                <a:rPr lang="en-US" sz="2200" b="1" dirty="0">
                  <a:solidFill>
                    <a:srgbClr val="C00000"/>
                  </a:solidFill>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đạm</a:t>
              </a:r>
              <a:r>
                <a:rPr lang="en-US" sz="2200" dirty="0">
                  <a:latin typeface="Arial" panose="020B0604020202020204" pitchFamily="34" charset="0"/>
                  <a:cs typeface="Arial" panose="020B0604020202020204" pitchFamily="34" charset="0"/>
                </a:rPr>
                <a:t> ammonium (NH</a:t>
              </a:r>
              <a:r>
                <a:rPr lang="en-US" sz="2200" baseline="-25000" dirty="0">
                  <a:latin typeface="Arial" panose="020B0604020202020204" pitchFamily="34" charset="0"/>
                  <a:cs typeface="Arial" panose="020B0604020202020204" pitchFamily="34" charset="0"/>
                </a:rPr>
                <a:t>4</a:t>
              </a:r>
              <a:r>
                <a:rPr lang="en-US" sz="2200" dirty="0">
                  <a:latin typeface="Arial" panose="020B0604020202020204" pitchFamily="34" charset="0"/>
                  <a:cs typeface="Arial" panose="020B0604020202020204" pitchFamily="34" charset="0"/>
                </a:rPr>
                <a:t>Cl, NH</a:t>
              </a:r>
              <a:r>
                <a:rPr lang="en-US" sz="2200" baseline="-25000" dirty="0">
                  <a:latin typeface="Arial" panose="020B0604020202020204" pitchFamily="34" charset="0"/>
                  <a:cs typeface="Arial" panose="020B0604020202020204" pitchFamily="34" charset="0"/>
                </a:rPr>
                <a:t>4</a:t>
              </a:r>
              <a:r>
                <a:rPr lang="en-US" sz="2200" dirty="0">
                  <a:latin typeface="Arial" panose="020B0604020202020204" pitchFamily="34" charset="0"/>
                  <a:cs typeface="Arial" panose="020B0604020202020204" pitchFamily="34" charset="0"/>
                </a:rPr>
                <a:t>NO</a:t>
              </a:r>
              <a:r>
                <a:rPr lang="en-US" sz="2200" baseline="-25000" dirty="0">
                  <a:latin typeface="Arial" panose="020B0604020202020204" pitchFamily="34" charset="0"/>
                  <a:cs typeface="Arial" panose="020B0604020202020204" pitchFamily="34" charset="0"/>
                </a:rPr>
                <a:t>3</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hoặc</a:t>
              </a:r>
              <a:r>
                <a:rPr lang="en-US" sz="2200" dirty="0">
                  <a:latin typeface="Arial" panose="020B0604020202020204" pitchFamily="34" charset="0"/>
                  <a:cs typeface="Arial" panose="020B0604020202020204" pitchFamily="34" charset="0"/>
                </a:rPr>
                <a:t> (NH</a:t>
              </a:r>
              <a:r>
                <a:rPr lang="en-US" sz="2200" baseline="-25000" dirty="0">
                  <a:latin typeface="Arial" panose="020B0604020202020204" pitchFamily="34" charset="0"/>
                  <a:cs typeface="Arial" panose="020B0604020202020204" pitchFamily="34" charset="0"/>
                </a:rPr>
                <a:t>4</a:t>
              </a:r>
              <a:r>
                <a:rPr lang="en-US" sz="2200" dirty="0">
                  <a:latin typeface="Arial" panose="020B0604020202020204" pitchFamily="34" charset="0"/>
                  <a:cs typeface="Arial" panose="020B0604020202020204" pitchFamily="34" charset="0"/>
                </a:rPr>
                <a:t>)</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SO</a:t>
              </a:r>
              <a:r>
                <a:rPr lang="en-US" sz="2200" baseline="-25000" dirty="0">
                  <a:latin typeface="Arial" panose="020B0604020202020204" pitchFamily="34" charset="0"/>
                  <a:cs typeface="Arial" panose="020B0604020202020204" pitchFamily="34" charset="0"/>
                </a:rPr>
                <a:t>4,</a:t>
              </a:r>
              <a:r>
                <a:rPr lang="en-US" sz="2200" dirty="0">
                  <a:latin typeface="Arial" panose="020B0604020202020204" pitchFamily="34" charset="0"/>
                  <a:cs typeface="Arial" panose="020B0604020202020204" pitchFamily="34" charset="0"/>
                </a:rPr>
                <a:t> dung </a:t>
              </a:r>
              <a:r>
                <a:rPr lang="en-US" sz="2200" dirty="0" err="1">
                  <a:latin typeface="Arial" panose="020B0604020202020204" pitchFamily="34" charset="0"/>
                  <a:cs typeface="Arial" panose="020B0604020202020204" pitchFamily="34" charset="0"/>
                </a:rPr>
                <a:t>dịch</a:t>
              </a:r>
              <a:r>
                <a:rPr lang="en-US" sz="2200" dirty="0">
                  <a:latin typeface="Arial" panose="020B0604020202020204" pitchFamily="34" charset="0"/>
                  <a:cs typeface="Arial" panose="020B0604020202020204" pitchFamily="34" charset="0"/>
                </a:rPr>
                <a:t> NaOH </a:t>
              </a:r>
              <a:r>
                <a:rPr lang="en-US" sz="2200" dirty="0" err="1">
                  <a:latin typeface="Arial" panose="020B0604020202020204" pitchFamily="34" charset="0"/>
                  <a:cs typeface="Arial" panose="020B0604020202020204" pitchFamily="34" charset="0"/>
                </a:rPr>
                <a:t>đặc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tím</a:t>
              </a:r>
              <a:r>
                <a:rPr lang="en-US" sz="2200" dirty="0">
                  <a:latin typeface="Arial" panose="020B0604020202020204" pitchFamily="34" charset="0"/>
                  <a:cs typeface="Arial" panose="020B0604020202020204" pitchFamily="34" charset="0"/>
                </a:rPr>
                <a:t>. </a:t>
              </a:r>
            </a:p>
            <a:p>
              <a:pPr>
                <a:lnSpc>
                  <a:spcPct val="125000"/>
                </a:lnSpc>
              </a:pPr>
              <a:r>
                <a:rPr lang="en-US" sz="2200" dirty="0" err="1">
                  <a:latin typeface="Arial" panose="020B0604020202020204" pitchFamily="34" charset="0"/>
                  <a:cs typeface="Arial" panose="020B0604020202020204" pitchFamily="34" charset="0"/>
                </a:rPr>
                <a:t>Ống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nghiệm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kẹp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gỗ</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đèn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cồn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diêm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lửa</a:t>
              </a:r>
              <a:r>
                <a:rPr lang="en-US" sz="2200" dirty="0">
                  <a:latin typeface="Arial" panose="020B0604020202020204" pitchFamily="34" charset="0"/>
                  <a:cs typeface="Arial" panose="020B0604020202020204" pitchFamily="34" charset="0"/>
                </a:rPr>
                <a:t>.</a:t>
              </a:r>
              <a:endParaRPr lang="vi-VN" sz="2200" dirty="0">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E10A601B-1CC1-BDD3-BCF8-067E2B7E0C1C}"/>
              </a:ext>
            </a:extLst>
          </p:cNvPr>
          <p:cNvGrpSpPr/>
          <p:nvPr/>
        </p:nvGrpSpPr>
        <p:grpSpPr>
          <a:xfrm>
            <a:off x="520131" y="3237200"/>
            <a:ext cx="11198582" cy="2589876"/>
            <a:chOff x="527979" y="2522696"/>
            <a:chExt cx="11198582" cy="2589876"/>
          </a:xfrm>
        </p:grpSpPr>
        <p:sp>
          <p:nvSpPr>
            <p:cNvPr id="25" name="TextBox 24">
              <a:extLst>
                <a:ext uri="{FF2B5EF4-FFF2-40B4-BE49-F238E27FC236}">
                  <a16:creationId xmlns:a16="http://schemas.microsoft.com/office/drawing/2014/main" id="{C1DC3824-1C1C-889C-70FB-CDC33261BC04}"/>
                </a:ext>
              </a:extLst>
            </p:cNvPr>
            <p:cNvSpPr txBox="1"/>
            <p:nvPr/>
          </p:nvSpPr>
          <p:spPr>
            <a:xfrm>
              <a:off x="1187527" y="2522696"/>
              <a:ext cx="10539034" cy="2589876"/>
            </a:xfrm>
            <a:prstGeom prst="rect">
              <a:avLst/>
            </a:prstGeom>
            <a:noFill/>
          </p:spPr>
          <p:txBody>
            <a:bodyPr wrap="square" rtlCol="0">
              <a:spAutoFit/>
            </a:bodyPr>
            <a:lstStyle/>
            <a:p>
              <a:pPr>
                <a:lnSpc>
                  <a:spcPct val="125000"/>
                </a:lnSpc>
              </a:pPr>
              <a:r>
                <a:rPr lang="en-US" sz="2200" b="1" dirty="0" err="1">
                  <a:solidFill>
                    <a:srgbClr val="C00000"/>
                  </a:solidFill>
                  <a:latin typeface="Arial" panose="020B0604020202020204" pitchFamily="34" charset="0"/>
                  <a:cs typeface="Arial" panose="020B0604020202020204" pitchFamily="34" charset="0"/>
                </a:rPr>
                <a:t>Tiến</a:t>
              </a:r>
              <a:r>
                <a:rPr 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C00000"/>
                  </a:solidFill>
                  <a:latin typeface="Arial" panose="020B0604020202020204" pitchFamily="34" charset="0"/>
                  <a:cs typeface="Arial" panose="020B0604020202020204" pitchFamily="34" charset="0"/>
                </a:rPr>
                <a:t>hành</a:t>
              </a:r>
              <a:r>
                <a:rPr lang="en-US" sz="2200" b="1" dirty="0">
                  <a:solidFill>
                    <a:srgbClr val="C00000"/>
                  </a:solidFill>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p>
              <a:pPr marL="342900" indent="-342900">
                <a:lnSpc>
                  <a:spcPct val="125000"/>
                </a:lnSpc>
                <a:buFont typeface="Arial" panose="020B0604020202020204" pitchFamily="34" charset="0"/>
                <a:buChar char="•"/>
              </a:pPr>
              <a:r>
                <a:rPr lang="en-US" sz="2200" dirty="0">
                  <a:latin typeface="Arial" panose="020B0604020202020204" pitchFamily="34" charset="0"/>
                  <a:cs typeface="Arial" panose="020B0604020202020204" pitchFamily="34" charset="0"/>
                </a:rPr>
                <a:t>Cho </a:t>
              </a:r>
              <a:r>
                <a:rPr lang="en-US" sz="2200" dirty="0" err="1">
                  <a:latin typeface="Arial" panose="020B0604020202020204" pitchFamily="34" charset="0"/>
                  <a:cs typeface="Arial" panose="020B0604020202020204" pitchFamily="34" charset="0"/>
                </a:rPr>
                <a:t>khoảng</a:t>
              </a:r>
              <a:r>
                <a:rPr lang="en-US" sz="2200" dirty="0">
                  <a:latin typeface="Arial" panose="020B0604020202020204" pitchFamily="34" charset="0"/>
                  <a:cs typeface="Arial" panose="020B0604020202020204" pitchFamily="34" charset="0"/>
                </a:rPr>
                <a:t> 2g </a:t>
              </a:r>
              <a:r>
                <a:rPr lang="en-US" sz="2200" dirty="0" err="1">
                  <a:latin typeface="Arial" panose="020B0604020202020204" pitchFamily="34" charset="0"/>
                  <a:cs typeface="Arial" panose="020B0604020202020204" pitchFamily="34" charset="0"/>
                </a:rPr>
                <a:t>phân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đạm</a:t>
              </a:r>
              <a:r>
                <a:rPr lang="en-US" sz="2200" dirty="0">
                  <a:latin typeface="Arial" panose="020B0604020202020204" pitchFamily="34" charset="0"/>
                  <a:cs typeface="Arial" panose="020B0604020202020204" pitchFamily="34" charset="0"/>
                </a:rPr>
                <a:t> ammonium </a:t>
              </a:r>
              <a:r>
                <a:rPr lang="en-US" sz="2200" dirty="0" err="1">
                  <a:latin typeface="Arial" panose="020B0604020202020204" pitchFamily="34" charset="0"/>
                  <a:cs typeface="Arial" panose="020B0604020202020204" pitchFamily="34" charset="0"/>
                </a:rPr>
                <a:t>vào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ống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nghiệm</a:t>
              </a:r>
              <a:r>
                <a:rPr lang="en-US" sz="2200" dirty="0">
                  <a:latin typeface="Arial" panose="020B0604020202020204" pitchFamily="34" charset="0"/>
                  <a:cs typeface="Arial" panose="020B0604020202020204" pitchFamily="34" charset="0"/>
                </a:rPr>
                <a:t>. Sau </a:t>
              </a:r>
              <a:r>
                <a:rPr lang="en-US" sz="2200" dirty="0" err="1">
                  <a:latin typeface="Arial" panose="020B0604020202020204" pitchFamily="34" charset="0"/>
                  <a:cs typeface="Arial" panose="020B0604020202020204" pitchFamily="34" charset="0"/>
                </a:rPr>
                <a:t>đó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khoảng</a:t>
              </a:r>
              <a:r>
                <a:rPr lang="en-US" sz="2200" dirty="0">
                  <a:latin typeface="Arial" panose="020B0604020202020204" pitchFamily="34" charset="0"/>
                  <a:cs typeface="Arial" panose="020B0604020202020204" pitchFamily="34" charset="0"/>
                </a:rPr>
                <a:t> 2ml </a:t>
              </a:r>
              <a:r>
                <a:rPr lang="en-US" sz="2200" dirty="0" err="1">
                  <a:latin typeface="Arial" panose="020B0604020202020204" pitchFamily="34" charset="0"/>
                  <a:cs typeface="Arial" panose="020B0604020202020204" pitchFamily="34" charset="0"/>
                </a:rPr>
                <a:t>nước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ống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nghiệm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lắc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đều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cho</a:t>
              </a:r>
              <a:r>
                <a:rPr lang="en-US" sz="2200" dirty="0">
                  <a:latin typeface="Arial" panose="020B0604020202020204" pitchFamily="34" charset="0"/>
                  <a:cs typeface="Arial" panose="020B0604020202020204" pitchFamily="34" charset="0"/>
                </a:rPr>
                <a:t> tan </a:t>
              </a:r>
              <a:r>
                <a:rPr lang="en-US" sz="2200" dirty="0" err="1">
                  <a:latin typeface="Arial" panose="020B0604020202020204" pitchFamily="34" charset="0"/>
                  <a:cs typeface="Arial" panose="020B0604020202020204" pitchFamily="34" charset="0"/>
                </a:rPr>
                <a:t>hết</a:t>
              </a:r>
              <a:r>
                <a:rPr lang="en-US" sz="2200" dirty="0">
                  <a:latin typeface="Arial" panose="020B0604020202020204" pitchFamily="34" charset="0"/>
                  <a:cs typeface="Arial" panose="020B0604020202020204" pitchFamily="34" charset="0"/>
                </a:rPr>
                <a:t>.</a:t>
              </a:r>
            </a:p>
            <a:p>
              <a:pPr marL="342900" indent="-342900">
                <a:lnSpc>
                  <a:spcPct val="125000"/>
                </a:lnSpc>
                <a:buFont typeface="Arial" panose="020B0604020202020204" pitchFamily="34" charset="0"/>
                <a:buChar char="•"/>
              </a:pPr>
              <a:r>
                <a:rPr lang="en-US" sz="2200" dirty="0">
                  <a:latin typeface="Arial" panose="020B0604020202020204" pitchFamily="34" charset="0"/>
                  <a:cs typeface="Arial" panose="020B0604020202020204" pitchFamily="34" charset="0"/>
                </a:rPr>
                <a:t>Cho </a:t>
              </a:r>
              <a:r>
                <a:rPr lang="en-US" sz="2200" dirty="0" err="1">
                  <a:latin typeface="Arial" panose="020B0604020202020204" pitchFamily="34" charset="0"/>
                  <a:cs typeface="Arial" panose="020B0604020202020204" pitchFamily="34" charset="0"/>
                </a:rPr>
                <a:t>khoảng</a:t>
              </a:r>
              <a:r>
                <a:rPr lang="en-US" sz="2200" dirty="0">
                  <a:latin typeface="Arial" panose="020B0604020202020204" pitchFamily="34" charset="0"/>
                  <a:cs typeface="Arial" panose="020B0604020202020204" pitchFamily="34" charset="0"/>
                </a:rPr>
                <a:t> 2ml dung </a:t>
              </a:r>
              <a:r>
                <a:rPr lang="en-US" sz="2200" dirty="0" err="1">
                  <a:latin typeface="Arial" panose="020B0604020202020204" pitchFamily="34" charset="0"/>
                  <a:cs typeface="Arial" panose="020B0604020202020204" pitchFamily="34" charset="0"/>
                </a:rPr>
                <a:t>dịch</a:t>
              </a:r>
              <a:r>
                <a:rPr lang="en-US" sz="2200" dirty="0">
                  <a:latin typeface="Arial" panose="020B0604020202020204" pitchFamily="34" charset="0"/>
                  <a:cs typeface="Arial" panose="020B0604020202020204" pitchFamily="34" charset="0"/>
                </a:rPr>
                <a:t> NaOH </a:t>
              </a:r>
              <a:r>
                <a:rPr lang="en-US" sz="2200" dirty="0" err="1">
                  <a:latin typeface="Arial" panose="020B0604020202020204" pitchFamily="34" charset="0"/>
                  <a:cs typeface="Arial" panose="020B0604020202020204" pitchFamily="34" charset="0"/>
                </a:rPr>
                <a:t>đặc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mỗi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ống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nghiệm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lắc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đều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đun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nhẹ</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ngọn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lửa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đèn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cồn</a:t>
              </a:r>
              <a:r>
                <a:rPr lang="en-US" sz="2200" dirty="0">
                  <a:latin typeface="Arial" panose="020B0604020202020204" pitchFamily="34" charset="0"/>
                  <a:cs typeface="Arial" panose="020B0604020202020204" pitchFamily="34" charset="0"/>
                </a:rPr>
                <a:t>.</a:t>
              </a:r>
            </a:p>
            <a:p>
              <a:pPr marL="342900" indent="-342900">
                <a:lnSpc>
                  <a:spcPct val="125000"/>
                </a:lnSpc>
                <a:buFont typeface="Arial" panose="020B0604020202020204" pitchFamily="34" charset="0"/>
                <a:buChar char="•"/>
              </a:pPr>
              <a:r>
                <a:rPr lang="en-US" sz="2200" dirty="0" err="1">
                  <a:latin typeface="Arial" panose="020B0604020202020204" pitchFamily="34" charset="0"/>
                  <a:cs typeface="Arial" panose="020B0604020202020204" pitchFamily="34" charset="0"/>
                </a:rPr>
                <a:t>Đưa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mẫu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ẩm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miệng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ống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nghiệm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đang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đun</a:t>
              </a:r>
              <a:r>
                <a:rPr lang="en-US" sz="2200" dirty="0">
                  <a:latin typeface="Arial" panose="020B0604020202020204" pitchFamily="34" charset="0"/>
                  <a:cs typeface="Arial" panose="020B0604020202020204" pitchFamily="34" charset="0"/>
                </a:rPr>
                <a:t>.</a:t>
              </a:r>
              <a:endParaRPr lang="vi-VN" sz="2200" dirty="0">
                <a:latin typeface="Arial" panose="020B0604020202020204" pitchFamily="34" charset="0"/>
                <a:cs typeface="Arial" panose="020B0604020202020204" pitchFamily="34" charset="0"/>
              </a:endParaRPr>
            </a:p>
          </p:txBody>
        </p:sp>
        <p:pic>
          <p:nvPicPr>
            <p:cNvPr id="26" name="Picture 2">
              <a:extLst>
                <a:ext uri="{FF2B5EF4-FFF2-40B4-BE49-F238E27FC236}">
                  <a16:creationId xmlns:a16="http://schemas.microsoft.com/office/drawing/2014/main" id="{F921C095-E532-F013-30C1-C1CB52DBA1CF}"/>
                </a:ext>
              </a:extLst>
            </p:cNvPr>
            <p:cNvPicPr>
              <a:picLocks noChangeAspect="1" noChangeArrowheads="1"/>
            </p:cNvPicPr>
            <p:nvPr/>
          </p:nvPicPr>
          <p:blipFill>
            <a:blip r:embed="rId10"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979" y="2653495"/>
              <a:ext cx="623269" cy="7146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44836435-6904-2F42-9089-AC9C2B6A04C5}"/>
              </a:ext>
            </a:extLst>
          </p:cNvPr>
          <p:cNvGrpSpPr/>
          <p:nvPr/>
        </p:nvGrpSpPr>
        <p:grpSpPr>
          <a:xfrm>
            <a:off x="3623365" y="5869386"/>
            <a:ext cx="7812945" cy="714677"/>
            <a:chOff x="1879232" y="5339123"/>
            <a:chExt cx="7812945" cy="714677"/>
          </a:xfrm>
        </p:grpSpPr>
        <p:sp>
          <p:nvSpPr>
            <p:cNvPr id="28" name="TextBox 27">
              <a:extLst>
                <a:ext uri="{FF2B5EF4-FFF2-40B4-BE49-F238E27FC236}">
                  <a16:creationId xmlns:a16="http://schemas.microsoft.com/office/drawing/2014/main" id="{53942B6D-1468-2921-89C5-92EF346586EB}"/>
                </a:ext>
              </a:extLst>
            </p:cNvPr>
            <p:cNvSpPr txBox="1"/>
            <p:nvPr/>
          </p:nvSpPr>
          <p:spPr>
            <a:xfrm>
              <a:off x="2587975" y="5425831"/>
              <a:ext cx="7104202" cy="473912"/>
            </a:xfrm>
            <a:prstGeom prst="rect">
              <a:avLst/>
            </a:prstGeom>
            <a:noFill/>
          </p:spPr>
          <p:txBody>
            <a:bodyPr wrap="square" rtlCol="0">
              <a:spAutoFit/>
            </a:bodyPr>
            <a:lstStyle/>
            <a:p>
              <a:pPr>
                <a:lnSpc>
                  <a:spcPct val="125000"/>
                </a:lnSpc>
              </a:pPr>
              <a:r>
                <a:rPr lang="en-US" sz="2200" b="1" dirty="0" err="1">
                  <a:solidFill>
                    <a:srgbClr val="C00000"/>
                  </a:solidFill>
                  <a:latin typeface="Arial" panose="020B0604020202020204" pitchFamily="34" charset="0"/>
                  <a:cs typeface="Arial" panose="020B0604020202020204" pitchFamily="34" charset="0"/>
                </a:rPr>
                <a:t>Yêu</a:t>
              </a:r>
              <a:r>
                <a:rPr 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C00000"/>
                  </a:solidFill>
                  <a:latin typeface="Arial" panose="020B0604020202020204" pitchFamily="34" charset="0"/>
                  <a:cs typeface="Arial" panose="020B0604020202020204" pitchFamily="34" charset="0"/>
                </a:rPr>
                <a:t>cầu</a:t>
              </a:r>
              <a:r>
                <a:rPr lang="en-US" sz="2200" b="1" dirty="0">
                  <a:solidFill>
                    <a:srgbClr val="C0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Quan </a:t>
              </a:r>
              <a:r>
                <a:rPr lang="en-US" sz="2200" dirty="0" err="1">
                  <a:latin typeface="Arial" panose="020B0604020202020204" pitchFamily="34" charset="0"/>
                  <a:cs typeface="Arial" panose="020B0604020202020204" pitchFamily="34" charset="0"/>
                </a:rPr>
                <a:t>sát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tượng</a:t>
              </a:r>
              <a:endParaRPr lang="vi-VN" sz="2200" dirty="0">
                <a:latin typeface="Arial" panose="020B0604020202020204" pitchFamily="34" charset="0"/>
                <a:cs typeface="Arial" panose="020B0604020202020204" pitchFamily="34" charset="0"/>
              </a:endParaRPr>
            </a:p>
          </p:txBody>
        </p:sp>
        <p:pic>
          <p:nvPicPr>
            <p:cNvPr id="29" name="Picture 2">
              <a:extLst>
                <a:ext uri="{FF2B5EF4-FFF2-40B4-BE49-F238E27FC236}">
                  <a16:creationId xmlns:a16="http://schemas.microsoft.com/office/drawing/2014/main" id="{EABA287B-2A03-5032-D14E-A7099F531015}"/>
                </a:ext>
              </a:extLst>
            </p:cNvPr>
            <p:cNvPicPr>
              <a:picLocks noChangeAspect="1" noChangeArrowheads="1"/>
            </p:cNvPicPr>
            <p:nvPr/>
          </p:nvPicPr>
          <p:blipFill>
            <a:blip r:embed="rId11"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9232" y="5339123"/>
              <a:ext cx="586402" cy="7146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22402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18">
            <a:extLst>
              <a:ext uri="{FF2B5EF4-FFF2-40B4-BE49-F238E27FC236}">
                <a16:creationId xmlns:a16="http://schemas.microsoft.com/office/drawing/2014/main" id="{B26B45E6-982C-B8D3-86A8-90BB1785EC67}"/>
              </a:ext>
            </a:extLst>
          </p:cNvPr>
          <p:cNvGrpSpPr/>
          <p:nvPr/>
        </p:nvGrpSpPr>
        <p:grpSpPr>
          <a:xfrm rot="12990985">
            <a:off x="-64014" y="-877297"/>
            <a:ext cx="2267893" cy="1830518"/>
            <a:chOff x="1821878" y="2257804"/>
            <a:chExt cx="2202275" cy="1777555"/>
          </a:xfrm>
          <a:noFill/>
        </p:grpSpPr>
        <p:sp>
          <p:nvSpPr>
            <p:cNvPr id="91" name="Freeform: Shape 90">
              <a:extLst>
                <a:ext uri="{FF2B5EF4-FFF2-40B4-BE49-F238E27FC236}">
                  <a16:creationId xmlns:a16="http://schemas.microsoft.com/office/drawing/2014/main" id="{5E70E1E6-31A9-E0A5-DDA5-83AB6A6C326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8FFEC4C-99AE-CE00-B6EA-195744C14DDF}"/>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6F4ACD-A0EF-407C-B16A-DA0EF4BCF040}"/>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94" name="Graphic 18">
            <a:extLst>
              <a:ext uri="{FF2B5EF4-FFF2-40B4-BE49-F238E27FC236}">
                <a16:creationId xmlns:a16="http://schemas.microsoft.com/office/drawing/2014/main" id="{F4D263B1-65F9-E346-64DC-B5390BAD1502}"/>
              </a:ext>
            </a:extLst>
          </p:cNvPr>
          <p:cNvGrpSpPr/>
          <p:nvPr/>
        </p:nvGrpSpPr>
        <p:grpSpPr>
          <a:xfrm rot="11280797">
            <a:off x="9903239" y="-935580"/>
            <a:ext cx="2267893" cy="1830518"/>
            <a:chOff x="1821878" y="2257804"/>
            <a:chExt cx="2202275" cy="1777555"/>
          </a:xfrm>
          <a:noFill/>
        </p:grpSpPr>
        <p:sp>
          <p:nvSpPr>
            <p:cNvPr id="95" name="Freeform: Shape 94">
              <a:extLst>
                <a:ext uri="{FF2B5EF4-FFF2-40B4-BE49-F238E27FC236}">
                  <a16:creationId xmlns:a16="http://schemas.microsoft.com/office/drawing/2014/main" id="{0A48662D-34C5-E963-833C-DA296236ABC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0" name="Freeform: Shape 10239">
              <a:extLst>
                <a:ext uri="{FF2B5EF4-FFF2-40B4-BE49-F238E27FC236}">
                  <a16:creationId xmlns:a16="http://schemas.microsoft.com/office/drawing/2014/main" id="{1A2E384A-51D3-C70A-30C2-D23E3523B68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1" name="Freeform: Shape 10240">
              <a:extLst>
                <a:ext uri="{FF2B5EF4-FFF2-40B4-BE49-F238E27FC236}">
                  <a16:creationId xmlns:a16="http://schemas.microsoft.com/office/drawing/2014/main" id="{01E49612-1D84-497E-0F62-FDB6F2D1BEAD}"/>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0243" name="Graphic 10242">
            <a:extLst>
              <a:ext uri="{FF2B5EF4-FFF2-40B4-BE49-F238E27FC236}">
                <a16:creationId xmlns:a16="http://schemas.microsoft.com/office/drawing/2014/main" id="{ACA8FA0F-8877-30A1-1CC5-A5925E65A30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10244" name="Graphic 10243">
            <a:extLst>
              <a:ext uri="{FF2B5EF4-FFF2-40B4-BE49-F238E27FC236}">
                <a16:creationId xmlns:a16="http://schemas.microsoft.com/office/drawing/2014/main" id="{5FA29317-70EC-089A-D450-3E9353A6B23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10245" name="Graphic 10244">
            <a:extLst>
              <a:ext uri="{FF2B5EF4-FFF2-40B4-BE49-F238E27FC236}">
                <a16:creationId xmlns:a16="http://schemas.microsoft.com/office/drawing/2014/main" id="{405FF725-515D-1F03-47E5-6CF5C8BC9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0246" name="Graphic 10245">
            <a:extLst>
              <a:ext uri="{FF2B5EF4-FFF2-40B4-BE49-F238E27FC236}">
                <a16:creationId xmlns:a16="http://schemas.microsoft.com/office/drawing/2014/main" id="{16B313B2-FA4B-4D85-800B-9C857FB17A7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37631"/>
            <a:ext cx="5410200" cy="2609850"/>
          </a:xfrm>
          <a:prstGeom prst="rect">
            <a:avLst/>
          </a:prstGeom>
        </p:spPr>
      </p:pic>
      <p:grpSp>
        <p:nvGrpSpPr>
          <p:cNvPr id="10247" name="Graphic 18">
            <a:extLst>
              <a:ext uri="{FF2B5EF4-FFF2-40B4-BE49-F238E27FC236}">
                <a16:creationId xmlns:a16="http://schemas.microsoft.com/office/drawing/2014/main" id="{D43B3F60-1B57-FB4A-A350-B3582C4F2AE9}"/>
              </a:ext>
            </a:extLst>
          </p:cNvPr>
          <p:cNvGrpSpPr/>
          <p:nvPr/>
        </p:nvGrpSpPr>
        <p:grpSpPr>
          <a:xfrm rot="2187709">
            <a:off x="10661115" y="5981778"/>
            <a:ext cx="1727244" cy="1394136"/>
            <a:chOff x="1821878" y="2257804"/>
            <a:chExt cx="2202275" cy="1777555"/>
          </a:xfrm>
          <a:noFill/>
        </p:grpSpPr>
        <p:sp>
          <p:nvSpPr>
            <p:cNvPr id="10248" name="Freeform: Shape 10247">
              <a:extLst>
                <a:ext uri="{FF2B5EF4-FFF2-40B4-BE49-F238E27FC236}">
                  <a16:creationId xmlns:a16="http://schemas.microsoft.com/office/drawing/2014/main" id="{2C557897-B55A-524C-ECE1-DD487733EF1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9" name="Freeform: Shape 10248">
              <a:extLst>
                <a:ext uri="{FF2B5EF4-FFF2-40B4-BE49-F238E27FC236}">
                  <a16:creationId xmlns:a16="http://schemas.microsoft.com/office/drawing/2014/main" id="{FCDA9D43-FA3E-8CA3-391C-F6FF96A1DBC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0" name="Freeform: Shape 10249">
              <a:extLst>
                <a:ext uri="{FF2B5EF4-FFF2-40B4-BE49-F238E27FC236}">
                  <a16:creationId xmlns:a16="http://schemas.microsoft.com/office/drawing/2014/main" id="{B43C0CAC-AE7C-9922-1688-4A18EA9B3834}"/>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10251" name="Graphic 18">
            <a:extLst>
              <a:ext uri="{FF2B5EF4-FFF2-40B4-BE49-F238E27FC236}">
                <a16:creationId xmlns:a16="http://schemas.microsoft.com/office/drawing/2014/main" id="{E1B9992B-F59A-0676-A395-AE2820B90229}"/>
              </a:ext>
            </a:extLst>
          </p:cNvPr>
          <p:cNvGrpSpPr/>
          <p:nvPr/>
        </p:nvGrpSpPr>
        <p:grpSpPr>
          <a:xfrm rot="1262188">
            <a:off x="-210085" y="5981778"/>
            <a:ext cx="1727244" cy="1394136"/>
            <a:chOff x="1821878" y="2257804"/>
            <a:chExt cx="2202275" cy="1777555"/>
          </a:xfrm>
          <a:noFill/>
        </p:grpSpPr>
        <p:sp>
          <p:nvSpPr>
            <p:cNvPr id="10252" name="Freeform: Shape 10251">
              <a:extLst>
                <a:ext uri="{FF2B5EF4-FFF2-40B4-BE49-F238E27FC236}">
                  <a16:creationId xmlns:a16="http://schemas.microsoft.com/office/drawing/2014/main" id="{E91C11E6-026C-05EF-DFC9-96A69AF50DC6}"/>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3" name="Freeform: Shape 10252">
              <a:extLst>
                <a:ext uri="{FF2B5EF4-FFF2-40B4-BE49-F238E27FC236}">
                  <a16:creationId xmlns:a16="http://schemas.microsoft.com/office/drawing/2014/main" id="{FC32ACCB-51B5-E5EE-F4A1-EAD7E2229FE2}"/>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4" name="Freeform: Shape 10253">
              <a:extLst>
                <a:ext uri="{FF2B5EF4-FFF2-40B4-BE49-F238E27FC236}">
                  <a16:creationId xmlns:a16="http://schemas.microsoft.com/office/drawing/2014/main" id="{BF487FB6-F3CB-1A65-1DF8-2B10DDBF01FF}"/>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075" name="Group 2074">
            <a:extLst>
              <a:ext uri="{FF2B5EF4-FFF2-40B4-BE49-F238E27FC236}">
                <a16:creationId xmlns:a16="http://schemas.microsoft.com/office/drawing/2014/main" id="{9BBA25B1-8D54-C4AB-2FA3-A83D2E6D2C23}"/>
              </a:ext>
            </a:extLst>
          </p:cNvPr>
          <p:cNvGrpSpPr/>
          <p:nvPr/>
        </p:nvGrpSpPr>
        <p:grpSpPr>
          <a:xfrm>
            <a:off x="786942" y="1331111"/>
            <a:ext cx="10649368" cy="1482723"/>
            <a:chOff x="2299403" y="2802956"/>
            <a:chExt cx="7644017" cy="1024857"/>
          </a:xfrm>
        </p:grpSpPr>
        <p:sp>
          <p:nvSpPr>
            <p:cNvPr id="2055" name="Rectangle: Rounded Corners 2054">
              <a:extLst>
                <a:ext uri="{FF2B5EF4-FFF2-40B4-BE49-F238E27FC236}">
                  <a16:creationId xmlns:a16="http://schemas.microsoft.com/office/drawing/2014/main" id="{0D9079F7-41E5-7662-8A0D-3FE310A85CB2}"/>
                </a:ext>
              </a:extLst>
            </p:cNvPr>
            <p:cNvSpPr/>
            <p:nvPr/>
          </p:nvSpPr>
          <p:spPr>
            <a:xfrm>
              <a:off x="2299403" y="2802956"/>
              <a:ext cx="7644017" cy="1020823"/>
            </a:xfrm>
            <a:prstGeom prst="roundRect">
              <a:avLst>
                <a:gd name="adj" fmla="val 21541"/>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TextBox 2070">
              <a:extLst>
                <a:ext uri="{FF2B5EF4-FFF2-40B4-BE49-F238E27FC236}">
                  <a16:creationId xmlns:a16="http://schemas.microsoft.com/office/drawing/2014/main" id="{3E26BF09-BC1B-ADFA-90B9-B0CEB90041A1}"/>
                </a:ext>
              </a:extLst>
            </p:cNvPr>
            <p:cNvSpPr txBox="1"/>
            <p:nvPr/>
          </p:nvSpPr>
          <p:spPr>
            <a:xfrm>
              <a:off x="2340815" y="2838064"/>
              <a:ext cx="7561192" cy="989749"/>
            </a:xfrm>
            <a:prstGeom prst="rect">
              <a:avLst/>
            </a:prstGeom>
            <a:noFill/>
          </p:spPr>
          <p:txBody>
            <a:bodyPr wrap="square" rtlCol="0">
              <a:spAutoFit/>
            </a:bodyPr>
            <a:lstStyle/>
            <a:p>
              <a:pPr algn="ctr">
                <a:lnSpc>
                  <a:spcPct val="125000"/>
                </a:lnSpc>
              </a:pPr>
              <a:r>
                <a:rPr lang="vi-VN" sz="2400" b="1" i="0" dirty="0">
                  <a:solidFill>
                    <a:srgbClr val="333333"/>
                  </a:solidFill>
                  <a:effectLst/>
                </a:rPr>
                <a:t>Quan sát thí nghiệm, nêu hiện tượng xảy ra. Giải thích. Viết phương trình hóa học khi cho NH</a:t>
              </a:r>
              <a:r>
                <a:rPr lang="vi-VN" sz="2400" b="1" i="0" baseline="-25000" dirty="0">
                  <a:solidFill>
                    <a:srgbClr val="333333"/>
                  </a:solidFill>
                  <a:effectLst/>
                </a:rPr>
                <a:t>4</a:t>
              </a:r>
              <a:r>
                <a:rPr lang="vi-VN" sz="2400" b="1" i="0" dirty="0">
                  <a:solidFill>
                    <a:srgbClr val="333333"/>
                  </a:solidFill>
                  <a:effectLst/>
                </a:rPr>
                <a:t>Cl, NH</a:t>
              </a:r>
              <a:r>
                <a:rPr lang="vi-VN" sz="2400" b="1" i="0" baseline="-25000" dirty="0">
                  <a:solidFill>
                    <a:srgbClr val="333333"/>
                  </a:solidFill>
                  <a:effectLst/>
                </a:rPr>
                <a:t>4</a:t>
              </a:r>
              <a:r>
                <a:rPr lang="vi-VN" sz="2400" b="1" i="0" dirty="0">
                  <a:solidFill>
                    <a:srgbClr val="333333"/>
                  </a:solidFill>
                  <a:effectLst/>
                </a:rPr>
                <a:t>NO</a:t>
              </a:r>
              <a:r>
                <a:rPr lang="vi-VN" sz="2400" b="1" i="0" baseline="-25000" dirty="0">
                  <a:solidFill>
                    <a:srgbClr val="333333"/>
                  </a:solidFill>
                  <a:effectLst/>
                </a:rPr>
                <a:t>3</a:t>
              </a:r>
              <a:r>
                <a:rPr lang="vi-VN" sz="2400" b="1" i="0" dirty="0">
                  <a:solidFill>
                    <a:srgbClr val="333333"/>
                  </a:solidFill>
                  <a:effectLst/>
                </a:rPr>
                <a:t>, (NH</a:t>
              </a:r>
              <a:r>
                <a:rPr lang="vi-VN" sz="2400" b="1" i="0" baseline="-25000" dirty="0">
                  <a:solidFill>
                    <a:srgbClr val="333333"/>
                  </a:solidFill>
                  <a:effectLst/>
                </a:rPr>
                <a:t>4</a:t>
              </a:r>
              <a:r>
                <a:rPr lang="vi-VN" sz="2400" b="1" i="0" dirty="0">
                  <a:solidFill>
                    <a:srgbClr val="333333"/>
                  </a:solidFill>
                  <a:effectLst/>
                </a:rPr>
                <a:t>)</a:t>
              </a:r>
              <a:r>
                <a:rPr lang="vi-VN" sz="2400" b="1" i="0" baseline="-25000" dirty="0">
                  <a:solidFill>
                    <a:srgbClr val="333333"/>
                  </a:solidFill>
                  <a:effectLst/>
                </a:rPr>
                <a:t>2</a:t>
              </a:r>
              <a:r>
                <a:rPr lang="vi-VN" sz="2400" b="1" i="0" dirty="0">
                  <a:solidFill>
                    <a:srgbClr val="333333"/>
                  </a:solidFill>
                  <a:effectLst/>
                </a:rPr>
                <a:t>SO</a:t>
              </a:r>
              <a:r>
                <a:rPr lang="vi-VN" sz="2400" b="1" i="0" baseline="-25000" dirty="0">
                  <a:solidFill>
                    <a:srgbClr val="333333"/>
                  </a:solidFill>
                  <a:effectLst/>
                </a:rPr>
                <a:t>4</a:t>
              </a:r>
              <a:r>
                <a:rPr lang="vi-VN" sz="2400" b="1" i="0" dirty="0">
                  <a:solidFill>
                    <a:srgbClr val="333333"/>
                  </a:solidFill>
                  <a:effectLst/>
                </a:rPr>
                <a:t> tác dụng với dung dịch NaOH.</a:t>
              </a:r>
              <a:endParaRPr lang="vi-VN" sz="2400" b="1" dirty="0">
                <a:cs typeface="Arial" panose="020B0604020202020204" pitchFamily="34" charset="0"/>
              </a:endParaRPr>
            </a:p>
          </p:txBody>
        </p:sp>
      </p:grpSp>
      <p:sp>
        <p:nvSpPr>
          <p:cNvPr id="2079" name="Hexagon 2078">
            <a:extLst>
              <a:ext uri="{FF2B5EF4-FFF2-40B4-BE49-F238E27FC236}">
                <a16:creationId xmlns:a16="http://schemas.microsoft.com/office/drawing/2014/main" id="{F2F4893E-6D13-9469-C175-24014DCA43F2}"/>
              </a:ext>
            </a:extLst>
          </p:cNvPr>
          <p:cNvSpPr/>
          <p:nvPr/>
        </p:nvSpPr>
        <p:spPr>
          <a:xfrm>
            <a:off x="5237760" y="2952916"/>
            <a:ext cx="1716480" cy="561016"/>
          </a:xfrm>
          <a:prstGeom prst="hexagon">
            <a:avLst/>
          </a:prstGeom>
          <a:solidFill>
            <a:schemeClr val="tx2">
              <a:lumMod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FFFF00"/>
                </a:solidFill>
              </a:rPr>
              <a:t>TRẢ LỜI</a:t>
            </a:r>
          </a:p>
        </p:txBody>
      </p:sp>
      <p:grpSp>
        <p:nvGrpSpPr>
          <p:cNvPr id="3" name="Group 2">
            <a:extLst>
              <a:ext uri="{FF2B5EF4-FFF2-40B4-BE49-F238E27FC236}">
                <a16:creationId xmlns:a16="http://schemas.microsoft.com/office/drawing/2014/main" id="{AC60BA3A-A71B-61F1-D3CE-F5971374E381}"/>
              </a:ext>
            </a:extLst>
          </p:cNvPr>
          <p:cNvGrpSpPr/>
          <p:nvPr/>
        </p:nvGrpSpPr>
        <p:grpSpPr>
          <a:xfrm>
            <a:off x="624072" y="259480"/>
            <a:ext cx="4696284" cy="979382"/>
            <a:chOff x="624072" y="259480"/>
            <a:chExt cx="4696284" cy="979382"/>
          </a:xfrm>
        </p:grpSpPr>
        <p:sp>
          <p:nvSpPr>
            <p:cNvPr id="2072" name="Rectangle: Rounded Corners 2071">
              <a:extLst>
                <a:ext uri="{FF2B5EF4-FFF2-40B4-BE49-F238E27FC236}">
                  <a16:creationId xmlns:a16="http://schemas.microsoft.com/office/drawing/2014/main" id="{2C824EEC-83F3-37BD-CAD2-A67357FCAA96}"/>
                </a:ext>
              </a:extLst>
            </p:cNvPr>
            <p:cNvSpPr/>
            <p:nvPr/>
          </p:nvSpPr>
          <p:spPr>
            <a:xfrm>
              <a:off x="1088312" y="389709"/>
              <a:ext cx="4232044" cy="71892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a:extLst>
                <a:ext uri="{FF2B5EF4-FFF2-40B4-BE49-F238E27FC236}">
                  <a16:creationId xmlns:a16="http://schemas.microsoft.com/office/drawing/2014/main" id="{2E4C4E6A-B6CA-8DC0-A212-723A78C18926}"/>
                </a:ext>
              </a:extLst>
            </p:cNvPr>
            <p:cNvSpPr/>
            <p:nvPr/>
          </p:nvSpPr>
          <p:spPr>
            <a:xfrm>
              <a:off x="624072" y="259480"/>
              <a:ext cx="979382" cy="979382"/>
            </a:xfrm>
            <a:prstGeom prst="ellips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TextBox 2072">
              <a:extLst>
                <a:ext uri="{FF2B5EF4-FFF2-40B4-BE49-F238E27FC236}">
                  <a16:creationId xmlns:a16="http://schemas.microsoft.com/office/drawing/2014/main" id="{D06FE7A4-8090-F1A9-810E-53D1F89E3FB7}"/>
                </a:ext>
              </a:extLst>
            </p:cNvPr>
            <p:cNvSpPr txBox="1"/>
            <p:nvPr/>
          </p:nvSpPr>
          <p:spPr>
            <a:xfrm>
              <a:off x="1652032" y="509786"/>
              <a:ext cx="3668324" cy="523220"/>
            </a:xfrm>
            <a:prstGeom prst="rect">
              <a:avLst/>
            </a:prstGeom>
            <a:noFill/>
          </p:spPr>
          <p:txBody>
            <a:bodyPr wrap="square" rtlCol="0">
              <a:spAutoFit/>
            </a:bodyPr>
            <a:lstStyle/>
            <a:p>
              <a:r>
                <a:rPr lang="en-US" sz="2800" b="1" dirty="0">
                  <a:solidFill>
                    <a:schemeClr val="bg1"/>
                  </a:solidFill>
                </a:rPr>
                <a:t>CÂU HỎI THẢO LUẬN 9</a:t>
              </a:r>
            </a:p>
          </p:txBody>
        </p:sp>
        <p:pic>
          <p:nvPicPr>
            <p:cNvPr id="10242" name="Picture 2" descr="Discussion - Free user icons">
              <a:extLst>
                <a:ext uri="{FF2B5EF4-FFF2-40B4-BE49-F238E27FC236}">
                  <a16:creationId xmlns:a16="http://schemas.microsoft.com/office/drawing/2014/main" id="{BF60738E-FF89-39C2-8257-F3F54B28E7C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89229" y="424160"/>
              <a:ext cx="606622" cy="6066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24B6C35A-45D7-F891-E865-14E6A45C0115}"/>
              </a:ext>
            </a:extLst>
          </p:cNvPr>
          <p:cNvGrpSpPr/>
          <p:nvPr/>
        </p:nvGrpSpPr>
        <p:grpSpPr>
          <a:xfrm>
            <a:off x="678282" y="3598096"/>
            <a:ext cx="10832738" cy="875521"/>
            <a:chOff x="1942531" y="3409059"/>
            <a:chExt cx="10832738" cy="875521"/>
          </a:xfrm>
        </p:grpSpPr>
        <p:pic>
          <p:nvPicPr>
            <p:cNvPr id="5" name="Picture 4">
              <a:extLst>
                <a:ext uri="{FF2B5EF4-FFF2-40B4-BE49-F238E27FC236}">
                  <a16:creationId xmlns:a16="http://schemas.microsoft.com/office/drawing/2014/main" id="{1ADFFDC1-28DB-7AB4-7B65-9D5F7BB3C60B}"/>
                </a:ext>
              </a:extLst>
            </p:cNvPr>
            <p:cNvPicPr>
              <a:picLocks noChangeAspect="1"/>
            </p:cNvPicPr>
            <p:nvPr/>
          </p:nvPicPr>
          <p:blipFill>
            <a:blip r:embed="rId9">
              <a:duotone>
                <a:schemeClr val="accent1">
                  <a:shade val="45000"/>
                  <a:satMod val="135000"/>
                </a:schemeClr>
                <a:prstClr val="white"/>
              </a:duotone>
            </a:blip>
            <a:stretch>
              <a:fillRect/>
            </a:stretch>
          </p:blipFill>
          <p:spPr>
            <a:xfrm>
              <a:off x="1942531" y="3409059"/>
              <a:ext cx="997050" cy="875521"/>
            </a:xfrm>
            <a:prstGeom prst="rect">
              <a:avLst/>
            </a:prstGeom>
          </p:spPr>
        </p:pic>
        <p:sp>
          <p:nvSpPr>
            <p:cNvPr id="10" name="TextBox 9">
              <a:extLst>
                <a:ext uri="{FF2B5EF4-FFF2-40B4-BE49-F238E27FC236}">
                  <a16:creationId xmlns:a16="http://schemas.microsoft.com/office/drawing/2014/main" id="{CFA8FF7E-ED3F-231C-4B01-DB3E8A53D963}"/>
                </a:ext>
              </a:extLst>
            </p:cNvPr>
            <p:cNvSpPr txBox="1"/>
            <p:nvPr/>
          </p:nvSpPr>
          <p:spPr>
            <a:xfrm>
              <a:off x="2883126" y="3433965"/>
              <a:ext cx="9892143" cy="707886"/>
            </a:xfrm>
            <a:prstGeom prst="rect">
              <a:avLst/>
            </a:prstGeom>
            <a:noFill/>
          </p:spPr>
          <p:txBody>
            <a:bodyPr wrap="square">
              <a:spAutoFit/>
            </a:bodyPr>
            <a:lstStyle/>
            <a:p>
              <a:pPr algn="l"/>
              <a:r>
                <a:rPr lang="vi-VN" sz="2000" b="1" i="0" dirty="0">
                  <a:solidFill>
                    <a:srgbClr val="333333"/>
                  </a:solidFill>
                  <a:effectLst/>
                </a:rPr>
                <a:t>Hiện tượng: </a:t>
              </a:r>
              <a:r>
                <a:rPr lang="vi-VN" sz="2000" b="0" i="0" dirty="0">
                  <a:solidFill>
                    <a:srgbClr val="333333"/>
                  </a:solidFill>
                  <a:effectLst/>
                </a:rPr>
                <a:t>khi đun nóng, sau một thời gian thấy có khí mùi khai thoát ra, đặt mẫu giấy quỳ tím ẩm lên miệng ống nghiệm thì quỳ tím chuyển màu xanh.</a:t>
              </a:r>
            </a:p>
          </p:txBody>
        </p:sp>
      </p:grpSp>
      <p:grpSp>
        <p:nvGrpSpPr>
          <p:cNvPr id="7" name="Group 6">
            <a:extLst>
              <a:ext uri="{FF2B5EF4-FFF2-40B4-BE49-F238E27FC236}">
                <a16:creationId xmlns:a16="http://schemas.microsoft.com/office/drawing/2014/main" id="{B8602060-13AA-E3AF-790A-2A7D11816FEA}"/>
              </a:ext>
            </a:extLst>
          </p:cNvPr>
          <p:cNvGrpSpPr/>
          <p:nvPr/>
        </p:nvGrpSpPr>
        <p:grpSpPr>
          <a:xfrm>
            <a:off x="678282" y="4563984"/>
            <a:ext cx="10500023" cy="1948068"/>
            <a:chOff x="678282" y="4563984"/>
            <a:chExt cx="10500023" cy="1948068"/>
          </a:xfrm>
        </p:grpSpPr>
        <p:sp>
          <p:nvSpPr>
            <p:cNvPr id="4" name="TextBox 3">
              <a:extLst>
                <a:ext uri="{FF2B5EF4-FFF2-40B4-BE49-F238E27FC236}">
                  <a16:creationId xmlns:a16="http://schemas.microsoft.com/office/drawing/2014/main" id="{D0F7F35B-A028-4F28-31FF-A2F119B58EA6}"/>
                </a:ext>
              </a:extLst>
            </p:cNvPr>
            <p:cNvSpPr txBox="1"/>
            <p:nvPr/>
          </p:nvSpPr>
          <p:spPr>
            <a:xfrm>
              <a:off x="1573658" y="4573060"/>
              <a:ext cx="9604647" cy="1938992"/>
            </a:xfrm>
            <a:prstGeom prst="rect">
              <a:avLst/>
            </a:prstGeom>
            <a:noFill/>
          </p:spPr>
          <p:txBody>
            <a:bodyPr wrap="square" rtlCol="0">
              <a:spAutoFit/>
            </a:bodyPr>
            <a:lstStyle/>
            <a:p>
              <a:pPr algn="l"/>
              <a:r>
                <a:rPr lang="vi-VN" sz="2000" b="1" i="0" dirty="0">
                  <a:solidFill>
                    <a:srgbClr val="333333"/>
                  </a:solidFill>
                  <a:effectLst/>
                </a:rPr>
                <a:t>Giải thích: </a:t>
              </a:r>
              <a:r>
                <a:rPr lang="vi-VN" sz="2000" b="0" i="0" dirty="0">
                  <a:solidFill>
                    <a:srgbClr val="333333"/>
                  </a:solidFill>
                  <a:effectLst/>
                </a:rPr>
                <a:t>Khí thoát ra là NH</a:t>
              </a:r>
              <a:r>
                <a:rPr lang="vi-VN" sz="2000" b="0" i="0" baseline="-25000" dirty="0">
                  <a:solidFill>
                    <a:srgbClr val="333333"/>
                  </a:solidFill>
                  <a:effectLst/>
                </a:rPr>
                <a:t>3</a:t>
              </a:r>
              <a:r>
                <a:rPr lang="vi-VN" sz="2000" b="0" i="0" dirty="0">
                  <a:solidFill>
                    <a:srgbClr val="333333"/>
                  </a:solidFill>
                  <a:effectLst/>
                </a:rPr>
                <a:t>. Khi gặp quỳ tím ẩm, NH</a:t>
              </a:r>
              <a:r>
                <a:rPr lang="vi-VN" sz="2000" b="0" i="0" baseline="-25000" dirty="0">
                  <a:solidFill>
                    <a:srgbClr val="333333"/>
                  </a:solidFill>
                  <a:effectLst/>
                </a:rPr>
                <a:t>3</a:t>
              </a:r>
              <a:r>
                <a:rPr lang="vi-VN" sz="2000" b="0" i="0" dirty="0">
                  <a:solidFill>
                    <a:srgbClr val="333333"/>
                  </a:solidFill>
                  <a:effectLst/>
                </a:rPr>
                <a:t> kết hợp với nước tạo thành ion OH</a:t>
              </a:r>
              <a:r>
                <a:rPr lang="vi-VN" sz="2000" b="0" i="0" baseline="30000" dirty="0">
                  <a:solidFill>
                    <a:srgbClr val="333333"/>
                  </a:solidFill>
                  <a:effectLst/>
                </a:rPr>
                <a:t>-</a:t>
              </a:r>
              <a:r>
                <a:rPr lang="vi-VN" sz="2000" b="0" i="0" dirty="0">
                  <a:solidFill>
                    <a:srgbClr val="333333"/>
                  </a:solidFill>
                  <a:effectLst/>
                </a:rPr>
                <a:t>, dung dịch này có tính base làm quỳ tím chuyển màu xanh. </a:t>
              </a:r>
            </a:p>
            <a:p>
              <a:pPr algn="l"/>
              <a:r>
                <a:rPr lang="vi-VN" sz="2000" b="1" i="0" dirty="0">
                  <a:solidFill>
                    <a:srgbClr val="333333"/>
                  </a:solidFill>
                  <a:effectLst/>
                </a:rPr>
                <a:t>PTHH: </a:t>
              </a:r>
              <a:endParaRPr lang="en-US" sz="2000" b="1" i="0" dirty="0">
                <a:solidFill>
                  <a:srgbClr val="333333"/>
                </a:solidFill>
                <a:effectLst/>
              </a:endParaRPr>
            </a:p>
            <a:p>
              <a:pPr algn="ctr"/>
              <a:r>
                <a:rPr lang="vi-VN" sz="2000" b="0" i="0" dirty="0">
                  <a:solidFill>
                    <a:srgbClr val="333333"/>
                  </a:solidFill>
                  <a:effectLst/>
                </a:rPr>
                <a:t>NH</a:t>
              </a:r>
              <a:r>
                <a:rPr lang="vi-VN" sz="2000" b="0" i="0" baseline="-25000" dirty="0">
                  <a:solidFill>
                    <a:srgbClr val="333333"/>
                  </a:solidFill>
                  <a:effectLst/>
                </a:rPr>
                <a:t>4</a:t>
              </a:r>
              <a:r>
                <a:rPr lang="vi-VN" sz="2000" b="0" i="0" dirty="0">
                  <a:solidFill>
                    <a:srgbClr val="333333"/>
                  </a:solidFill>
                  <a:effectLst/>
                </a:rPr>
                <a:t>Cl + NaOH → NH</a:t>
              </a:r>
              <a:r>
                <a:rPr lang="vi-VN" sz="2000" b="0" i="0" baseline="-25000" dirty="0">
                  <a:solidFill>
                    <a:srgbClr val="333333"/>
                  </a:solidFill>
                  <a:effectLst/>
                </a:rPr>
                <a:t>3</a:t>
              </a:r>
              <a:r>
                <a:rPr lang="vi-VN" sz="2000" b="0" i="0" dirty="0">
                  <a:solidFill>
                    <a:srgbClr val="333333"/>
                  </a:solidFill>
                  <a:effectLst/>
                </a:rPr>
                <a:t> ↑+ H</a:t>
              </a:r>
              <a:r>
                <a:rPr lang="vi-VN" sz="2000" b="0" i="0" baseline="-25000" dirty="0">
                  <a:solidFill>
                    <a:srgbClr val="333333"/>
                  </a:solidFill>
                  <a:effectLst/>
                </a:rPr>
                <a:t>2</a:t>
              </a:r>
              <a:r>
                <a:rPr lang="vi-VN" sz="2000" b="0" i="0" dirty="0">
                  <a:solidFill>
                    <a:srgbClr val="333333"/>
                  </a:solidFill>
                  <a:effectLst/>
                </a:rPr>
                <a:t>O + NaCl</a:t>
              </a:r>
            </a:p>
            <a:p>
              <a:pPr algn="ctr"/>
              <a:r>
                <a:rPr lang="vi-VN" sz="2000" b="0" i="0" dirty="0">
                  <a:solidFill>
                    <a:srgbClr val="333333"/>
                  </a:solidFill>
                  <a:effectLst/>
                </a:rPr>
                <a:t>NH</a:t>
              </a:r>
              <a:r>
                <a:rPr lang="vi-VN" sz="2000" b="0" i="0" baseline="-25000" dirty="0">
                  <a:solidFill>
                    <a:srgbClr val="333333"/>
                  </a:solidFill>
                  <a:effectLst/>
                </a:rPr>
                <a:t>4</a:t>
              </a:r>
              <a:r>
                <a:rPr lang="vi-VN" sz="2000" b="0" i="0" dirty="0">
                  <a:solidFill>
                    <a:srgbClr val="333333"/>
                  </a:solidFill>
                  <a:effectLst/>
                </a:rPr>
                <a:t>NO</a:t>
              </a:r>
              <a:r>
                <a:rPr lang="vi-VN" sz="2000" b="0" i="0" baseline="-25000" dirty="0">
                  <a:solidFill>
                    <a:srgbClr val="333333"/>
                  </a:solidFill>
                  <a:effectLst/>
                </a:rPr>
                <a:t>3</a:t>
              </a:r>
              <a:r>
                <a:rPr lang="vi-VN" sz="2000" b="0" i="0" dirty="0">
                  <a:solidFill>
                    <a:srgbClr val="333333"/>
                  </a:solidFill>
                  <a:effectLst/>
                </a:rPr>
                <a:t> + NaOH → NaNO</a:t>
              </a:r>
              <a:r>
                <a:rPr lang="vi-VN" sz="2000" b="0" i="0" baseline="-25000" dirty="0">
                  <a:solidFill>
                    <a:srgbClr val="333333"/>
                  </a:solidFill>
                  <a:effectLst/>
                </a:rPr>
                <a:t>3</a:t>
              </a:r>
              <a:r>
                <a:rPr lang="vi-VN" sz="2000" b="0" i="0" dirty="0">
                  <a:solidFill>
                    <a:srgbClr val="333333"/>
                  </a:solidFill>
                  <a:effectLst/>
                </a:rPr>
                <a:t> + NH</a:t>
              </a:r>
              <a:r>
                <a:rPr lang="vi-VN" sz="2000" b="0" i="0" baseline="-25000" dirty="0">
                  <a:solidFill>
                    <a:srgbClr val="333333"/>
                  </a:solidFill>
                  <a:effectLst/>
                </a:rPr>
                <a:t>3</a:t>
              </a:r>
              <a:r>
                <a:rPr lang="vi-VN" sz="2000" b="0" i="0" dirty="0">
                  <a:solidFill>
                    <a:srgbClr val="333333"/>
                  </a:solidFill>
                  <a:effectLst/>
                </a:rPr>
                <a:t> ↑ + H</a:t>
              </a:r>
              <a:r>
                <a:rPr lang="vi-VN" sz="2000" b="0" i="0" baseline="-25000" dirty="0">
                  <a:solidFill>
                    <a:srgbClr val="333333"/>
                  </a:solidFill>
                  <a:effectLst/>
                </a:rPr>
                <a:t>2</a:t>
              </a:r>
              <a:r>
                <a:rPr lang="vi-VN" sz="2000" b="0" i="0" dirty="0">
                  <a:solidFill>
                    <a:srgbClr val="333333"/>
                  </a:solidFill>
                  <a:effectLst/>
                </a:rPr>
                <a:t>O</a:t>
              </a:r>
            </a:p>
            <a:p>
              <a:pPr algn="ctr"/>
              <a:r>
                <a:rPr lang="vi-VN" sz="2000" b="0" i="0" dirty="0">
                  <a:solidFill>
                    <a:srgbClr val="333333"/>
                  </a:solidFill>
                  <a:effectLst/>
                </a:rPr>
                <a:t>(NH</a:t>
              </a:r>
              <a:r>
                <a:rPr lang="vi-VN" sz="2000" b="0" i="0" baseline="-25000" dirty="0">
                  <a:solidFill>
                    <a:srgbClr val="333333"/>
                  </a:solidFill>
                  <a:effectLst/>
                </a:rPr>
                <a:t>4</a:t>
              </a:r>
              <a:r>
                <a:rPr lang="vi-VN" sz="2000" b="0" i="0" dirty="0">
                  <a:solidFill>
                    <a:srgbClr val="333333"/>
                  </a:solidFill>
                  <a:effectLst/>
                </a:rPr>
                <a:t>)</a:t>
              </a:r>
              <a:r>
                <a:rPr lang="vi-VN" sz="2000" b="0" i="0" baseline="-25000" dirty="0">
                  <a:solidFill>
                    <a:srgbClr val="333333"/>
                  </a:solidFill>
                  <a:effectLst/>
                </a:rPr>
                <a:t>2</a:t>
              </a:r>
              <a:r>
                <a:rPr lang="vi-VN" sz="2000" b="0" i="0" dirty="0">
                  <a:solidFill>
                    <a:srgbClr val="333333"/>
                  </a:solidFill>
                  <a:effectLst/>
                </a:rPr>
                <a:t>SO</a:t>
              </a:r>
              <a:r>
                <a:rPr lang="vi-VN" sz="2000" b="0" i="0" baseline="-25000" dirty="0">
                  <a:solidFill>
                    <a:srgbClr val="333333"/>
                  </a:solidFill>
                  <a:effectLst/>
                </a:rPr>
                <a:t>4</a:t>
              </a:r>
              <a:r>
                <a:rPr lang="vi-VN" sz="2000" b="0" i="0" dirty="0">
                  <a:solidFill>
                    <a:srgbClr val="333333"/>
                  </a:solidFill>
                  <a:effectLst/>
                </a:rPr>
                <a:t> + 2NaOH → Na</a:t>
              </a:r>
              <a:r>
                <a:rPr lang="vi-VN" sz="2000" b="0" i="0" baseline="-25000" dirty="0">
                  <a:solidFill>
                    <a:srgbClr val="333333"/>
                  </a:solidFill>
                  <a:effectLst/>
                </a:rPr>
                <a:t>2</a:t>
              </a:r>
              <a:r>
                <a:rPr lang="vi-VN" sz="2000" b="0" i="0" dirty="0">
                  <a:solidFill>
                    <a:srgbClr val="333333"/>
                  </a:solidFill>
                  <a:effectLst/>
                </a:rPr>
                <a:t>SO</a:t>
              </a:r>
              <a:r>
                <a:rPr lang="vi-VN" sz="2000" b="0" i="0" baseline="-25000" dirty="0">
                  <a:solidFill>
                    <a:srgbClr val="333333"/>
                  </a:solidFill>
                  <a:effectLst/>
                </a:rPr>
                <a:t>4</a:t>
              </a:r>
              <a:r>
                <a:rPr lang="vi-VN" sz="2000" b="0" i="0" dirty="0">
                  <a:solidFill>
                    <a:srgbClr val="333333"/>
                  </a:solidFill>
                  <a:effectLst/>
                </a:rPr>
                <a:t> ↑+ 2NH</a:t>
              </a:r>
              <a:r>
                <a:rPr lang="vi-VN" sz="2000" b="0" i="0" baseline="-25000" dirty="0">
                  <a:solidFill>
                    <a:srgbClr val="333333"/>
                  </a:solidFill>
                  <a:effectLst/>
                </a:rPr>
                <a:t>3</a:t>
              </a:r>
              <a:r>
                <a:rPr lang="vi-VN" sz="2000" b="0" i="0" dirty="0">
                  <a:solidFill>
                    <a:srgbClr val="333333"/>
                  </a:solidFill>
                  <a:effectLst/>
                </a:rPr>
                <a:t> + 2H</a:t>
              </a:r>
              <a:r>
                <a:rPr lang="vi-VN" sz="2000" b="0" i="0" baseline="-25000" dirty="0">
                  <a:solidFill>
                    <a:srgbClr val="333333"/>
                  </a:solidFill>
                  <a:effectLst/>
                </a:rPr>
                <a:t>2</a:t>
              </a:r>
              <a:r>
                <a:rPr lang="vi-VN" sz="2000" b="0" i="0" dirty="0">
                  <a:solidFill>
                    <a:srgbClr val="333333"/>
                  </a:solidFill>
                  <a:effectLst/>
                </a:rPr>
                <a:t>O</a:t>
              </a:r>
            </a:p>
          </p:txBody>
        </p:sp>
        <p:pic>
          <p:nvPicPr>
            <p:cNvPr id="6" name="Picture 5">
              <a:extLst>
                <a:ext uri="{FF2B5EF4-FFF2-40B4-BE49-F238E27FC236}">
                  <a16:creationId xmlns:a16="http://schemas.microsoft.com/office/drawing/2014/main" id="{A6319304-C39D-669D-98A3-D1EF817F0C13}"/>
                </a:ext>
              </a:extLst>
            </p:cNvPr>
            <p:cNvPicPr>
              <a:picLocks noChangeAspect="1"/>
            </p:cNvPicPr>
            <p:nvPr/>
          </p:nvPicPr>
          <p:blipFill>
            <a:blip r:embed="rId9">
              <a:duotone>
                <a:schemeClr val="accent1">
                  <a:shade val="45000"/>
                  <a:satMod val="135000"/>
                </a:schemeClr>
                <a:prstClr val="white"/>
              </a:duotone>
            </a:blip>
            <a:stretch>
              <a:fillRect/>
            </a:stretch>
          </p:blipFill>
          <p:spPr>
            <a:xfrm>
              <a:off x="678282" y="4563984"/>
              <a:ext cx="997050" cy="875521"/>
            </a:xfrm>
            <a:prstGeom prst="rect">
              <a:avLst/>
            </a:prstGeom>
          </p:spPr>
        </p:pic>
      </p:grpSp>
    </p:spTree>
    <p:extLst>
      <p:ext uri="{BB962C8B-B14F-4D97-AF65-F5344CB8AC3E}">
        <p14:creationId xmlns:p14="http://schemas.microsoft.com/office/powerpoint/2010/main" val="2868319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CE6B1-1364-6A8D-C132-6F3C55DA5D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730" b="730"/>
          <a:stretch/>
        </p:blipFill>
        <p:spPr>
          <a:xfrm>
            <a:off x="0" y="0"/>
            <a:ext cx="12189833" cy="6858000"/>
          </a:xfrm>
          <a:prstGeom prst="rect">
            <a:avLst/>
          </a:prstGeom>
        </p:spPr>
      </p:pic>
      <p:sp>
        <p:nvSpPr>
          <p:cNvPr id="2" name="Channel URL">
            <a:extLst>
              <a:ext uri="{FF2B5EF4-FFF2-40B4-BE49-F238E27FC236}">
                <a16:creationId xmlns:a16="http://schemas.microsoft.com/office/drawing/2014/main" id="{17771559-C19C-AA3E-60E6-35E289EB2507}"/>
              </a:ext>
            </a:extLst>
          </p:cNvPr>
          <p:cNvSpPr txBox="1"/>
          <p:nvPr/>
        </p:nvSpPr>
        <p:spPr>
          <a:xfrm>
            <a:off x="4369249" y="2018847"/>
            <a:ext cx="3453502" cy="10985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rPr>
              <a:t>PHẦN I.</a:t>
            </a:r>
            <a:endParaRPr kumimoji="0" lang="vi-VN"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9C096F37-BA47-5910-9B99-B09F9416D6C8}"/>
              </a:ext>
            </a:extLst>
          </p:cNvPr>
          <p:cNvSpPr/>
          <p:nvPr/>
        </p:nvSpPr>
        <p:spPr>
          <a:xfrm>
            <a:off x="1981200" y="3131164"/>
            <a:ext cx="7391400" cy="225293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annel URL">
            <a:extLst>
              <a:ext uri="{FF2B5EF4-FFF2-40B4-BE49-F238E27FC236}">
                <a16:creationId xmlns:a16="http://schemas.microsoft.com/office/drawing/2014/main" id="{EB160817-FEAF-2867-1C57-7A13FE6C8D12}"/>
              </a:ext>
            </a:extLst>
          </p:cNvPr>
          <p:cNvSpPr txBox="1"/>
          <p:nvPr/>
        </p:nvSpPr>
        <p:spPr>
          <a:xfrm>
            <a:off x="1676400" y="3224879"/>
            <a:ext cx="8000999" cy="206550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5600" b="1" dirty="0">
                <a:solidFill>
                  <a:schemeClr val="bg2">
                    <a:lumMod val="25000"/>
                  </a:schemeClr>
                </a:solidFill>
                <a:latin typeface="Arial" panose="020B0604020202020204" pitchFamily="34" charset="0"/>
                <a:ea typeface="Tahoma" panose="020B0604030504040204" pitchFamily="34" charset="0"/>
                <a:cs typeface="Arial" panose="020B0604020202020204" pitchFamily="34" charset="0"/>
              </a:rPr>
              <a:t>CẤU TẠO PHÂN TỬ AMMONIA</a:t>
            </a:r>
            <a:endParaRPr kumimoji="0" lang="vi-VN" sz="56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21155098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aphic 18">
            <a:extLst>
              <a:ext uri="{FF2B5EF4-FFF2-40B4-BE49-F238E27FC236}">
                <a16:creationId xmlns:a16="http://schemas.microsoft.com/office/drawing/2014/main" id="{50EB2E22-40FE-C975-4831-EE330B5F1162}"/>
              </a:ext>
            </a:extLst>
          </p:cNvPr>
          <p:cNvGrpSpPr/>
          <p:nvPr/>
        </p:nvGrpSpPr>
        <p:grpSpPr>
          <a:xfrm rot="12990985">
            <a:off x="-64014" y="-877297"/>
            <a:ext cx="2267893" cy="1830518"/>
            <a:chOff x="1821878" y="2257804"/>
            <a:chExt cx="2202275" cy="1777555"/>
          </a:xfrm>
          <a:noFill/>
        </p:grpSpPr>
        <p:sp>
          <p:nvSpPr>
            <p:cNvPr id="44" name="Freeform: Shape 43">
              <a:extLst>
                <a:ext uri="{FF2B5EF4-FFF2-40B4-BE49-F238E27FC236}">
                  <a16:creationId xmlns:a16="http://schemas.microsoft.com/office/drawing/2014/main" id="{A6E2C2E8-305F-D488-5950-60832D1B9F42}"/>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FA55650-BAA5-9C06-F59B-5489CE5D2BD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D090984-6C45-0E68-697E-D6FE98502D65}"/>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51" name="Graphic 18">
            <a:extLst>
              <a:ext uri="{FF2B5EF4-FFF2-40B4-BE49-F238E27FC236}">
                <a16:creationId xmlns:a16="http://schemas.microsoft.com/office/drawing/2014/main" id="{66C8FF59-768F-280A-B81E-6CA48B6CFDA8}"/>
              </a:ext>
            </a:extLst>
          </p:cNvPr>
          <p:cNvGrpSpPr/>
          <p:nvPr/>
        </p:nvGrpSpPr>
        <p:grpSpPr>
          <a:xfrm rot="11280797">
            <a:off x="9903239" y="-935580"/>
            <a:ext cx="2267893" cy="1830518"/>
            <a:chOff x="1821878" y="2257804"/>
            <a:chExt cx="2202275" cy="1777555"/>
          </a:xfrm>
          <a:noFill/>
        </p:grpSpPr>
        <p:sp>
          <p:nvSpPr>
            <p:cNvPr id="52" name="Freeform: Shape 51">
              <a:extLst>
                <a:ext uri="{FF2B5EF4-FFF2-40B4-BE49-F238E27FC236}">
                  <a16:creationId xmlns:a16="http://schemas.microsoft.com/office/drawing/2014/main" id="{28612011-EFDE-2877-8EBF-FA5BB569C8F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EA858A7-5467-C86D-3113-A7D6A5369C44}"/>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3A878D5-BA42-5A96-73C6-CD5A3EFEC545}"/>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55" name="Graphic 54">
            <a:extLst>
              <a:ext uri="{FF2B5EF4-FFF2-40B4-BE49-F238E27FC236}">
                <a16:creationId xmlns:a16="http://schemas.microsoft.com/office/drawing/2014/main" id="{68CCE9B3-F213-BA1A-C413-8F78A342D4D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56" name="Graphic 55">
            <a:extLst>
              <a:ext uri="{FF2B5EF4-FFF2-40B4-BE49-F238E27FC236}">
                <a16:creationId xmlns:a16="http://schemas.microsoft.com/office/drawing/2014/main" id="{272697DD-8DE5-9E88-D955-81237D9FB58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81800" y="4248150"/>
            <a:ext cx="5410200" cy="2609850"/>
          </a:xfrm>
          <a:prstGeom prst="rect">
            <a:avLst/>
          </a:prstGeom>
        </p:spPr>
      </p:pic>
      <p:grpSp>
        <p:nvGrpSpPr>
          <p:cNvPr id="57" name="Graphic 18">
            <a:extLst>
              <a:ext uri="{FF2B5EF4-FFF2-40B4-BE49-F238E27FC236}">
                <a16:creationId xmlns:a16="http://schemas.microsoft.com/office/drawing/2014/main" id="{F4B9DB40-595C-DBEE-0B76-BF2E3327AAEE}"/>
              </a:ext>
            </a:extLst>
          </p:cNvPr>
          <p:cNvGrpSpPr/>
          <p:nvPr/>
        </p:nvGrpSpPr>
        <p:grpSpPr>
          <a:xfrm rot="2187709">
            <a:off x="10661115" y="5981778"/>
            <a:ext cx="1727244" cy="1394136"/>
            <a:chOff x="1821878" y="2257804"/>
            <a:chExt cx="2202275" cy="1777555"/>
          </a:xfrm>
          <a:noFill/>
        </p:grpSpPr>
        <p:sp>
          <p:nvSpPr>
            <p:cNvPr id="58" name="Freeform: Shape 57">
              <a:extLst>
                <a:ext uri="{FF2B5EF4-FFF2-40B4-BE49-F238E27FC236}">
                  <a16:creationId xmlns:a16="http://schemas.microsoft.com/office/drawing/2014/main" id="{4C02CE66-C9EF-6F97-012D-1EB1E2A57C6D}"/>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61B334-1B59-54E3-9840-21621F7E948D}"/>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2802AC2-27C6-5D89-2375-88546294488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61" name="Graphic 18">
            <a:extLst>
              <a:ext uri="{FF2B5EF4-FFF2-40B4-BE49-F238E27FC236}">
                <a16:creationId xmlns:a16="http://schemas.microsoft.com/office/drawing/2014/main" id="{C3A49C60-FF82-6497-0890-7E3268B7BEED}"/>
              </a:ext>
            </a:extLst>
          </p:cNvPr>
          <p:cNvGrpSpPr/>
          <p:nvPr/>
        </p:nvGrpSpPr>
        <p:grpSpPr>
          <a:xfrm rot="1262188">
            <a:off x="-210085" y="5981778"/>
            <a:ext cx="1727244" cy="1394136"/>
            <a:chOff x="1821878" y="2257804"/>
            <a:chExt cx="2202275" cy="1777555"/>
          </a:xfrm>
          <a:noFill/>
        </p:grpSpPr>
        <p:sp>
          <p:nvSpPr>
            <p:cNvPr id="62" name="Freeform: Shape 61">
              <a:extLst>
                <a:ext uri="{FF2B5EF4-FFF2-40B4-BE49-F238E27FC236}">
                  <a16:creationId xmlns:a16="http://schemas.microsoft.com/office/drawing/2014/main" id="{D25B0199-5C15-2576-2A15-C67324E21DA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BA30CF7-781B-EF00-E306-35AA217CFED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D156E85-2A05-2AD1-C214-3D925390D8FE}"/>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178179F9-6235-A392-31D8-5764D82B7FD7}"/>
              </a:ext>
            </a:extLst>
          </p:cNvPr>
          <p:cNvSpPr txBox="1"/>
          <p:nvPr/>
        </p:nvSpPr>
        <p:spPr>
          <a:xfrm>
            <a:off x="1637649" y="215900"/>
            <a:ext cx="8916736" cy="523220"/>
          </a:xfrm>
          <a:prstGeom prst="rect">
            <a:avLst/>
          </a:prstGeom>
          <a:noFill/>
        </p:spPr>
        <p:txBody>
          <a:bodyPr wrap="none" rtlCol="0">
            <a:spAutoFit/>
          </a:bodyPr>
          <a:lstStyle/>
          <a:p>
            <a:pPr algn="ctr"/>
            <a:r>
              <a:rPr lang="en-US" sz="2800" b="1">
                <a:solidFill>
                  <a:schemeClr val="bg1"/>
                </a:solidFill>
              </a:rPr>
              <a:t>3. TỔNG HỢP AMMONIA THEO QUÁ TRÌNH HABER</a:t>
            </a:r>
          </a:p>
        </p:txBody>
      </p:sp>
      <p:pic>
        <p:nvPicPr>
          <p:cNvPr id="7" name="Graphic 6">
            <a:extLst>
              <a:ext uri="{FF2B5EF4-FFF2-40B4-BE49-F238E27FC236}">
                <a16:creationId xmlns:a16="http://schemas.microsoft.com/office/drawing/2014/main" id="{7E39D5D1-C272-4142-F811-91F9850B552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642465" y="141518"/>
            <a:ext cx="642360" cy="650962"/>
          </a:xfrm>
          <a:prstGeom prst="rect">
            <a:avLst/>
          </a:prstGeom>
        </p:spPr>
      </p:pic>
      <p:pic>
        <p:nvPicPr>
          <p:cNvPr id="9" name="Graphic 8">
            <a:extLst>
              <a:ext uri="{FF2B5EF4-FFF2-40B4-BE49-F238E27FC236}">
                <a16:creationId xmlns:a16="http://schemas.microsoft.com/office/drawing/2014/main" id="{2A7AAC36-5A23-1F31-7D4F-D23C891D44E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07209" y="141518"/>
            <a:ext cx="642360" cy="650962"/>
          </a:xfrm>
          <a:prstGeom prst="rect">
            <a:avLst/>
          </a:prstGeom>
        </p:spPr>
      </p:pic>
      <p:pic>
        <p:nvPicPr>
          <p:cNvPr id="17" name="Graphic 16">
            <a:extLst>
              <a:ext uri="{FF2B5EF4-FFF2-40B4-BE49-F238E27FC236}">
                <a16:creationId xmlns:a16="http://schemas.microsoft.com/office/drawing/2014/main" id="{1AB29A56-A0BC-6CE9-FE32-584292DDD80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81800" y="4248150"/>
            <a:ext cx="5410200" cy="2609850"/>
          </a:xfrm>
          <a:prstGeom prst="rect">
            <a:avLst/>
          </a:prstGeom>
        </p:spPr>
      </p:pic>
      <p:grpSp>
        <p:nvGrpSpPr>
          <p:cNvPr id="45" name="Graphic 18">
            <a:extLst>
              <a:ext uri="{FF2B5EF4-FFF2-40B4-BE49-F238E27FC236}">
                <a16:creationId xmlns:a16="http://schemas.microsoft.com/office/drawing/2014/main" id="{FC487914-7EA3-BA2F-37C4-10D9D4839359}"/>
              </a:ext>
            </a:extLst>
          </p:cNvPr>
          <p:cNvGrpSpPr/>
          <p:nvPr/>
        </p:nvGrpSpPr>
        <p:grpSpPr>
          <a:xfrm rot="2187709">
            <a:off x="10661115" y="5981778"/>
            <a:ext cx="1727244" cy="1394136"/>
            <a:chOff x="1821878" y="2257804"/>
            <a:chExt cx="2202275" cy="1777555"/>
          </a:xfrm>
          <a:noFill/>
        </p:grpSpPr>
        <p:sp>
          <p:nvSpPr>
            <p:cNvPr id="46" name="Freeform: Shape 45">
              <a:extLst>
                <a:ext uri="{FF2B5EF4-FFF2-40B4-BE49-F238E27FC236}">
                  <a16:creationId xmlns:a16="http://schemas.microsoft.com/office/drawing/2014/main" id="{77C8B821-49B9-38EA-7A62-5DDE31F8AD8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26A4EEB-F0EC-5C04-2A89-4B4A9A6CFB6B}"/>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FD2789-13D4-E548-664C-A4073FA0E62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2" name="Trapezoid 1">
            <a:extLst>
              <a:ext uri="{FF2B5EF4-FFF2-40B4-BE49-F238E27FC236}">
                <a16:creationId xmlns:a16="http://schemas.microsoft.com/office/drawing/2014/main" id="{94DD59E9-E827-E71C-363B-F9817508B505}"/>
              </a:ext>
            </a:extLst>
          </p:cNvPr>
          <p:cNvSpPr/>
          <p:nvPr/>
        </p:nvSpPr>
        <p:spPr>
          <a:xfrm flipV="1">
            <a:off x="1314450" y="-104783"/>
            <a:ext cx="9563100" cy="1006475"/>
          </a:xfrm>
          <a:prstGeom prst="trapezoid">
            <a:avLst/>
          </a:prstGeom>
          <a:gradFill flip="none" rotWithShape="1">
            <a:gsLst>
              <a:gs pos="0">
                <a:srgbClr val="414F99"/>
              </a:gs>
              <a:gs pos="100000">
                <a:srgbClr val="2A326F"/>
              </a:gs>
            </a:gsLst>
            <a:lin ang="7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D1267CC-0CFA-0E1D-9B16-69FFAA3B8B4E}"/>
              </a:ext>
            </a:extLst>
          </p:cNvPr>
          <p:cNvSpPr txBox="1"/>
          <p:nvPr/>
        </p:nvSpPr>
        <p:spPr>
          <a:xfrm>
            <a:off x="4269716" y="215900"/>
            <a:ext cx="3652603" cy="523220"/>
          </a:xfrm>
          <a:prstGeom prst="rect">
            <a:avLst/>
          </a:prstGeom>
          <a:noFill/>
        </p:spPr>
        <p:txBody>
          <a:bodyPr wrap="none" rtlCol="0">
            <a:spAutoFit/>
          </a:bodyPr>
          <a:lstStyle/>
          <a:p>
            <a:pPr algn="ctr"/>
            <a:r>
              <a:rPr lang="en-US" sz="2800" b="1" dirty="0">
                <a:solidFill>
                  <a:schemeClr val="bg1"/>
                </a:solidFill>
              </a:rPr>
              <a:t>2. TÍNH CHẤT HÓA HỌC</a:t>
            </a:r>
          </a:p>
        </p:txBody>
      </p:sp>
      <p:pic>
        <p:nvPicPr>
          <p:cNvPr id="10" name="Graphic 9">
            <a:extLst>
              <a:ext uri="{FF2B5EF4-FFF2-40B4-BE49-F238E27FC236}">
                <a16:creationId xmlns:a16="http://schemas.microsoft.com/office/drawing/2014/main" id="{AD699297-9FF5-093A-4C6B-AAFB403B82E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833737" y="141518"/>
            <a:ext cx="642360" cy="650962"/>
          </a:xfrm>
          <a:prstGeom prst="rect">
            <a:avLst/>
          </a:prstGeom>
        </p:spPr>
      </p:pic>
      <p:pic>
        <p:nvPicPr>
          <p:cNvPr id="11" name="Graphic 10">
            <a:extLst>
              <a:ext uri="{FF2B5EF4-FFF2-40B4-BE49-F238E27FC236}">
                <a16:creationId xmlns:a16="http://schemas.microsoft.com/office/drawing/2014/main" id="{032BA1F3-8A46-1CD4-EB33-3301F9E276B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712967" y="141518"/>
            <a:ext cx="642360" cy="650962"/>
          </a:xfrm>
          <a:prstGeom prst="rect">
            <a:avLst/>
          </a:prstGeom>
        </p:spPr>
      </p:pic>
      <p:grpSp>
        <p:nvGrpSpPr>
          <p:cNvPr id="15" name="Group 14">
            <a:extLst>
              <a:ext uri="{FF2B5EF4-FFF2-40B4-BE49-F238E27FC236}">
                <a16:creationId xmlns:a16="http://schemas.microsoft.com/office/drawing/2014/main" id="{A0D737F2-2D4D-BB8D-ABB6-F0358080C40B}"/>
              </a:ext>
            </a:extLst>
          </p:cNvPr>
          <p:cNvGrpSpPr/>
          <p:nvPr/>
        </p:nvGrpSpPr>
        <p:grpSpPr>
          <a:xfrm>
            <a:off x="4526052" y="1104213"/>
            <a:ext cx="3124200" cy="718924"/>
            <a:chOff x="4135081" y="389709"/>
            <a:chExt cx="3124200" cy="718924"/>
          </a:xfrm>
        </p:grpSpPr>
        <p:sp>
          <p:nvSpPr>
            <p:cNvPr id="16" name="Rectangle: Rounded Corners 15">
              <a:extLst>
                <a:ext uri="{FF2B5EF4-FFF2-40B4-BE49-F238E27FC236}">
                  <a16:creationId xmlns:a16="http://schemas.microsoft.com/office/drawing/2014/main" id="{579B739D-25EF-622F-162D-9E91A9FC811A}"/>
                </a:ext>
              </a:extLst>
            </p:cNvPr>
            <p:cNvSpPr/>
            <p:nvPr/>
          </p:nvSpPr>
          <p:spPr>
            <a:xfrm>
              <a:off x="4135081" y="389709"/>
              <a:ext cx="3124200" cy="71892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03C2728-0F49-D631-3DE4-2B3319EF96F4}"/>
                </a:ext>
              </a:extLst>
            </p:cNvPr>
            <p:cNvSpPr txBox="1"/>
            <p:nvPr/>
          </p:nvSpPr>
          <p:spPr>
            <a:xfrm>
              <a:off x="4505802" y="509786"/>
              <a:ext cx="2382758" cy="523220"/>
            </a:xfrm>
            <a:prstGeom prst="rect">
              <a:avLst/>
            </a:prstGeom>
            <a:noFill/>
          </p:spPr>
          <p:txBody>
            <a:bodyPr wrap="square" rtlCol="0">
              <a:spAutoFit/>
            </a:bodyPr>
            <a:lstStyle/>
            <a:p>
              <a:pPr algn="ctr"/>
              <a:r>
                <a:rPr lang="en-US" sz="2800" b="1">
                  <a:solidFill>
                    <a:schemeClr val="bg1"/>
                  </a:solidFill>
                </a:rPr>
                <a:t>THÍ NGHIỆM </a:t>
              </a:r>
            </a:p>
          </p:txBody>
        </p:sp>
      </p:grpSp>
      <p:pic>
        <p:nvPicPr>
          <p:cNvPr id="19" name="Picture 18">
            <a:extLst>
              <a:ext uri="{FF2B5EF4-FFF2-40B4-BE49-F238E27FC236}">
                <a16:creationId xmlns:a16="http://schemas.microsoft.com/office/drawing/2014/main" id="{27D1E77E-97DB-58A4-BED4-8EB193027982}"/>
              </a:ext>
            </a:extLst>
          </p:cNvPr>
          <p:cNvPicPr>
            <a:picLocks noChangeAspect="1"/>
          </p:cNvPicPr>
          <p:nvPr/>
        </p:nvPicPr>
        <p:blipFill>
          <a:blip r:embed="rId8"/>
          <a:stretch>
            <a:fillRect/>
          </a:stretch>
        </p:blipFill>
        <p:spPr>
          <a:xfrm flipH="1">
            <a:off x="3992651" y="911353"/>
            <a:ext cx="1076325" cy="1076325"/>
          </a:xfrm>
          <a:prstGeom prst="rect">
            <a:avLst/>
          </a:prstGeom>
        </p:spPr>
      </p:pic>
      <p:pic>
        <p:nvPicPr>
          <p:cNvPr id="20" name="Picture 19">
            <a:extLst>
              <a:ext uri="{FF2B5EF4-FFF2-40B4-BE49-F238E27FC236}">
                <a16:creationId xmlns:a16="http://schemas.microsoft.com/office/drawing/2014/main" id="{DE3F6C34-30C2-8DBA-304A-9916179FEEF4}"/>
              </a:ext>
            </a:extLst>
          </p:cNvPr>
          <p:cNvPicPr>
            <a:picLocks noChangeAspect="1"/>
          </p:cNvPicPr>
          <p:nvPr/>
        </p:nvPicPr>
        <p:blipFill>
          <a:blip r:embed="rId8"/>
          <a:stretch>
            <a:fillRect/>
          </a:stretch>
        </p:blipFill>
        <p:spPr>
          <a:xfrm>
            <a:off x="7112775" y="911353"/>
            <a:ext cx="1076325" cy="1076325"/>
          </a:xfrm>
          <a:prstGeom prst="rect">
            <a:avLst/>
          </a:prstGeom>
        </p:spPr>
      </p:pic>
      <p:grpSp>
        <p:nvGrpSpPr>
          <p:cNvPr id="13" name="Group 12">
            <a:extLst>
              <a:ext uri="{FF2B5EF4-FFF2-40B4-BE49-F238E27FC236}">
                <a16:creationId xmlns:a16="http://schemas.microsoft.com/office/drawing/2014/main" id="{05185F89-4CCD-25AF-C7A4-CDC6A67E845C}"/>
              </a:ext>
            </a:extLst>
          </p:cNvPr>
          <p:cNvGrpSpPr/>
          <p:nvPr/>
        </p:nvGrpSpPr>
        <p:grpSpPr>
          <a:xfrm>
            <a:off x="1662674" y="1950339"/>
            <a:ext cx="8972475" cy="3946162"/>
            <a:chOff x="1503621" y="2230401"/>
            <a:chExt cx="8972475" cy="3946162"/>
          </a:xfrm>
        </p:grpSpPr>
        <p:grpSp>
          <p:nvGrpSpPr>
            <p:cNvPr id="27" name="Group 26">
              <a:extLst>
                <a:ext uri="{FF2B5EF4-FFF2-40B4-BE49-F238E27FC236}">
                  <a16:creationId xmlns:a16="http://schemas.microsoft.com/office/drawing/2014/main" id="{44836435-6904-2F42-9089-AC9C2B6A04C5}"/>
                </a:ext>
              </a:extLst>
            </p:cNvPr>
            <p:cNvGrpSpPr/>
            <p:nvPr/>
          </p:nvGrpSpPr>
          <p:grpSpPr>
            <a:xfrm>
              <a:off x="1503621" y="2230401"/>
              <a:ext cx="8972475" cy="3946162"/>
              <a:chOff x="1879232" y="5339123"/>
              <a:chExt cx="8972475" cy="3946162"/>
            </a:xfrm>
          </p:grpSpPr>
          <p:sp>
            <p:nvSpPr>
              <p:cNvPr id="28" name="TextBox 27">
                <a:extLst>
                  <a:ext uri="{FF2B5EF4-FFF2-40B4-BE49-F238E27FC236}">
                    <a16:creationId xmlns:a16="http://schemas.microsoft.com/office/drawing/2014/main" id="{53942B6D-1468-2921-89C5-92EF346586EB}"/>
                  </a:ext>
                </a:extLst>
              </p:cNvPr>
              <p:cNvSpPr txBox="1"/>
              <p:nvPr/>
            </p:nvSpPr>
            <p:spPr>
              <a:xfrm>
                <a:off x="2587974" y="5425831"/>
                <a:ext cx="8263733" cy="3859454"/>
              </a:xfrm>
              <a:prstGeom prst="rect">
                <a:avLst/>
              </a:prstGeom>
              <a:noFill/>
            </p:spPr>
            <p:txBody>
              <a:bodyPr wrap="square" rtlCol="0">
                <a:spAutoFit/>
              </a:bodyPr>
              <a:lstStyle/>
              <a:p>
                <a:pPr>
                  <a:lnSpc>
                    <a:spcPct val="125000"/>
                  </a:lnSpc>
                </a:pPr>
                <a:r>
                  <a:rPr lang="en-US" sz="2200" b="1" dirty="0" err="1">
                    <a:solidFill>
                      <a:srgbClr val="C00000"/>
                    </a:solidFill>
                    <a:latin typeface="Arial" panose="020B0604020202020204" pitchFamily="34" charset="0"/>
                    <a:cs typeface="Arial" panose="020B0604020202020204" pitchFamily="34" charset="0"/>
                  </a:rPr>
                  <a:t>Kết</a:t>
                </a:r>
                <a:r>
                  <a:rPr 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C00000"/>
                    </a:solidFill>
                    <a:latin typeface="Arial" panose="020B0604020202020204" pitchFamily="34" charset="0"/>
                    <a:cs typeface="Arial" panose="020B0604020202020204" pitchFamily="34" charset="0"/>
                  </a:rPr>
                  <a:t>quả</a:t>
                </a:r>
                <a:r>
                  <a:rPr lang="en-US" sz="2200" b="1" dirty="0">
                    <a:solidFill>
                      <a:srgbClr val="C00000"/>
                    </a:solidFill>
                    <a:latin typeface="Arial" panose="020B0604020202020204" pitchFamily="34" charset="0"/>
                    <a:cs typeface="Arial" panose="020B0604020202020204" pitchFamily="34" charset="0"/>
                  </a:rPr>
                  <a:t>: </a:t>
                </a:r>
              </a:p>
              <a:p>
                <a:pPr>
                  <a:lnSpc>
                    <a:spcPct val="125000"/>
                  </a:lnSpc>
                </a:pPr>
                <a:r>
                  <a:rPr lang="en-US" sz="2200" dirty="0">
                    <a:latin typeface="Arial" panose="020B0604020202020204" pitchFamily="34" charset="0"/>
                    <a:cs typeface="Arial" panose="020B0604020202020204" pitchFamily="34" charset="0"/>
                  </a:rPr>
                  <a:t>Dung </a:t>
                </a:r>
                <a:r>
                  <a:rPr lang="en-US" sz="2200" dirty="0" err="1">
                    <a:latin typeface="Arial" panose="020B0604020202020204" pitchFamily="34" charset="0"/>
                    <a:cs typeface="Arial" panose="020B0604020202020204" pitchFamily="34" charset="0"/>
                  </a:rPr>
                  <a:t>dịch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muối</a:t>
                </a:r>
                <a:r>
                  <a:rPr lang="en-US" sz="2200" dirty="0">
                    <a:latin typeface="Arial" panose="020B0604020202020204" pitchFamily="34" charset="0"/>
                    <a:cs typeface="Arial" panose="020B0604020202020204" pitchFamily="34" charset="0"/>
                  </a:rPr>
                  <a:t> ammonium </a:t>
                </a:r>
                <a:r>
                  <a:rPr lang="en-US" sz="2200" dirty="0" err="1">
                    <a:latin typeface="Arial" panose="020B0604020202020204" pitchFamily="34" charset="0"/>
                    <a:cs typeface="Arial" panose="020B0604020202020204" pitchFamily="34" charset="0"/>
                  </a:rPr>
                  <a:t>đậm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dung </a:t>
                </a:r>
                <a:r>
                  <a:rPr lang="en-US" sz="2200" dirty="0" err="1">
                    <a:latin typeface="Arial" panose="020B0604020202020204" pitchFamily="34" charset="0"/>
                    <a:cs typeface="Arial" panose="020B0604020202020204" pitchFamily="34" charset="0"/>
                  </a:rPr>
                  <a:t>dịch</a:t>
                </a:r>
                <a:r>
                  <a:rPr lang="en-US" sz="2200" dirty="0">
                    <a:latin typeface="Arial" panose="020B0604020202020204" pitchFamily="34" charset="0"/>
                    <a:cs typeface="Arial" panose="020B0604020202020204" pitchFamily="34" charset="0"/>
                  </a:rPr>
                  <a:t> base </a:t>
                </a:r>
                <a:r>
                  <a:rPr lang="en-US" sz="2200" dirty="0" err="1">
                    <a:latin typeface="Arial" panose="020B0604020202020204" pitchFamily="34" charset="0"/>
                    <a:cs typeface="Arial" panose="020B0604020202020204" pitchFamily="34" charset="0"/>
                  </a:rPr>
                  <a:t>khi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đun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nóng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phẩm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ammonia</a:t>
                </a:r>
              </a:p>
              <a:p>
                <a:pPr algn="ctr">
                  <a:lnSpc>
                    <a:spcPct val="125000"/>
                  </a:lnSpc>
                </a:pPr>
                <a:r>
                  <a:rPr lang="en-US" sz="2200" dirty="0">
                    <a:latin typeface="Arial" panose="020B0604020202020204" pitchFamily="34" charset="0"/>
                    <a:cs typeface="Arial" panose="020B0604020202020204" pitchFamily="34" charset="0"/>
                  </a:rPr>
                  <a:t>NH</a:t>
                </a:r>
                <a:r>
                  <a:rPr lang="en-US" sz="2200" baseline="-25000" dirty="0">
                    <a:latin typeface="Arial" panose="020B0604020202020204" pitchFamily="34" charset="0"/>
                    <a:cs typeface="Arial" panose="020B0604020202020204" pitchFamily="34" charset="0"/>
                  </a:rPr>
                  <a:t>4</a:t>
                </a:r>
                <a:r>
                  <a:rPr lang="en-US" sz="2200" baseline="300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 OH</a:t>
                </a:r>
                <a:r>
                  <a:rPr lang="en-US" sz="2200" baseline="300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 NH</a:t>
                </a:r>
                <a:r>
                  <a:rPr lang="en-US" sz="2200" baseline="-25000" dirty="0">
                    <a:latin typeface="Arial" panose="020B0604020202020204" pitchFamily="34" charset="0"/>
                    <a:cs typeface="Arial" panose="020B0604020202020204" pitchFamily="34" charset="0"/>
                  </a:rPr>
                  <a:t>3</a:t>
                </a:r>
                <a:r>
                  <a:rPr lang="en-US" sz="2200" dirty="0">
                    <a:latin typeface="Arial" panose="020B0604020202020204" pitchFamily="34" charset="0"/>
                    <a:cs typeface="Arial" panose="020B0604020202020204" pitchFamily="34" charset="0"/>
                  </a:rPr>
                  <a:t>↑ + H</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O</a:t>
                </a:r>
              </a:p>
              <a:p>
                <a:pPr>
                  <a:lnSpc>
                    <a:spcPct val="125000"/>
                  </a:lnSpc>
                </a:pPr>
                <a:r>
                  <a:rPr lang="en-US" sz="2200" dirty="0">
                    <a:latin typeface="Arial" panose="020B0604020202020204" pitchFamily="34" charset="0"/>
                    <a:cs typeface="Arial" panose="020B0604020202020204" pitchFamily="34" charset="0"/>
                  </a:rPr>
                  <a:t>Khi </a:t>
                </a:r>
                <a:r>
                  <a:rPr lang="en-US" sz="2200" dirty="0" err="1">
                    <a:latin typeface="Arial" panose="020B0604020202020204" pitchFamily="34" charset="0"/>
                    <a:cs typeface="Arial" panose="020B0604020202020204" pitchFamily="34" charset="0"/>
                  </a:rPr>
                  <a:t>đun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nóng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muối</a:t>
                </a:r>
                <a:r>
                  <a:rPr lang="en-US" sz="2200" dirty="0">
                    <a:latin typeface="Arial" panose="020B0604020202020204" pitchFamily="34" charset="0"/>
                    <a:cs typeface="Arial" panose="020B0604020202020204" pitchFamily="34" charset="0"/>
                  </a:rPr>
                  <a:t> ammonium </a:t>
                </a:r>
                <a:r>
                  <a:rPr lang="en-US" sz="2200" dirty="0" err="1">
                    <a:latin typeface="Arial" panose="020B0604020202020204" pitchFamily="34" charset="0"/>
                    <a:cs typeface="Arial" panose="020B0604020202020204" pitchFamily="34" charset="0"/>
                  </a:rPr>
                  <a:t>dễ</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hủy</a:t>
                </a:r>
                <a:r>
                  <a:rPr lang="en-US" sz="2200" dirty="0">
                    <a:latin typeface="Arial" panose="020B0604020202020204" pitchFamily="34" charset="0"/>
                    <a:cs typeface="Arial" panose="020B0604020202020204" pitchFamily="34" charset="0"/>
                  </a:rPr>
                  <a:t>:</a:t>
                </a:r>
              </a:p>
              <a:p>
                <a:pPr algn="ctr">
                  <a:lnSpc>
                    <a:spcPct val="125000"/>
                  </a:lnSpc>
                </a:pPr>
                <a:r>
                  <a:rPr lang="en-US" sz="2200" dirty="0">
                    <a:latin typeface="Arial" panose="020B0604020202020204" pitchFamily="34" charset="0"/>
                    <a:cs typeface="Arial" panose="020B0604020202020204" pitchFamily="34" charset="0"/>
                  </a:rPr>
                  <a:t>NH</a:t>
                </a:r>
                <a:r>
                  <a:rPr lang="en-US" sz="2200" baseline="-25000" dirty="0">
                    <a:latin typeface="Arial" panose="020B0604020202020204" pitchFamily="34" charset="0"/>
                    <a:cs typeface="Arial" panose="020B0604020202020204" pitchFamily="34" charset="0"/>
                  </a:rPr>
                  <a:t>4</a:t>
                </a:r>
                <a:r>
                  <a:rPr lang="en-US" sz="2200" dirty="0">
                    <a:latin typeface="Arial" panose="020B0604020202020204" pitchFamily="34" charset="0"/>
                    <a:cs typeface="Arial" panose="020B0604020202020204" pitchFamily="34" charset="0"/>
                  </a:rPr>
                  <a:t>Cl → NH</a:t>
                </a:r>
                <a:r>
                  <a:rPr lang="en-US" sz="2200" baseline="-25000" dirty="0">
                    <a:latin typeface="Arial" panose="020B0604020202020204" pitchFamily="34" charset="0"/>
                    <a:cs typeface="Arial" panose="020B0604020202020204" pitchFamily="34" charset="0"/>
                  </a:rPr>
                  <a:t>3</a:t>
                </a:r>
                <a:r>
                  <a:rPr lang="en-US" sz="2200" dirty="0">
                    <a:latin typeface="Arial" panose="020B0604020202020204" pitchFamily="34" charset="0"/>
                    <a:cs typeface="Arial" panose="020B0604020202020204" pitchFamily="34" charset="0"/>
                  </a:rPr>
                  <a:t> + HCl</a:t>
                </a:r>
              </a:p>
              <a:p>
                <a:pPr algn="ctr">
                  <a:lnSpc>
                    <a:spcPct val="125000"/>
                  </a:lnSpc>
                </a:pPr>
                <a:r>
                  <a:rPr lang="en-US" sz="2200" dirty="0">
                    <a:latin typeface="Arial" panose="020B0604020202020204" pitchFamily="34" charset="0"/>
                    <a:cs typeface="Arial" panose="020B0604020202020204" pitchFamily="34" charset="0"/>
                  </a:rPr>
                  <a:t>NH</a:t>
                </a:r>
                <a:r>
                  <a:rPr lang="en-US" sz="2200" baseline="-25000" dirty="0">
                    <a:latin typeface="Arial" panose="020B0604020202020204" pitchFamily="34" charset="0"/>
                    <a:cs typeface="Arial" panose="020B0604020202020204" pitchFamily="34" charset="0"/>
                  </a:rPr>
                  <a:t>4</a:t>
                </a:r>
                <a:r>
                  <a:rPr lang="en-US" sz="2200" dirty="0">
                    <a:latin typeface="Arial" panose="020B0604020202020204" pitchFamily="34" charset="0"/>
                    <a:cs typeface="Arial" panose="020B0604020202020204" pitchFamily="34" charset="0"/>
                  </a:rPr>
                  <a:t>HCO</a:t>
                </a:r>
                <a:r>
                  <a:rPr lang="en-US" sz="2200" baseline="-25000" dirty="0">
                    <a:latin typeface="Arial" panose="020B0604020202020204" pitchFamily="34" charset="0"/>
                    <a:cs typeface="Arial" panose="020B0604020202020204" pitchFamily="34" charset="0"/>
                  </a:rPr>
                  <a:t>3</a:t>
                </a:r>
                <a:r>
                  <a:rPr lang="en-US" sz="2200" dirty="0">
                    <a:latin typeface="Arial" panose="020B0604020202020204" pitchFamily="34" charset="0"/>
                    <a:cs typeface="Arial" panose="020B0604020202020204" pitchFamily="34" charset="0"/>
                  </a:rPr>
                  <a:t> → NH</a:t>
                </a:r>
                <a:r>
                  <a:rPr lang="en-US" sz="2200" baseline="-25000" dirty="0">
                    <a:latin typeface="Arial" panose="020B0604020202020204" pitchFamily="34" charset="0"/>
                    <a:cs typeface="Arial" panose="020B0604020202020204" pitchFamily="34" charset="0"/>
                  </a:rPr>
                  <a:t>3</a:t>
                </a:r>
                <a:r>
                  <a:rPr lang="en-US" sz="2200" dirty="0">
                    <a:latin typeface="Arial" panose="020B0604020202020204" pitchFamily="34" charset="0"/>
                    <a:cs typeface="Arial" panose="020B0604020202020204" pitchFamily="34" charset="0"/>
                  </a:rPr>
                  <a:t> + CO</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 H</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O</a:t>
                </a:r>
              </a:p>
              <a:p>
                <a:pPr algn="ctr">
                  <a:lnSpc>
                    <a:spcPct val="125000"/>
                  </a:lnSpc>
                </a:pPr>
                <a:r>
                  <a:rPr lang="en-US" sz="2200" dirty="0">
                    <a:latin typeface="Arial" panose="020B0604020202020204" pitchFamily="34" charset="0"/>
                    <a:cs typeface="Arial" panose="020B0604020202020204" pitchFamily="34" charset="0"/>
                  </a:rPr>
                  <a:t>NH</a:t>
                </a:r>
                <a:r>
                  <a:rPr lang="en-US" sz="2200" baseline="-25000" dirty="0">
                    <a:latin typeface="Arial" panose="020B0604020202020204" pitchFamily="34" charset="0"/>
                    <a:cs typeface="Arial" panose="020B0604020202020204" pitchFamily="34" charset="0"/>
                  </a:rPr>
                  <a:t>4</a:t>
                </a:r>
                <a:r>
                  <a:rPr lang="en-US" sz="2200" dirty="0">
                    <a:latin typeface="Arial" panose="020B0604020202020204" pitchFamily="34" charset="0"/>
                    <a:cs typeface="Arial" panose="020B0604020202020204" pitchFamily="34" charset="0"/>
                  </a:rPr>
                  <a:t>NO</a:t>
                </a:r>
                <a:r>
                  <a:rPr lang="en-US" sz="2200" baseline="-25000" dirty="0">
                    <a:latin typeface="Arial" panose="020B0604020202020204" pitchFamily="34" charset="0"/>
                    <a:cs typeface="Arial" panose="020B0604020202020204" pitchFamily="34" charset="0"/>
                  </a:rPr>
                  <a:t>3</a:t>
                </a:r>
                <a:r>
                  <a:rPr lang="en-US" sz="2200" dirty="0">
                    <a:latin typeface="Arial" panose="020B0604020202020204" pitchFamily="34" charset="0"/>
                    <a:cs typeface="Arial" panose="020B0604020202020204" pitchFamily="34" charset="0"/>
                  </a:rPr>
                  <a:t> → N</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O + 2H</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O</a:t>
                </a:r>
              </a:p>
              <a:p>
                <a:pPr>
                  <a:lnSpc>
                    <a:spcPct val="125000"/>
                  </a:lnSpc>
                </a:pPr>
                <a:endParaRPr lang="vi-VN" sz="2200" dirty="0">
                  <a:latin typeface="Arial" panose="020B0604020202020204" pitchFamily="34" charset="0"/>
                  <a:cs typeface="Arial" panose="020B0604020202020204" pitchFamily="34" charset="0"/>
                </a:endParaRPr>
              </a:p>
            </p:txBody>
          </p:sp>
          <p:pic>
            <p:nvPicPr>
              <p:cNvPr id="29" name="Picture 2">
                <a:extLst>
                  <a:ext uri="{FF2B5EF4-FFF2-40B4-BE49-F238E27FC236}">
                    <a16:creationId xmlns:a16="http://schemas.microsoft.com/office/drawing/2014/main" id="{EABA287B-2A03-5032-D14E-A7099F531015}"/>
                  </a:ext>
                </a:extLst>
              </p:cNvPr>
              <p:cNvPicPr>
                <a:picLocks noChangeAspect="1" noChangeArrowheads="1"/>
              </p:cNvPicPr>
              <p:nvPr/>
            </p:nvPicPr>
            <p:blipFill>
              <a:blip r:embed="rId9"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9232" y="5339123"/>
                <a:ext cx="586402" cy="71467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637AA408-54BC-373B-7C35-0EA47DDE9FF7}"/>
                </a:ext>
              </a:extLst>
            </p:cNvPr>
            <p:cNvSpPr txBox="1"/>
            <p:nvPr/>
          </p:nvSpPr>
          <p:spPr>
            <a:xfrm>
              <a:off x="6173669" y="3530520"/>
              <a:ext cx="34111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a:t>
              </a:r>
              <a:r>
                <a:rPr lang="en-US" baseline="30000" dirty="0">
                  <a:latin typeface="Arial" panose="020B0604020202020204" pitchFamily="34" charset="0"/>
                  <a:cs typeface="Arial" panose="020B0604020202020204" pitchFamily="34" charset="0"/>
                </a:rPr>
                <a:t>o</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E348405-AAA5-0F31-1A64-06992DA819A1}"/>
                </a:ext>
              </a:extLst>
            </p:cNvPr>
            <p:cNvSpPr txBox="1"/>
            <p:nvPr/>
          </p:nvSpPr>
          <p:spPr>
            <a:xfrm>
              <a:off x="5917592" y="4393824"/>
              <a:ext cx="34111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a:t>
              </a:r>
              <a:r>
                <a:rPr lang="en-US" baseline="30000" dirty="0">
                  <a:latin typeface="Arial" panose="020B0604020202020204" pitchFamily="34" charset="0"/>
                  <a:cs typeface="Arial" panose="020B0604020202020204" pitchFamily="34" charset="0"/>
                </a:rPr>
                <a:t>o</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CA37CB3-536C-D670-75EC-C025D213C848}"/>
                </a:ext>
              </a:extLst>
            </p:cNvPr>
            <p:cNvSpPr txBox="1"/>
            <p:nvPr/>
          </p:nvSpPr>
          <p:spPr>
            <a:xfrm>
              <a:off x="5722508" y="4799865"/>
              <a:ext cx="34111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a:t>
              </a:r>
              <a:r>
                <a:rPr lang="en-US" baseline="30000" dirty="0">
                  <a:latin typeface="Arial" panose="020B0604020202020204" pitchFamily="34" charset="0"/>
                  <a:cs typeface="Arial" panose="020B0604020202020204" pitchFamily="34" charset="0"/>
                </a:rPr>
                <a:t>o</a:t>
              </a:r>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12B25E2-6ADB-145D-A949-8A71466B13BE}"/>
                </a:ext>
              </a:extLst>
            </p:cNvPr>
            <p:cNvSpPr txBox="1"/>
            <p:nvPr/>
          </p:nvSpPr>
          <p:spPr>
            <a:xfrm>
              <a:off x="5925440" y="5205906"/>
              <a:ext cx="34111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a:t>
              </a:r>
              <a:r>
                <a:rPr lang="en-US" baseline="30000" dirty="0">
                  <a:latin typeface="Arial" panose="020B0604020202020204" pitchFamily="34" charset="0"/>
                  <a:cs typeface="Arial" panose="020B0604020202020204" pitchFamily="34" charset="0"/>
                </a:rPr>
                <a:t>o</a:t>
              </a:r>
              <a:endParaRPr lang="en-US"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AB5163C0-0C7A-2C81-EAAB-4A1B81711DF0}"/>
              </a:ext>
            </a:extLst>
          </p:cNvPr>
          <p:cNvGrpSpPr/>
          <p:nvPr/>
        </p:nvGrpSpPr>
        <p:grpSpPr>
          <a:xfrm>
            <a:off x="1190140" y="5545203"/>
            <a:ext cx="10065080" cy="1171121"/>
            <a:chOff x="1079251" y="5545202"/>
            <a:chExt cx="10065080" cy="1171121"/>
          </a:xfrm>
        </p:grpSpPr>
        <p:sp>
          <p:nvSpPr>
            <p:cNvPr id="14" name="Rectangle: Rounded Corners 13">
              <a:extLst>
                <a:ext uri="{FF2B5EF4-FFF2-40B4-BE49-F238E27FC236}">
                  <a16:creationId xmlns:a16="http://schemas.microsoft.com/office/drawing/2014/main" id="{A05E2D16-DB7C-9A05-34F9-DDD21B60A2E8}"/>
                </a:ext>
              </a:extLst>
            </p:cNvPr>
            <p:cNvSpPr/>
            <p:nvPr/>
          </p:nvSpPr>
          <p:spPr>
            <a:xfrm>
              <a:off x="1079251" y="5545202"/>
              <a:ext cx="9970834" cy="1171121"/>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7410D6F-8F57-C479-F250-CEED3634D28B}"/>
                </a:ext>
              </a:extLst>
            </p:cNvPr>
            <p:cNvSpPr txBox="1"/>
            <p:nvPr/>
          </p:nvSpPr>
          <p:spPr>
            <a:xfrm>
              <a:off x="1103754" y="5612408"/>
              <a:ext cx="10040577" cy="1015663"/>
            </a:xfrm>
            <a:prstGeom prst="rect">
              <a:avLst/>
            </a:prstGeom>
            <a:noFill/>
          </p:spPr>
          <p:txBody>
            <a:bodyPr wrap="square" rtlCol="0">
              <a:spAutoFit/>
            </a:bodyPr>
            <a:lstStyle/>
            <a:p>
              <a:pPr marL="285750" indent="-285750">
                <a:buFont typeface="Wingdings" panose="05000000000000000000" pitchFamily="2" charset="2"/>
                <a:buChar char="à"/>
              </a:pPr>
              <a:r>
                <a:rPr lang="en-US" sz="2000" dirty="0" err="1">
                  <a:latin typeface="Arial" panose="020B0604020202020204" pitchFamily="34" charset="0"/>
                  <a:cs typeface="Arial" panose="020B0604020202020204" pitchFamily="34" charset="0"/>
                  <a:sym typeface="Wingdings" panose="05000000000000000000" pitchFamily="2" charset="2"/>
                </a:rPr>
                <a:t>Muối</a:t>
              </a:r>
              <a:r>
                <a:rPr lang="en-US" sz="2000" dirty="0">
                  <a:latin typeface="Arial" panose="020B0604020202020204" pitchFamily="34" charset="0"/>
                  <a:cs typeface="Arial" panose="020B0604020202020204" pitchFamily="34" charset="0"/>
                  <a:sym typeface="Wingdings" panose="05000000000000000000" pitchFamily="2" charset="2"/>
                </a:rPr>
                <a:t> ammonium </a:t>
              </a:r>
              <a:r>
                <a:rPr lang="en-US" sz="2000" dirty="0" err="1">
                  <a:latin typeface="Arial" panose="020B0604020202020204" pitchFamily="34" charset="0"/>
                  <a:cs typeface="Arial" panose="020B0604020202020204" pitchFamily="34" charset="0"/>
                  <a:sym typeface="Wingdings" panose="05000000000000000000" pitchFamily="2" charset="2"/>
                </a:rPr>
                <a:t>tác</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dụng</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với</a:t>
              </a:r>
              <a:r>
                <a:rPr lang="en-US" sz="2000" dirty="0">
                  <a:latin typeface="Arial" panose="020B0604020202020204" pitchFamily="34" charset="0"/>
                  <a:cs typeface="Arial" panose="020B0604020202020204" pitchFamily="34" charset="0"/>
                  <a:sym typeface="Wingdings" panose="05000000000000000000" pitchFamily="2" charset="2"/>
                </a:rPr>
                <a:t> dung </a:t>
              </a:r>
              <a:r>
                <a:rPr lang="en-US" sz="2000" dirty="0" err="1">
                  <a:latin typeface="Arial" panose="020B0604020202020204" pitchFamily="34" charset="0"/>
                  <a:cs typeface="Arial" panose="020B0604020202020204" pitchFamily="34" charset="0"/>
                  <a:sym typeface="Wingdings" panose="05000000000000000000" pitchFamily="2" charset="2"/>
                </a:rPr>
                <a:t>dịch</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kiềm</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khi</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đun</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nóng</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cho</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khí</a:t>
              </a:r>
              <a:r>
                <a:rPr lang="en-US" sz="2000" dirty="0">
                  <a:latin typeface="Arial" panose="020B0604020202020204" pitchFamily="34" charset="0"/>
                  <a:cs typeface="Arial" panose="020B0604020202020204" pitchFamily="34" charset="0"/>
                  <a:sym typeface="Wingdings" panose="05000000000000000000" pitchFamily="2" charset="2"/>
                </a:rPr>
                <a:t> ammonia </a:t>
              </a:r>
              <a:r>
                <a:rPr lang="en-US" sz="2000" dirty="0" err="1">
                  <a:latin typeface="Arial" panose="020B0604020202020204" pitchFamily="34" charset="0"/>
                  <a:cs typeface="Arial" panose="020B0604020202020204" pitchFamily="34" charset="0"/>
                  <a:sym typeface="Wingdings" panose="05000000000000000000" pitchFamily="2" charset="2"/>
                </a:rPr>
                <a:t>có</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mùi</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xốc</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đặc</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trưng</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Phản</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ứng</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này</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dùng</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để</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nhận</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biết</a:t>
              </a:r>
              <a:r>
                <a:rPr lang="en-US" sz="2000" dirty="0">
                  <a:latin typeface="Arial" panose="020B0604020202020204" pitchFamily="34" charset="0"/>
                  <a:cs typeface="Arial" panose="020B0604020202020204" pitchFamily="34" charset="0"/>
                  <a:sym typeface="Wingdings" panose="05000000000000000000" pitchFamily="2" charset="2"/>
                </a:rPr>
                <a:t> ion ammonium </a:t>
              </a:r>
              <a:r>
                <a:rPr lang="en-US" sz="2000" dirty="0" err="1">
                  <a:latin typeface="Arial" panose="020B0604020202020204" pitchFamily="34" charset="0"/>
                  <a:cs typeface="Arial" panose="020B0604020202020204" pitchFamily="34" charset="0"/>
                  <a:sym typeface="Wingdings" panose="05000000000000000000" pitchFamily="2" charset="2"/>
                </a:rPr>
                <a:t>trong</a:t>
              </a:r>
              <a:r>
                <a:rPr lang="en-US" sz="2000" dirty="0">
                  <a:latin typeface="Arial" panose="020B0604020202020204" pitchFamily="34" charset="0"/>
                  <a:cs typeface="Arial" panose="020B0604020202020204" pitchFamily="34" charset="0"/>
                  <a:sym typeface="Wingdings" panose="05000000000000000000" pitchFamily="2" charset="2"/>
                </a:rPr>
                <a:t> dung </a:t>
              </a:r>
              <a:r>
                <a:rPr lang="en-US" sz="2000" dirty="0" err="1">
                  <a:latin typeface="Arial" panose="020B0604020202020204" pitchFamily="34" charset="0"/>
                  <a:cs typeface="Arial" panose="020B0604020202020204" pitchFamily="34" charset="0"/>
                  <a:sym typeface="Wingdings" panose="05000000000000000000" pitchFamily="2" charset="2"/>
                </a:rPr>
                <a:t>dịch</a:t>
              </a:r>
              <a:r>
                <a:rPr lang="en-US" sz="2000" dirty="0">
                  <a:latin typeface="Arial" panose="020B0604020202020204" pitchFamily="34" charset="0"/>
                  <a:cs typeface="Arial" panose="020B0604020202020204" pitchFamily="34" charset="0"/>
                  <a:sym typeface="Wingdings" panose="05000000000000000000" pitchFamily="2" charset="2"/>
                </a:rPr>
                <a:t>.</a:t>
              </a:r>
            </a:p>
            <a:p>
              <a:pPr marL="285750" indent="-285750">
                <a:buFont typeface="Wingdings" panose="05000000000000000000" pitchFamily="2" charset="2"/>
                <a:buChar char="à"/>
              </a:pPr>
              <a:r>
                <a:rPr lang="en-US" sz="2000" dirty="0" err="1">
                  <a:latin typeface="Arial" panose="020B0604020202020204" pitchFamily="34" charset="0"/>
                  <a:cs typeface="Arial" panose="020B0604020202020204" pitchFamily="34" charset="0"/>
                  <a:sym typeface="Wingdings" panose="05000000000000000000" pitchFamily="2" charset="2"/>
                </a:rPr>
                <a:t>Muối</a:t>
              </a:r>
              <a:r>
                <a:rPr lang="en-US" sz="2000" dirty="0">
                  <a:latin typeface="Arial" panose="020B0604020202020204" pitchFamily="34" charset="0"/>
                  <a:cs typeface="Arial" panose="020B0604020202020204" pitchFamily="34" charset="0"/>
                  <a:sym typeface="Wingdings" panose="05000000000000000000" pitchFamily="2" charset="2"/>
                </a:rPr>
                <a:t> ammonium </a:t>
              </a:r>
              <a:r>
                <a:rPr lang="en-US" sz="2000" dirty="0" err="1">
                  <a:latin typeface="Arial" panose="020B0604020202020204" pitchFamily="34" charset="0"/>
                  <a:cs typeface="Arial" panose="020B0604020202020204" pitchFamily="34" charset="0"/>
                  <a:sym typeface="Wingdings" panose="05000000000000000000" pitchFamily="2" charset="2"/>
                </a:rPr>
                <a:t>dễ</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bị</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phân</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hủy</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khi</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đun</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err="1">
                  <a:latin typeface="Arial" panose="020B0604020202020204" pitchFamily="34" charset="0"/>
                  <a:cs typeface="Arial" panose="020B0604020202020204" pitchFamily="34" charset="0"/>
                  <a:sym typeface="Wingdings" panose="05000000000000000000" pitchFamily="2" charset="2"/>
                </a:rPr>
                <a:t>nóng</a:t>
              </a:r>
              <a:r>
                <a:rPr lang="en-US" sz="2000" dirty="0">
                  <a:latin typeface="Arial" panose="020B0604020202020204" pitchFamily="34" charset="0"/>
                  <a:cs typeface="Arial" panose="020B0604020202020204" pitchFamily="34" charset="0"/>
                  <a:sym typeface="Wingdings" panose="05000000000000000000" pitchFamily="2" charset="2"/>
                </a:rPr>
                <a:t>.</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12126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18">
            <a:extLst>
              <a:ext uri="{FF2B5EF4-FFF2-40B4-BE49-F238E27FC236}">
                <a16:creationId xmlns:a16="http://schemas.microsoft.com/office/drawing/2014/main" id="{B26B45E6-982C-B8D3-86A8-90BB1785EC67}"/>
              </a:ext>
            </a:extLst>
          </p:cNvPr>
          <p:cNvGrpSpPr/>
          <p:nvPr/>
        </p:nvGrpSpPr>
        <p:grpSpPr>
          <a:xfrm rot="12990985">
            <a:off x="-64014" y="-877297"/>
            <a:ext cx="2267893" cy="1830518"/>
            <a:chOff x="1821878" y="2257804"/>
            <a:chExt cx="2202275" cy="1777555"/>
          </a:xfrm>
          <a:noFill/>
        </p:grpSpPr>
        <p:sp>
          <p:nvSpPr>
            <p:cNvPr id="91" name="Freeform: Shape 90">
              <a:extLst>
                <a:ext uri="{FF2B5EF4-FFF2-40B4-BE49-F238E27FC236}">
                  <a16:creationId xmlns:a16="http://schemas.microsoft.com/office/drawing/2014/main" id="{5E70E1E6-31A9-E0A5-DDA5-83AB6A6C326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8FFEC4C-99AE-CE00-B6EA-195744C14DDF}"/>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6F4ACD-A0EF-407C-B16A-DA0EF4BCF040}"/>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94" name="Graphic 18">
            <a:extLst>
              <a:ext uri="{FF2B5EF4-FFF2-40B4-BE49-F238E27FC236}">
                <a16:creationId xmlns:a16="http://schemas.microsoft.com/office/drawing/2014/main" id="{F4D263B1-65F9-E346-64DC-B5390BAD1502}"/>
              </a:ext>
            </a:extLst>
          </p:cNvPr>
          <p:cNvGrpSpPr/>
          <p:nvPr/>
        </p:nvGrpSpPr>
        <p:grpSpPr>
          <a:xfrm rot="11280797">
            <a:off x="9903239" y="-935580"/>
            <a:ext cx="2267893" cy="1830518"/>
            <a:chOff x="1821878" y="2257804"/>
            <a:chExt cx="2202275" cy="1777555"/>
          </a:xfrm>
          <a:noFill/>
        </p:grpSpPr>
        <p:sp>
          <p:nvSpPr>
            <p:cNvPr id="95" name="Freeform: Shape 94">
              <a:extLst>
                <a:ext uri="{FF2B5EF4-FFF2-40B4-BE49-F238E27FC236}">
                  <a16:creationId xmlns:a16="http://schemas.microsoft.com/office/drawing/2014/main" id="{0A48662D-34C5-E963-833C-DA296236ABC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0" name="Freeform: Shape 10239">
              <a:extLst>
                <a:ext uri="{FF2B5EF4-FFF2-40B4-BE49-F238E27FC236}">
                  <a16:creationId xmlns:a16="http://schemas.microsoft.com/office/drawing/2014/main" id="{1A2E384A-51D3-C70A-30C2-D23E3523B68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1" name="Freeform: Shape 10240">
              <a:extLst>
                <a:ext uri="{FF2B5EF4-FFF2-40B4-BE49-F238E27FC236}">
                  <a16:creationId xmlns:a16="http://schemas.microsoft.com/office/drawing/2014/main" id="{01E49612-1D84-497E-0F62-FDB6F2D1BEAD}"/>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0243" name="Graphic 10242">
            <a:extLst>
              <a:ext uri="{FF2B5EF4-FFF2-40B4-BE49-F238E27FC236}">
                <a16:creationId xmlns:a16="http://schemas.microsoft.com/office/drawing/2014/main" id="{ACA8FA0F-8877-30A1-1CC5-A5925E65A30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10244" name="Graphic 10243">
            <a:extLst>
              <a:ext uri="{FF2B5EF4-FFF2-40B4-BE49-F238E27FC236}">
                <a16:creationId xmlns:a16="http://schemas.microsoft.com/office/drawing/2014/main" id="{5FA29317-70EC-089A-D450-3E9353A6B23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10245" name="Graphic 10244">
            <a:extLst>
              <a:ext uri="{FF2B5EF4-FFF2-40B4-BE49-F238E27FC236}">
                <a16:creationId xmlns:a16="http://schemas.microsoft.com/office/drawing/2014/main" id="{405FF725-515D-1F03-47E5-6CF5C8BC9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0246" name="Graphic 10245">
            <a:extLst>
              <a:ext uri="{FF2B5EF4-FFF2-40B4-BE49-F238E27FC236}">
                <a16:creationId xmlns:a16="http://schemas.microsoft.com/office/drawing/2014/main" id="{16B313B2-FA4B-4D85-800B-9C857FB17A7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37631"/>
            <a:ext cx="5410200" cy="2609850"/>
          </a:xfrm>
          <a:prstGeom prst="rect">
            <a:avLst/>
          </a:prstGeom>
        </p:spPr>
      </p:pic>
      <p:grpSp>
        <p:nvGrpSpPr>
          <p:cNvPr id="10247" name="Graphic 18">
            <a:extLst>
              <a:ext uri="{FF2B5EF4-FFF2-40B4-BE49-F238E27FC236}">
                <a16:creationId xmlns:a16="http://schemas.microsoft.com/office/drawing/2014/main" id="{D43B3F60-1B57-FB4A-A350-B3582C4F2AE9}"/>
              </a:ext>
            </a:extLst>
          </p:cNvPr>
          <p:cNvGrpSpPr/>
          <p:nvPr/>
        </p:nvGrpSpPr>
        <p:grpSpPr>
          <a:xfrm rot="2187709">
            <a:off x="10661115" y="5981778"/>
            <a:ext cx="1727244" cy="1394136"/>
            <a:chOff x="1821878" y="2257804"/>
            <a:chExt cx="2202275" cy="1777555"/>
          </a:xfrm>
          <a:noFill/>
        </p:grpSpPr>
        <p:sp>
          <p:nvSpPr>
            <p:cNvPr id="10248" name="Freeform: Shape 10247">
              <a:extLst>
                <a:ext uri="{FF2B5EF4-FFF2-40B4-BE49-F238E27FC236}">
                  <a16:creationId xmlns:a16="http://schemas.microsoft.com/office/drawing/2014/main" id="{2C557897-B55A-524C-ECE1-DD487733EF1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9" name="Freeform: Shape 10248">
              <a:extLst>
                <a:ext uri="{FF2B5EF4-FFF2-40B4-BE49-F238E27FC236}">
                  <a16:creationId xmlns:a16="http://schemas.microsoft.com/office/drawing/2014/main" id="{FCDA9D43-FA3E-8CA3-391C-F6FF96A1DBC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0" name="Freeform: Shape 10249">
              <a:extLst>
                <a:ext uri="{FF2B5EF4-FFF2-40B4-BE49-F238E27FC236}">
                  <a16:creationId xmlns:a16="http://schemas.microsoft.com/office/drawing/2014/main" id="{B43C0CAC-AE7C-9922-1688-4A18EA9B3834}"/>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10251" name="Graphic 18">
            <a:extLst>
              <a:ext uri="{FF2B5EF4-FFF2-40B4-BE49-F238E27FC236}">
                <a16:creationId xmlns:a16="http://schemas.microsoft.com/office/drawing/2014/main" id="{E1B9992B-F59A-0676-A395-AE2820B90229}"/>
              </a:ext>
            </a:extLst>
          </p:cNvPr>
          <p:cNvGrpSpPr/>
          <p:nvPr/>
        </p:nvGrpSpPr>
        <p:grpSpPr>
          <a:xfrm rot="1262188">
            <a:off x="-210085" y="5981778"/>
            <a:ext cx="1727244" cy="1394136"/>
            <a:chOff x="1821878" y="2257804"/>
            <a:chExt cx="2202275" cy="1777555"/>
          </a:xfrm>
          <a:noFill/>
        </p:grpSpPr>
        <p:sp>
          <p:nvSpPr>
            <p:cNvPr id="10252" name="Freeform: Shape 10251">
              <a:extLst>
                <a:ext uri="{FF2B5EF4-FFF2-40B4-BE49-F238E27FC236}">
                  <a16:creationId xmlns:a16="http://schemas.microsoft.com/office/drawing/2014/main" id="{E91C11E6-026C-05EF-DFC9-96A69AF50DC6}"/>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3" name="Freeform: Shape 10252">
              <a:extLst>
                <a:ext uri="{FF2B5EF4-FFF2-40B4-BE49-F238E27FC236}">
                  <a16:creationId xmlns:a16="http://schemas.microsoft.com/office/drawing/2014/main" id="{FC32ACCB-51B5-E5EE-F4A1-EAD7E2229FE2}"/>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4" name="Freeform: Shape 10253">
              <a:extLst>
                <a:ext uri="{FF2B5EF4-FFF2-40B4-BE49-F238E27FC236}">
                  <a16:creationId xmlns:a16="http://schemas.microsoft.com/office/drawing/2014/main" id="{BF487FB6-F3CB-1A65-1DF8-2B10DDBF01FF}"/>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075" name="Group 2074">
            <a:extLst>
              <a:ext uri="{FF2B5EF4-FFF2-40B4-BE49-F238E27FC236}">
                <a16:creationId xmlns:a16="http://schemas.microsoft.com/office/drawing/2014/main" id="{9BBA25B1-8D54-C4AB-2FA3-A83D2E6D2C23}"/>
              </a:ext>
            </a:extLst>
          </p:cNvPr>
          <p:cNvGrpSpPr/>
          <p:nvPr/>
        </p:nvGrpSpPr>
        <p:grpSpPr>
          <a:xfrm>
            <a:off x="786942" y="1331111"/>
            <a:ext cx="6061727" cy="1482723"/>
            <a:chOff x="2299403" y="2802956"/>
            <a:chExt cx="4351051" cy="1024857"/>
          </a:xfrm>
        </p:grpSpPr>
        <p:sp>
          <p:nvSpPr>
            <p:cNvPr id="2055" name="Rectangle: Rounded Corners 2054">
              <a:extLst>
                <a:ext uri="{FF2B5EF4-FFF2-40B4-BE49-F238E27FC236}">
                  <a16:creationId xmlns:a16="http://schemas.microsoft.com/office/drawing/2014/main" id="{0D9079F7-41E5-7662-8A0D-3FE310A85CB2}"/>
                </a:ext>
              </a:extLst>
            </p:cNvPr>
            <p:cNvSpPr/>
            <p:nvPr/>
          </p:nvSpPr>
          <p:spPr>
            <a:xfrm>
              <a:off x="2299403" y="2802956"/>
              <a:ext cx="4351051" cy="1020823"/>
            </a:xfrm>
            <a:prstGeom prst="roundRect">
              <a:avLst>
                <a:gd name="adj" fmla="val 21541"/>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TextBox 2070">
              <a:extLst>
                <a:ext uri="{FF2B5EF4-FFF2-40B4-BE49-F238E27FC236}">
                  <a16:creationId xmlns:a16="http://schemas.microsoft.com/office/drawing/2014/main" id="{3E26BF09-BC1B-ADFA-90B9-B0CEB90041A1}"/>
                </a:ext>
              </a:extLst>
            </p:cNvPr>
            <p:cNvSpPr txBox="1"/>
            <p:nvPr/>
          </p:nvSpPr>
          <p:spPr>
            <a:xfrm>
              <a:off x="2340816" y="2838064"/>
              <a:ext cx="4261641" cy="989749"/>
            </a:xfrm>
            <a:prstGeom prst="rect">
              <a:avLst/>
            </a:prstGeom>
            <a:noFill/>
          </p:spPr>
          <p:txBody>
            <a:bodyPr wrap="square" rtlCol="0">
              <a:spAutoFit/>
            </a:bodyPr>
            <a:lstStyle/>
            <a:p>
              <a:pPr algn="ctr">
                <a:lnSpc>
                  <a:spcPct val="125000"/>
                </a:lnSpc>
              </a:pPr>
              <a:r>
                <a:rPr lang="vi-VN" sz="2400" b="1" i="0" dirty="0">
                  <a:solidFill>
                    <a:srgbClr val="333333"/>
                  </a:solidFill>
                  <a:effectLst/>
                </a:rPr>
                <a:t>Đun nóng NH</a:t>
              </a:r>
              <a:r>
                <a:rPr lang="vi-VN" sz="2400" b="1" i="0" baseline="-25000" dirty="0">
                  <a:solidFill>
                    <a:srgbClr val="333333"/>
                  </a:solidFill>
                  <a:effectLst/>
                </a:rPr>
                <a:t>4</a:t>
              </a:r>
              <a:r>
                <a:rPr lang="vi-VN" sz="2400" b="1" i="0" dirty="0">
                  <a:solidFill>
                    <a:srgbClr val="333333"/>
                  </a:solidFill>
                  <a:effectLst/>
                </a:rPr>
                <a:t>Cl hình </a:t>
              </a:r>
              <a:r>
                <a:rPr lang="en-US" sz="2400" b="1" i="0" dirty="0" err="1">
                  <a:solidFill>
                    <a:srgbClr val="333333"/>
                  </a:solidFill>
                  <a:effectLst/>
                  <a:latin typeface="Arial" panose="020B0604020202020204" pitchFamily="34" charset="0"/>
                  <a:cs typeface="Arial" panose="020B0604020202020204" pitchFamily="34" charset="0"/>
                </a:rPr>
                <a:t>bên</a:t>
              </a:r>
              <a:r>
                <a:rPr lang="vi-VN" sz="2400" b="1" i="0" dirty="0">
                  <a:solidFill>
                    <a:srgbClr val="333333"/>
                  </a:solidFill>
                  <a:effectLst/>
                </a:rPr>
                <a:t> thấy có hiện tượng khói trắng trong ống nghiệm. Giải thích.</a:t>
              </a:r>
              <a:endParaRPr lang="vi-VN" sz="2400" b="1" dirty="0">
                <a:cs typeface="Arial" panose="020B0604020202020204" pitchFamily="34" charset="0"/>
              </a:endParaRPr>
            </a:p>
          </p:txBody>
        </p:sp>
      </p:grpSp>
      <p:sp>
        <p:nvSpPr>
          <p:cNvPr id="2079" name="Hexagon 2078">
            <a:extLst>
              <a:ext uri="{FF2B5EF4-FFF2-40B4-BE49-F238E27FC236}">
                <a16:creationId xmlns:a16="http://schemas.microsoft.com/office/drawing/2014/main" id="{F2F4893E-6D13-9469-C175-24014DCA43F2}"/>
              </a:ext>
            </a:extLst>
          </p:cNvPr>
          <p:cNvSpPr/>
          <p:nvPr/>
        </p:nvSpPr>
        <p:spPr>
          <a:xfrm>
            <a:off x="5237760" y="2952916"/>
            <a:ext cx="1716480" cy="561016"/>
          </a:xfrm>
          <a:prstGeom prst="hexagon">
            <a:avLst/>
          </a:prstGeom>
          <a:solidFill>
            <a:schemeClr val="tx2">
              <a:lumMod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FFFF00"/>
                </a:solidFill>
              </a:rPr>
              <a:t>TRẢ LỜI</a:t>
            </a:r>
          </a:p>
        </p:txBody>
      </p:sp>
      <p:grpSp>
        <p:nvGrpSpPr>
          <p:cNvPr id="3" name="Group 2">
            <a:extLst>
              <a:ext uri="{FF2B5EF4-FFF2-40B4-BE49-F238E27FC236}">
                <a16:creationId xmlns:a16="http://schemas.microsoft.com/office/drawing/2014/main" id="{AC60BA3A-A71B-61F1-D3CE-F5971374E381}"/>
              </a:ext>
            </a:extLst>
          </p:cNvPr>
          <p:cNvGrpSpPr/>
          <p:nvPr/>
        </p:nvGrpSpPr>
        <p:grpSpPr>
          <a:xfrm>
            <a:off x="624071" y="259480"/>
            <a:ext cx="4974295" cy="979382"/>
            <a:chOff x="624072" y="259480"/>
            <a:chExt cx="4830542" cy="979382"/>
          </a:xfrm>
        </p:grpSpPr>
        <p:sp>
          <p:nvSpPr>
            <p:cNvPr id="2072" name="Rectangle: Rounded Corners 2071">
              <a:extLst>
                <a:ext uri="{FF2B5EF4-FFF2-40B4-BE49-F238E27FC236}">
                  <a16:creationId xmlns:a16="http://schemas.microsoft.com/office/drawing/2014/main" id="{2C824EEC-83F3-37BD-CAD2-A67357FCAA96}"/>
                </a:ext>
              </a:extLst>
            </p:cNvPr>
            <p:cNvSpPr/>
            <p:nvPr/>
          </p:nvSpPr>
          <p:spPr>
            <a:xfrm>
              <a:off x="1088312" y="389709"/>
              <a:ext cx="4232044" cy="71892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a:extLst>
                <a:ext uri="{FF2B5EF4-FFF2-40B4-BE49-F238E27FC236}">
                  <a16:creationId xmlns:a16="http://schemas.microsoft.com/office/drawing/2014/main" id="{2E4C4E6A-B6CA-8DC0-A212-723A78C18926}"/>
                </a:ext>
              </a:extLst>
            </p:cNvPr>
            <p:cNvSpPr/>
            <p:nvPr/>
          </p:nvSpPr>
          <p:spPr>
            <a:xfrm>
              <a:off x="624072" y="259480"/>
              <a:ext cx="979382" cy="979382"/>
            </a:xfrm>
            <a:prstGeom prst="ellips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TextBox 2072">
              <a:extLst>
                <a:ext uri="{FF2B5EF4-FFF2-40B4-BE49-F238E27FC236}">
                  <a16:creationId xmlns:a16="http://schemas.microsoft.com/office/drawing/2014/main" id="{D06FE7A4-8090-F1A9-810E-53D1F89E3FB7}"/>
                </a:ext>
              </a:extLst>
            </p:cNvPr>
            <p:cNvSpPr txBox="1"/>
            <p:nvPr/>
          </p:nvSpPr>
          <p:spPr>
            <a:xfrm>
              <a:off x="1652032" y="509786"/>
              <a:ext cx="3802582" cy="523220"/>
            </a:xfrm>
            <a:prstGeom prst="rect">
              <a:avLst/>
            </a:prstGeom>
            <a:noFill/>
          </p:spPr>
          <p:txBody>
            <a:bodyPr wrap="square" rtlCol="0">
              <a:spAutoFit/>
            </a:bodyPr>
            <a:lstStyle/>
            <a:p>
              <a:r>
                <a:rPr lang="en-US" sz="2800" b="1" dirty="0">
                  <a:solidFill>
                    <a:schemeClr val="bg1"/>
                  </a:solidFill>
                </a:rPr>
                <a:t>CÂU HỎI THẢO LUẬN 10</a:t>
              </a:r>
            </a:p>
          </p:txBody>
        </p:sp>
        <p:pic>
          <p:nvPicPr>
            <p:cNvPr id="10242" name="Picture 2" descr="Discussion - Free user icons">
              <a:extLst>
                <a:ext uri="{FF2B5EF4-FFF2-40B4-BE49-F238E27FC236}">
                  <a16:creationId xmlns:a16="http://schemas.microsoft.com/office/drawing/2014/main" id="{BF60738E-FF89-39C2-8257-F3F54B28E7C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89229" y="424160"/>
              <a:ext cx="606622" cy="6066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24B6C35A-45D7-F891-E865-14E6A45C0115}"/>
              </a:ext>
            </a:extLst>
          </p:cNvPr>
          <p:cNvGrpSpPr/>
          <p:nvPr/>
        </p:nvGrpSpPr>
        <p:grpSpPr>
          <a:xfrm>
            <a:off x="678282" y="3598096"/>
            <a:ext cx="10835436" cy="875521"/>
            <a:chOff x="1942531" y="3409059"/>
            <a:chExt cx="10835436" cy="875521"/>
          </a:xfrm>
        </p:grpSpPr>
        <p:pic>
          <p:nvPicPr>
            <p:cNvPr id="5" name="Picture 4">
              <a:extLst>
                <a:ext uri="{FF2B5EF4-FFF2-40B4-BE49-F238E27FC236}">
                  <a16:creationId xmlns:a16="http://schemas.microsoft.com/office/drawing/2014/main" id="{1ADFFDC1-28DB-7AB4-7B65-9D5F7BB3C60B}"/>
                </a:ext>
              </a:extLst>
            </p:cNvPr>
            <p:cNvPicPr>
              <a:picLocks noChangeAspect="1"/>
            </p:cNvPicPr>
            <p:nvPr/>
          </p:nvPicPr>
          <p:blipFill>
            <a:blip r:embed="rId9">
              <a:duotone>
                <a:schemeClr val="accent1">
                  <a:shade val="45000"/>
                  <a:satMod val="135000"/>
                </a:schemeClr>
                <a:prstClr val="white"/>
              </a:duotone>
            </a:blip>
            <a:stretch>
              <a:fillRect/>
            </a:stretch>
          </p:blipFill>
          <p:spPr>
            <a:xfrm>
              <a:off x="1942531" y="3409059"/>
              <a:ext cx="997050" cy="875521"/>
            </a:xfrm>
            <a:prstGeom prst="rect">
              <a:avLst/>
            </a:prstGeom>
          </p:spPr>
        </p:pic>
        <p:sp>
          <p:nvSpPr>
            <p:cNvPr id="10" name="TextBox 9">
              <a:extLst>
                <a:ext uri="{FF2B5EF4-FFF2-40B4-BE49-F238E27FC236}">
                  <a16:creationId xmlns:a16="http://schemas.microsoft.com/office/drawing/2014/main" id="{CFA8FF7E-ED3F-231C-4B01-DB3E8A53D963}"/>
                </a:ext>
              </a:extLst>
            </p:cNvPr>
            <p:cNvSpPr txBox="1"/>
            <p:nvPr/>
          </p:nvSpPr>
          <p:spPr>
            <a:xfrm>
              <a:off x="2885824" y="3479205"/>
              <a:ext cx="9892143" cy="707886"/>
            </a:xfrm>
            <a:prstGeom prst="rect">
              <a:avLst/>
            </a:prstGeom>
            <a:noFill/>
          </p:spPr>
          <p:txBody>
            <a:bodyPr wrap="square">
              <a:spAutoFit/>
            </a:bodyPr>
            <a:lstStyle/>
            <a:p>
              <a:pPr algn="l"/>
              <a:r>
                <a:rPr lang="en-US" sz="2000" b="0" i="0" dirty="0">
                  <a:solidFill>
                    <a:srgbClr val="333333"/>
                  </a:solidFill>
                  <a:effectLst/>
                  <a:latin typeface="Arial" panose="020B0604020202020204" pitchFamily="34" charset="0"/>
                  <a:cs typeface="Arial" panose="020B0604020202020204" pitchFamily="34" charset="0"/>
                </a:rPr>
                <a:t>Khi </a:t>
              </a:r>
              <a:r>
                <a:rPr lang="en-US" sz="2000" b="0" i="0" dirty="0" err="1">
                  <a:solidFill>
                    <a:srgbClr val="333333"/>
                  </a:solidFill>
                  <a:effectLst/>
                  <a:latin typeface="Arial" panose="020B0604020202020204" pitchFamily="34" charset="0"/>
                  <a:cs typeface="Arial" panose="020B0604020202020204" pitchFamily="34" charset="0"/>
                </a:rPr>
                <a:t>đun</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nóng</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ống</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nghiệm</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chứa</a:t>
              </a:r>
              <a:r>
                <a:rPr lang="en-US" sz="2000" b="0" i="0" dirty="0">
                  <a:solidFill>
                    <a:srgbClr val="333333"/>
                  </a:solidFill>
                  <a:effectLst/>
                  <a:latin typeface="Arial" panose="020B0604020202020204" pitchFamily="34" charset="0"/>
                  <a:cs typeface="Arial" panose="020B0604020202020204" pitchFamily="34" charset="0"/>
                </a:rPr>
                <a:t> ammonium chloride (</a:t>
              </a:r>
              <a:r>
                <a:rPr lang="en-US" sz="2000" b="0" i="0" dirty="0" err="1">
                  <a:solidFill>
                    <a:srgbClr val="333333"/>
                  </a:solidFill>
                  <a:effectLst/>
                  <a:latin typeface="Arial" panose="020B0604020202020204" pitchFamily="34" charset="0"/>
                  <a:cs typeface="Arial" panose="020B0604020202020204" pitchFamily="34" charset="0"/>
                </a:rPr>
                <a:t>NH,Cl</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trên</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ngọn</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lửa</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đèn</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cồn</a:t>
              </a:r>
              <a:r>
                <a:rPr lang="en-US" sz="2000" b="0" i="0" dirty="0">
                  <a:solidFill>
                    <a:srgbClr val="333333"/>
                  </a:solidFill>
                  <a:effectLst/>
                  <a:latin typeface="Arial" panose="020B0604020202020204" pitchFamily="34" charset="0"/>
                  <a:cs typeface="Arial" panose="020B0604020202020204" pitchFamily="34" charset="0"/>
                </a:rPr>
                <a:t>, NH</a:t>
              </a:r>
              <a:r>
                <a:rPr lang="en-US" sz="2000" b="0" i="0" baseline="-25000" dirty="0">
                  <a:solidFill>
                    <a:srgbClr val="333333"/>
                  </a:solidFill>
                  <a:effectLst/>
                  <a:latin typeface="Arial" panose="020B0604020202020204" pitchFamily="34" charset="0"/>
                  <a:cs typeface="Arial" panose="020B0604020202020204" pitchFamily="34" charset="0"/>
                </a:rPr>
                <a:t>4</a:t>
              </a:r>
              <a:r>
                <a:rPr lang="en-US" sz="2000" b="0" i="0" dirty="0">
                  <a:solidFill>
                    <a:srgbClr val="333333"/>
                  </a:solidFill>
                  <a:effectLst/>
                  <a:latin typeface="Arial" panose="020B0604020202020204" pitchFamily="34" charset="0"/>
                  <a:cs typeface="Arial" panose="020B0604020202020204" pitchFamily="34" charset="0"/>
                </a:rPr>
                <a:t>Cl </a:t>
              </a:r>
              <a:r>
                <a:rPr lang="en-US" sz="2000" b="0" i="0" dirty="0" err="1">
                  <a:solidFill>
                    <a:srgbClr val="333333"/>
                  </a:solidFill>
                  <a:effectLst/>
                  <a:latin typeface="Arial" panose="020B0604020202020204" pitchFamily="34" charset="0"/>
                  <a:cs typeface="Arial" panose="020B0604020202020204" pitchFamily="34" charset="0"/>
                </a:rPr>
                <a:t>bị</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phân</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huỷ</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tạo</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thành</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khí</a:t>
              </a:r>
              <a:r>
                <a:rPr lang="en-US" sz="2000" b="0" i="0" dirty="0">
                  <a:solidFill>
                    <a:srgbClr val="333333"/>
                  </a:solidFill>
                  <a:effectLst/>
                  <a:latin typeface="Arial" panose="020B0604020202020204" pitchFamily="34" charset="0"/>
                  <a:cs typeface="Arial" panose="020B0604020202020204" pitchFamily="34" charset="0"/>
                </a:rPr>
                <a:t> NH</a:t>
              </a:r>
              <a:r>
                <a:rPr lang="en-US" sz="2000" b="0" i="0" baseline="-25000" dirty="0">
                  <a:solidFill>
                    <a:srgbClr val="333333"/>
                  </a:solidFill>
                  <a:effectLst/>
                  <a:latin typeface="Arial" panose="020B0604020202020204" pitchFamily="34" charset="0"/>
                  <a:cs typeface="Arial" panose="020B0604020202020204" pitchFamily="34" charset="0"/>
                </a:rPr>
                <a:t>3</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và</a:t>
              </a:r>
              <a:r>
                <a:rPr lang="en-US" sz="2000" b="0" i="0" dirty="0">
                  <a:solidFill>
                    <a:srgbClr val="333333"/>
                  </a:solidFill>
                  <a:effectLst/>
                  <a:latin typeface="Arial" panose="020B0604020202020204" pitchFamily="34" charset="0"/>
                  <a:cs typeface="Arial" panose="020B0604020202020204" pitchFamily="34" charset="0"/>
                </a:rPr>
                <a:t> HCl bay </a:t>
              </a:r>
              <a:r>
                <a:rPr lang="en-US" sz="2000" b="0" i="0" dirty="0" err="1">
                  <a:solidFill>
                    <a:srgbClr val="333333"/>
                  </a:solidFill>
                  <a:effectLst/>
                  <a:latin typeface="Arial" panose="020B0604020202020204" pitchFamily="34" charset="0"/>
                  <a:cs typeface="Arial" panose="020B0604020202020204" pitchFamily="34" charset="0"/>
                </a:rPr>
                <a:t>lên</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miệng</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ống</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nghiệm</a:t>
              </a:r>
              <a:r>
                <a:rPr lang="en-US" sz="2000" b="0" i="0" dirty="0">
                  <a:solidFill>
                    <a:srgbClr val="333333"/>
                  </a:solidFill>
                  <a:effectLst/>
                  <a:latin typeface="Arial" panose="020B0604020202020204" pitchFamily="34" charset="0"/>
                  <a:cs typeface="Arial" panose="020B0604020202020204" pitchFamily="34" charset="0"/>
                </a:rPr>
                <a:t>.</a:t>
              </a:r>
              <a:endParaRPr lang="vi-VN" sz="2000" b="0" i="0" dirty="0">
                <a:solidFill>
                  <a:srgbClr val="333333"/>
                </a:solidFill>
                <a:effectLst/>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B8602060-13AA-E3AF-790A-2A7D11816FEA}"/>
              </a:ext>
            </a:extLst>
          </p:cNvPr>
          <p:cNvGrpSpPr/>
          <p:nvPr/>
        </p:nvGrpSpPr>
        <p:grpSpPr>
          <a:xfrm>
            <a:off x="678282" y="4563984"/>
            <a:ext cx="10500023" cy="1332515"/>
            <a:chOff x="678282" y="4563984"/>
            <a:chExt cx="10500023" cy="1332515"/>
          </a:xfrm>
        </p:grpSpPr>
        <p:sp>
          <p:nvSpPr>
            <p:cNvPr id="4" name="TextBox 3">
              <a:extLst>
                <a:ext uri="{FF2B5EF4-FFF2-40B4-BE49-F238E27FC236}">
                  <a16:creationId xmlns:a16="http://schemas.microsoft.com/office/drawing/2014/main" id="{D0F7F35B-A028-4F28-31FF-A2F119B58EA6}"/>
                </a:ext>
              </a:extLst>
            </p:cNvPr>
            <p:cNvSpPr txBox="1"/>
            <p:nvPr/>
          </p:nvSpPr>
          <p:spPr>
            <a:xfrm>
              <a:off x="1573658" y="4573060"/>
              <a:ext cx="9604647" cy="1323439"/>
            </a:xfrm>
            <a:prstGeom prst="rect">
              <a:avLst/>
            </a:prstGeom>
            <a:noFill/>
          </p:spPr>
          <p:txBody>
            <a:bodyPr wrap="square" rtlCol="0">
              <a:spAutoFit/>
            </a:bodyPr>
            <a:lstStyle/>
            <a:p>
              <a:pPr algn="l"/>
              <a:r>
                <a:rPr lang="vi-VN" sz="2000" b="0" i="0" dirty="0">
                  <a:solidFill>
                    <a:srgbClr val="333333"/>
                  </a:solidFill>
                  <a:effectLst/>
                </a:rPr>
                <a:t>Hỗn hợp khí gặp nhiệt độ thấp hơn ở đầu ống nghiệm hoá hợp lại với nhau tạo tinh thể NH</a:t>
              </a:r>
              <a:r>
                <a:rPr lang="vi-VN" sz="2000" b="0" i="0" baseline="-25000" dirty="0">
                  <a:solidFill>
                    <a:srgbClr val="333333"/>
                  </a:solidFill>
                  <a:effectLst/>
                </a:rPr>
                <a:t>4</a:t>
              </a:r>
              <a:r>
                <a:rPr lang="vi-VN" sz="2000" b="0" i="0" dirty="0">
                  <a:solidFill>
                    <a:srgbClr val="333333"/>
                  </a:solidFill>
                  <a:effectLst/>
                </a:rPr>
                <a:t>Cl màu trắng bám lên thành ống, tạo nên hiện tượng “khói” trắng.</a:t>
              </a:r>
            </a:p>
            <a:p>
              <a:r>
                <a:rPr lang="vi-VN" sz="2000" dirty="0"/>
                <a:t/>
              </a:r>
              <a:br>
                <a:rPr lang="vi-VN" sz="2000" dirty="0"/>
              </a:br>
              <a:endParaRPr lang="vi-VN" sz="2000" b="0" i="0" dirty="0">
                <a:solidFill>
                  <a:srgbClr val="333333"/>
                </a:solidFill>
                <a:effectLst/>
              </a:endParaRPr>
            </a:p>
          </p:txBody>
        </p:sp>
        <p:pic>
          <p:nvPicPr>
            <p:cNvPr id="6" name="Picture 5">
              <a:extLst>
                <a:ext uri="{FF2B5EF4-FFF2-40B4-BE49-F238E27FC236}">
                  <a16:creationId xmlns:a16="http://schemas.microsoft.com/office/drawing/2014/main" id="{A6319304-C39D-669D-98A3-D1EF817F0C13}"/>
                </a:ext>
              </a:extLst>
            </p:cNvPr>
            <p:cNvPicPr>
              <a:picLocks noChangeAspect="1"/>
            </p:cNvPicPr>
            <p:nvPr/>
          </p:nvPicPr>
          <p:blipFill>
            <a:blip r:embed="rId9">
              <a:duotone>
                <a:schemeClr val="accent1">
                  <a:shade val="45000"/>
                  <a:satMod val="135000"/>
                </a:schemeClr>
                <a:prstClr val="white"/>
              </a:duotone>
            </a:blip>
            <a:stretch>
              <a:fillRect/>
            </a:stretch>
          </p:blipFill>
          <p:spPr>
            <a:xfrm>
              <a:off x="678282" y="4563984"/>
              <a:ext cx="997050" cy="875521"/>
            </a:xfrm>
            <a:prstGeom prst="rect">
              <a:avLst/>
            </a:prstGeom>
          </p:spPr>
        </p:pic>
      </p:grpSp>
      <p:pic>
        <p:nvPicPr>
          <p:cNvPr id="22530" name="Picture 2" descr="Đun nóng NH4Cl hình 4.6 thấy có hiện tượng khói trắng trong ống nghiệm. Giải thích.">
            <a:extLst>
              <a:ext uri="{FF2B5EF4-FFF2-40B4-BE49-F238E27FC236}">
                <a16:creationId xmlns:a16="http://schemas.microsoft.com/office/drawing/2014/main" id="{6C969431-20B7-A49A-FFE4-CF628EE9204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0583"/>
          <a:stretch/>
        </p:blipFill>
        <p:spPr bwMode="auto">
          <a:xfrm>
            <a:off x="7820814" y="853288"/>
            <a:ext cx="2309539" cy="213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668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18">
            <a:extLst>
              <a:ext uri="{FF2B5EF4-FFF2-40B4-BE49-F238E27FC236}">
                <a16:creationId xmlns:a16="http://schemas.microsoft.com/office/drawing/2014/main" id="{B26B45E6-982C-B8D3-86A8-90BB1785EC67}"/>
              </a:ext>
            </a:extLst>
          </p:cNvPr>
          <p:cNvGrpSpPr/>
          <p:nvPr/>
        </p:nvGrpSpPr>
        <p:grpSpPr>
          <a:xfrm rot="12990985">
            <a:off x="-64014" y="-877297"/>
            <a:ext cx="2267893" cy="1830518"/>
            <a:chOff x="1821878" y="2257804"/>
            <a:chExt cx="2202275" cy="1777555"/>
          </a:xfrm>
          <a:noFill/>
        </p:grpSpPr>
        <p:sp>
          <p:nvSpPr>
            <p:cNvPr id="91" name="Freeform: Shape 90">
              <a:extLst>
                <a:ext uri="{FF2B5EF4-FFF2-40B4-BE49-F238E27FC236}">
                  <a16:creationId xmlns:a16="http://schemas.microsoft.com/office/drawing/2014/main" id="{5E70E1E6-31A9-E0A5-DDA5-83AB6A6C326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8FFEC4C-99AE-CE00-B6EA-195744C14DDF}"/>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6F4ACD-A0EF-407C-B16A-DA0EF4BCF040}"/>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94" name="Graphic 18">
            <a:extLst>
              <a:ext uri="{FF2B5EF4-FFF2-40B4-BE49-F238E27FC236}">
                <a16:creationId xmlns:a16="http://schemas.microsoft.com/office/drawing/2014/main" id="{F4D263B1-65F9-E346-64DC-B5390BAD1502}"/>
              </a:ext>
            </a:extLst>
          </p:cNvPr>
          <p:cNvGrpSpPr/>
          <p:nvPr/>
        </p:nvGrpSpPr>
        <p:grpSpPr>
          <a:xfrm rot="11280797">
            <a:off x="9903239" y="-935580"/>
            <a:ext cx="2267893" cy="1830518"/>
            <a:chOff x="1821878" y="2257804"/>
            <a:chExt cx="2202275" cy="1777555"/>
          </a:xfrm>
          <a:noFill/>
        </p:grpSpPr>
        <p:sp>
          <p:nvSpPr>
            <p:cNvPr id="95" name="Freeform: Shape 94">
              <a:extLst>
                <a:ext uri="{FF2B5EF4-FFF2-40B4-BE49-F238E27FC236}">
                  <a16:creationId xmlns:a16="http://schemas.microsoft.com/office/drawing/2014/main" id="{0A48662D-34C5-E963-833C-DA296236ABC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0" name="Freeform: Shape 10239">
              <a:extLst>
                <a:ext uri="{FF2B5EF4-FFF2-40B4-BE49-F238E27FC236}">
                  <a16:creationId xmlns:a16="http://schemas.microsoft.com/office/drawing/2014/main" id="{1A2E384A-51D3-C70A-30C2-D23E3523B68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1" name="Freeform: Shape 10240">
              <a:extLst>
                <a:ext uri="{FF2B5EF4-FFF2-40B4-BE49-F238E27FC236}">
                  <a16:creationId xmlns:a16="http://schemas.microsoft.com/office/drawing/2014/main" id="{01E49612-1D84-497E-0F62-FDB6F2D1BEAD}"/>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0243" name="Graphic 10242">
            <a:extLst>
              <a:ext uri="{FF2B5EF4-FFF2-40B4-BE49-F238E27FC236}">
                <a16:creationId xmlns:a16="http://schemas.microsoft.com/office/drawing/2014/main" id="{ACA8FA0F-8877-30A1-1CC5-A5925E65A30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10244" name="Graphic 10243">
            <a:extLst>
              <a:ext uri="{FF2B5EF4-FFF2-40B4-BE49-F238E27FC236}">
                <a16:creationId xmlns:a16="http://schemas.microsoft.com/office/drawing/2014/main" id="{5FA29317-70EC-089A-D450-3E9353A6B23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10245" name="Graphic 10244">
            <a:extLst>
              <a:ext uri="{FF2B5EF4-FFF2-40B4-BE49-F238E27FC236}">
                <a16:creationId xmlns:a16="http://schemas.microsoft.com/office/drawing/2014/main" id="{405FF725-515D-1F03-47E5-6CF5C8BC9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0246" name="Graphic 10245">
            <a:extLst>
              <a:ext uri="{FF2B5EF4-FFF2-40B4-BE49-F238E27FC236}">
                <a16:creationId xmlns:a16="http://schemas.microsoft.com/office/drawing/2014/main" id="{16B313B2-FA4B-4D85-800B-9C857FB17A7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37631"/>
            <a:ext cx="5410200" cy="2609850"/>
          </a:xfrm>
          <a:prstGeom prst="rect">
            <a:avLst/>
          </a:prstGeom>
        </p:spPr>
      </p:pic>
      <p:grpSp>
        <p:nvGrpSpPr>
          <p:cNvPr id="10247" name="Graphic 18">
            <a:extLst>
              <a:ext uri="{FF2B5EF4-FFF2-40B4-BE49-F238E27FC236}">
                <a16:creationId xmlns:a16="http://schemas.microsoft.com/office/drawing/2014/main" id="{D43B3F60-1B57-FB4A-A350-B3582C4F2AE9}"/>
              </a:ext>
            </a:extLst>
          </p:cNvPr>
          <p:cNvGrpSpPr/>
          <p:nvPr/>
        </p:nvGrpSpPr>
        <p:grpSpPr>
          <a:xfrm rot="2187709">
            <a:off x="10661115" y="5981778"/>
            <a:ext cx="1727244" cy="1394136"/>
            <a:chOff x="1821878" y="2257804"/>
            <a:chExt cx="2202275" cy="1777555"/>
          </a:xfrm>
          <a:noFill/>
        </p:grpSpPr>
        <p:sp>
          <p:nvSpPr>
            <p:cNvPr id="10248" name="Freeform: Shape 10247">
              <a:extLst>
                <a:ext uri="{FF2B5EF4-FFF2-40B4-BE49-F238E27FC236}">
                  <a16:creationId xmlns:a16="http://schemas.microsoft.com/office/drawing/2014/main" id="{2C557897-B55A-524C-ECE1-DD487733EF1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9" name="Freeform: Shape 10248">
              <a:extLst>
                <a:ext uri="{FF2B5EF4-FFF2-40B4-BE49-F238E27FC236}">
                  <a16:creationId xmlns:a16="http://schemas.microsoft.com/office/drawing/2014/main" id="{FCDA9D43-FA3E-8CA3-391C-F6FF96A1DBC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0" name="Freeform: Shape 10249">
              <a:extLst>
                <a:ext uri="{FF2B5EF4-FFF2-40B4-BE49-F238E27FC236}">
                  <a16:creationId xmlns:a16="http://schemas.microsoft.com/office/drawing/2014/main" id="{B43C0CAC-AE7C-9922-1688-4A18EA9B3834}"/>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10251" name="Graphic 18">
            <a:extLst>
              <a:ext uri="{FF2B5EF4-FFF2-40B4-BE49-F238E27FC236}">
                <a16:creationId xmlns:a16="http://schemas.microsoft.com/office/drawing/2014/main" id="{E1B9992B-F59A-0676-A395-AE2820B90229}"/>
              </a:ext>
            </a:extLst>
          </p:cNvPr>
          <p:cNvGrpSpPr/>
          <p:nvPr/>
        </p:nvGrpSpPr>
        <p:grpSpPr>
          <a:xfrm rot="1262188">
            <a:off x="-210085" y="5981778"/>
            <a:ext cx="1727244" cy="1394136"/>
            <a:chOff x="1821878" y="2257804"/>
            <a:chExt cx="2202275" cy="1777555"/>
          </a:xfrm>
          <a:noFill/>
        </p:grpSpPr>
        <p:sp>
          <p:nvSpPr>
            <p:cNvPr id="10252" name="Freeform: Shape 10251">
              <a:extLst>
                <a:ext uri="{FF2B5EF4-FFF2-40B4-BE49-F238E27FC236}">
                  <a16:creationId xmlns:a16="http://schemas.microsoft.com/office/drawing/2014/main" id="{E91C11E6-026C-05EF-DFC9-96A69AF50DC6}"/>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3" name="Freeform: Shape 10252">
              <a:extLst>
                <a:ext uri="{FF2B5EF4-FFF2-40B4-BE49-F238E27FC236}">
                  <a16:creationId xmlns:a16="http://schemas.microsoft.com/office/drawing/2014/main" id="{FC32ACCB-51B5-E5EE-F4A1-EAD7E2229FE2}"/>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4" name="Freeform: Shape 10253">
              <a:extLst>
                <a:ext uri="{FF2B5EF4-FFF2-40B4-BE49-F238E27FC236}">
                  <a16:creationId xmlns:a16="http://schemas.microsoft.com/office/drawing/2014/main" id="{BF487FB6-F3CB-1A65-1DF8-2B10DDBF01FF}"/>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8" name="Rectangle: Rounded Corners 7">
            <a:extLst>
              <a:ext uri="{FF2B5EF4-FFF2-40B4-BE49-F238E27FC236}">
                <a16:creationId xmlns:a16="http://schemas.microsoft.com/office/drawing/2014/main" id="{AC45FC94-C93D-3B5A-6695-D2CFD6CFE449}"/>
              </a:ext>
            </a:extLst>
          </p:cNvPr>
          <p:cNvSpPr/>
          <p:nvPr/>
        </p:nvSpPr>
        <p:spPr>
          <a:xfrm>
            <a:off x="1088312" y="389709"/>
            <a:ext cx="3140788" cy="718924"/>
          </a:xfrm>
          <a:prstGeom prst="roundRect">
            <a:avLst/>
          </a:prstGeom>
          <a:solidFill>
            <a:srgbClr val="B12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D9B731-6BBD-000A-C3D3-CFEEC00A0F68}"/>
              </a:ext>
            </a:extLst>
          </p:cNvPr>
          <p:cNvSpPr txBox="1"/>
          <p:nvPr/>
        </p:nvSpPr>
        <p:spPr>
          <a:xfrm>
            <a:off x="1652032" y="509786"/>
            <a:ext cx="2662793" cy="523220"/>
          </a:xfrm>
          <a:prstGeom prst="rect">
            <a:avLst/>
          </a:prstGeom>
          <a:noFill/>
        </p:spPr>
        <p:txBody>
          <a:bodyPr wrap="square" rtlCol="0">
            <a:spAutoFit/>
          </a:bodyPr>
          <a:lstStyle/>
          <a:p>
            <a:r>
              <a:rPr lang="en-US" sz="2800" b="1" dirty="0">
                <a:solidFill>
                  <a:schemeClr val="bg1"/>
                </a:solidFill>
              </a:rPr>
              <a:t>LUYỆN TẬP </a:t>
            </a:r>
          </a:p>
        </p:txBody>
      </p:sp>
      <p:grpSp>
        <p:nvGrpSpPr>
          <p:cNvPr id="12" name="Group 11">
            <a:extLst>
              <a:ext uri="{FF2B5EF4-FFF2-40B4-BE49-F238E27FC236}">
                <a16:creationId xmlns:a16="http://schemas.microsoft.com/office/drawing/2014/main" id="{03B57E76-2483-0E45-C22D-3ABCAF0C30F4}"/>
              </a:ext>
            </a:extLst>
          </p:cNvPr>
          <p:cNvGrpSpPr/>
          <p:nvPr/>
        </p:nvGrpSpPr>
        <p:grpSpPr>
          <a:xfrm>
            <a:off x="605868" y="259493"/>
            <a:ext cx="979356" cy="979356"/>
            <a:chOff x="1697831" y="4833618"/>
            <a:chExt cx="871538" cy="871538"/>
          </a:xfrm>
        </p:grpSpPr>
        <p:sp>
          <p:nvSpPr>
            <p:cNvPr id="13" name="Oval 12">
              <a:extLst>
                <a:ext uri="{FF2B5EF4-FFF2-40B4-BE49-F238E27FC236}">
                  <a16:creationId xmlns:a16="http://schemas.microsoft.com/office/drawing/2014/main" id="{9F10E0EF-2953-1F79-59FA-9FFF76582E31}"/>
                </a:ext>
              </a:extLst>
            </p:cNvPr>
            <p:cNvSpPr/>
            <p:nvPr/>
          </p:nvSpPr>
          <p:spPr>
            <a:xfrm>
              <a:off x="1697831" y="4833618"/>
              <a:ext cx="871538" cy="871538"/>
            </a:xfrm>
            <a:prstGeom prst="ellipse">
              <a:avLst/>
            </a:prstGeom>
            <a:solidFill>
              <a:schemeClr val="bg1"/>
            </a:solidFill>
            <a:ln w="57150">
              <a:solidFill>
                <a:srgbClr val="911A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9E2EC89-7EEF-DB39-06B6-E9ACD736FDD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784180" y="4893774"/>
              <a:ext cx="698841" cy="698841"/>
            </a:xfrm>
            <a:prstGeom prst="rect">
              <a:avLst/>
            </a:prstGeom>
          </p:spPr>
        </p:pic>
      </p:grpSp>
      <p:grpSp>
        <p:nvGrpSpPr>
          <p:cNvPr id="19" name="Group 18">
            <a:extLst>
              <a:ext uri="{FF2B5EF4-FFF2-40B4-BE49-F238E27FC236}">
                <a16:creationId xmlns:a16="http://schemas.microsoft.com/office/drawing/2014/main" id="{F5453055-EAA9-BFB8-D0E7-38C550E7968B}"/>
              </a:ext>
            </a:extLst>
          </p:cNvPr>
          <p:cNvGrpSpPr/>
          <p:nvPr/>
        </p:nvGrpSpPr>
        <p:grpSpPr>
          <a:xfrm>
            <a:off x="1709821" y="1363626"/>
            <a:ext cx="9137310" cy="1053220"/>
            <a:chOff x="1912775" y="1381902"/>
            <a:chExt cx="9137310" cy="1053220"/>
          </a:xfrm>
        </p:grpSpPr>
        <p:sp>
          <p:nvSpPr>
            <p:cNvPr id="11" name="Rectangle: Rounded Corners 10">
              <a:extLst>
                <a:ext uri="{FF2B5EF4-FFF2-40B4-BE49-F238E27FC236}">
                  <a16:creationId xmlns:a16="http://schemas.microsoft.com/office/drawing/2014/main" id="{99A3D087-ACAE-1E97-84C3-B3C811E2EFCB}"/>
                </a:ext>
              </a:extLst>
            </p:cNvPr>
            <p:cNvSpPr/>
            <p:nvPr/>
          </p:nvSpPr>
          <p:spPr>
            <a:xfrm>
              <a:off x="1912775" y="1381902"/>
              <a:ext cx="9137310" cy="1053220"/>
            </a:xfrm>
            <a:prstGeom prst="roundRect">
              <a:avLst>
                <a:gd name="adj" fmla="val 14171"/>
              </a:avLst>
            </a:prstGeom>
            <a:solidFill>
              <a:srgbClr val="FEE6F7"/>
            </a:solidFill>
            <a:ln w="57150">
              <a:solidFill>
                <a:srgbClr val="B12F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8EA46BC-47A5-0852-B8BD-AA38E1CE9EBC}"/>
                </a:ext>
              </a:extLst>
            </p:cNvPr>
            <p:cNvSpPr txBox="1"/>
            <p:nvPr/>
          </p:nvSpPr>
          <p:spPr>
            <a:xfrm>
              <a:off x="1987420" y="1435563"/>
              <a:ext cx="9062665" cy="979114"/>
            </a:xfrm>
            <a:prstGeom prst="rect">
              <a:avLst/>
            </a:prstGeom>
            <a:noFill/>
          </p:spPr>
          <p:txBody>
            <a:bodyPr wrap="square" rtlCol="0">
              <a:spAutoFit/>
            </a:bodyPr>
            <a:lstStyle/>
            <a:p>
              <a:pPr algn="ctr">
                <a:lnSpc>
                  <a:spcPct val="125000"/>
                </a:lnSpc>
              </a:pPr>
              <a:r>
                <a:rPr lang="vi-VN" sz="2400" b="0" i="0" dirty="0">
                  <a:solidFill>
                    <a:srgbClr val="333333"/>
                  </a:solidFill>
                  <a:effectLst/>
                </a:rPr>
                <a:t>Viết phương trình hóa học khi cho dung dung dịch (NH</a:t>
              </a:r>
              <a:r>
                <a:rPr lang="vi-VN" sz="2400" b="0" i="0" baseline="-25000" dirty="0">
                  <a:solidFill>
                    <a:srgbClr val="333333"/>
                  </a:solidFill>
                  <a:effectLst/>
                </a:rPr>
                <a:t>4</a:t>
              </a:r>
              <a:r>
                <a:rPr lang="vi-VN" sz="2400" b="0" i="0" dirty="0">
                  <a:solidFill>
                    <a:srgbClr val="333333"/>
                  </a:solidFill>
                  <a:effectLst/>
                </a:rPr>
                <a:t>)</a:t>
              </a:r>
              <a:r>
                <a:rPr lang="vi-VN" sz="2400" b="0" i="0" baseline="-25000" dirty="0">
                  <a:solidFill>
                    <a:srgbClr val="333333"/>
                  </a:solidFill>
                  <a:effectLst/>
                </a:rPr>
                <a:t>2</a:t>
              </a:r>
              <a:r>
                <a:rPr lang="vi-VN" sz="2400" b="0" i="0" dirty="0">
                  <a:solidFill>
                    <a:srgbClr val="333333"/>
                  </a:solidFill>
                  <a:effectLst/>
                </a:rPr>
                <a:t>CO</a:t>
              </a:r>
              <a:r>
                <a:rPr lang="vi-VN" sz="2400" b="0" i="0" baseline="-25000" dirty="0">
                  <a:solidFill>
                    <a:srgbClr val="333333"/>
                  </a:solidFill>
                  <a:effectLst/>
                </a:rPr>
                <a:t>3</a:t>
              </a:r>
              <a:r>
                <a:rPr lang="vi-VN" sz="2400" b="0" i="0" dirty="0">
                  <a:solidFill>
                    <a:srgbClr val="333333"/>
                  </a:solidFill>
                  <a:effectLst/>
                </a:rPr>
                <a:t> tác dụng với các dung dịch KOH, HCl, Ba(OH)</a:t>
              </a:r>
              <a:r>
                <a:rPr lang="vi-VN" sz="2400" b="0" i="0" baseline="-25000" dirty="0">
                  <a:solidFill>
                    <a:srgbClr val="333333"/>
                  </a:solidFill>
                  <a:effectLst/>
                </a:rPr>
                <a:t>2</a:t>
              </a:r>
              <a:r>
                <a:rPr lang="vi-VN" sz="2400" b="0" i="0" dirty="0">
                  <a:solidFill>
                    <a:srgbClr val="333333"/>
                  </a:solidFill>
                  <a:effectLst/>
                </a:rPr>
                <a:t>, CaCl</a:t>
              </a:r>
              <a:r>
                <a:rPr lang="vi-VN" sz="2400" b="0" i="0" baseline="-25000" dirty="0">
                  <a:solidFill>
                    <a:srgbClr val="333333"/>
                  </a:solidFill>
                  <a:effectLst/>
                </a:rPr>
                <a:t>2</a:t>
              </a:r>
              <a:endParaRPr lang="en-US" sz="2400" b="1" dirty="0">
                <a:ea typeface="Yu Gothic UI" panose="020B0500000000000000" pitchFamily="34" charset="-128"/>
              </a:endParaRPr>
            </a:p>
          </p:txBody>
        </p:sp>
      </p:grpSp>
      <p:sp>
        <p:nvSpPr>
          <p:cNvPr id="17" name="Hexagon 16">
            <a:extLst>
              <a:ext uri="{FF2B5EF4-FFF2-40B4-BE49-F238E27FC236}">
                <a16:creationId xmlns:a16="http://schemas.microsoft.com/office/drawing/2014/main" id="{F3778337-C5FB-5816-6383-8B080063F890}"/>
              </a:ext>
            </a:extLst>
          </p:cNvPr>
          <p:cNvSpPr/>
          <p:nvPr/>
        </p:nvSpPr>
        <p:spPr>
          <a:xfrm>
            <a:off x="5158248" y="2714947"/>
            <a:ext cx="1716480" cy="561016"/>
          </a:xfrm>
          <a:prstGeom prst="hexagon">
            <a:avLst/>
          </a:prstGeom>
          <a:solidFill>
            <a:schemeClr val="tx2">
              <a:lumMod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FFFF00"/>
                </a:solidFill>
              </a:rPr>
              <a:t>TRẢ LỜI</a:t>
            </a:r>
          </a:p>
        </p:txBody>
      </p:sp>
      <p:grpSp>
        <p:nvGrpSpPr>
          <p:cNvPr id="21" name="Group 20">
            <a:extLst>
              <a:ext uri="{FF2B5EF4-FFF2-40B4-BE49-F238E27FC236}">
                <a16:creationId xmlns:a16="http://schemas.microsoft.com/office/drawing/2014/main" id="{8577E369-B8FA-7FD1-2CD9-D61EF25B7E73}"/>
              </a:ext>
            </a:extLst>
          </p:cNvPr>
          <p:cNvGrpSpPr/>
          <p:nvPr/>
        </p:nvGrpSpPr>
        <p:grpSpPr>
          <a:xfrm>
            <a:off x="1679350" y="3393367"/>
            <a:ext cx="7734062" cy="2010258"/>
            <a:chOff x="1679350" y="3393367"/>
            <a:chExt cx="7734062" cy="2010258"/>
          </a:xfrm>
        </p:grpSpPr>
        <p:sp>
          <p:nvSpPr>
            <p:cNvPr id="18" name="TextBox 17">
              <a:extLst>
                <a:ext uri="{FF2B5EF4-FFF2-40B4-BE49-F238E27FC236}">
                  <a16:creationId xmlns:a16="http://schemas.microsoft.com/office/drawing/2014/main" id="{33580057-CCAC-9B14-472B-950C03E1E475}"/>
                </a:ext>
              </a:extLst>
            </p:cNvPr>
            <p:cNvSpPr txBox="1"/>
            <p:nvPr/>
          </p:nvSpPr>
          <p:spPr>
            <a:xfrm>
              <a:off x="2619564" y="3464633"/>
              <a:ext cx="6793848" cy="1938992"/>
            </a:xfrm>
            <a:prstGeom prst="rect">
              <a:avLst/>
            </a:prstGeom>
            <a:noFill/>
          </p:spPr>
          <p:txBody>
            <a:bodyPr wrap="none" rtlCol="0">
              <a:spAutoFit/>
            </a:bodyPr>
            <a:lstStyle/>
            <a:p>
              <a:pPr algn="l"/>
              <a:r>
                <a:rPr lang="en-US" sz="2400" b="0" i="0" dirty="0">
                  <a:solidFill>
                    <a:srgbClr val="333333"/>
                  </a:solidFill>
                  <a:effectLst/>
                  <a:latin typeface="Arial" panose="020B0604020202020204" pitchFamily="34" charset="0"/>
                  <a:cs typeface="Arial" panose="020B0604020202020204" pitchFamily="34" charset="0"/>
                </a:rPr>
                <a:t>PTHH:</a:t>
              </a:r>
            </a:p>
            <a:p>
              <a:pPr algn="l"/>
              <a:r>
                <a:rPr lang="en-US" sz="2400" b="0" i="0" dirty="0">
                  <a:solidFill>
                    <a:srgbClr val="333333"/>
                  </a:solidFill>
                  <a:effectLst/>
                  <a:latin typeface="Arial" panose="020B0604020202020204" pitchFamily="34" charset="0"/>
                  <a:cs typeface="Arial" panose="020B0604020202020204" pitchFamily="34" charset="0"/>
                </a:rPr>
                <a:t>(NH</a:t>
              </a:r>
              <a:r>
                <a:rPr lang="en-US" sz="2400" b="0" i="0" baseline="-25000" dirty="0">
                  <a:solidFill>
                    <a:srgbClr val="333333"/>
                  </a:solidFill>
                  <a:effectLst/>
                  <a:latin typeface="Arial" panose="020B0604020202020204" pitchFamily="34" charset="0"/>
                  <a:cs typeface="Arial" panose="020B0604020202020204" pitchFamily="34" charset="0"/>
                </a:rPr>
                <a:t>4</a:t>
              </a:r>
              <a:r>
                <a:rPr lang="en-US" sz="2400" b="0" i="0" dirty="0">
                  <a:solidFill>
                    <a:srgbClr val="333333"/>
                  </a:solidFill>
                  <a:effectLst/>
                  <a:latin typeface="Arial" panose="020B0604020202020204" pitchFamily="34" charset="0"/>
                  <a:cs typeface="Arial" panose="020B0604020202020204" pitchFamily="34" charset="0"/>
                </a:rPr>
                <a:t>)</a:t>
              </a:r>
              <a:r>
                <a:rPr lang="en-US" sz="2400" b="0" i="0" baseline="-25000" dirty="0">
                  <a:solidFill>
                    <a:srgbClr val="333333"/>
                  </a:solidFill>
                  <a:effectLst/>
                  <a:latin typeface="Arial" panose="020B0604020202020204" pitchFamily="34" charset="0"/>
                  <a:cs typeface="Arial" panose="020B0604020202020204" pitchFamily="34" charset="0"/>
                </a:rPr>
                <a:t>2</a:t>
              </a:r>
              <a:r>
                <a:rPr lang="en-US" sz="2400" b="0" i="0" dirty="0">
                  <a:solidFill>
                    <a:srgbClr val="333333"/>
                  </a:solidFill>
                  <a:effectLst/>
                  <a:latin typeface="Arial" panose="020B0604020202020204" pitchFamily="34" charset="0"/>
                  <a:cs typeface="Arial" panose="020B0604020202020204" pitchFamily="34" charset="0"/>
                </a:rPr>
                <a:t>CO</a:t>
              </a:r>
              <a:r>
                <a:rPr lang="en-US" sz="2400" b="0" i="0" baseline="-25000" dirty="0">
                  <a:solidFill>
                    <a:srgbClr val="333333"/>
                  </a:solidFill>
                  <a:effectLst/>
                  <a:latin typeface="Arial" panose="020B0604020202020204" pitchFamily="34" charset="0"/>
                  <a:cs typeface="Arial" panose="020B0604020202020204" pitchFamily="34" charset="0"/>
                </a:rPr>
                <a:t>3</a:t>
              </a:r>
              <a:r>
                <a:rPr lang="en-US" sz="2400" b="0" i="0" dirty="0">
                  <a:solidFill>
                    <a:srgbClr val="333333"/>
                  </a:solidFill>
                  <a:effectLst/>
                  <a:latin typeface="Arial" panose="020B0604020202020204" pitchFamily="34" charset="0"/>
                  <a:cs typeface="Arial" panose="020B0604020202020204" pitchFamily="34" charset="0"/>
                </a:rPr>
                <a:t> + 2KOH →  2H</a:t>
              </a:r>
              <a:r>
                <a:rPr lang="en-US" sz="2400" b="0" i="0" baseline="-25000" dirty="0">
                  <a:solidFill>
                    <a:srgbClr val="333333"/>
                  </a:solidFill>
                  <a:effectLst/>
                  <a:latin typeface="Arial" panose="020B0604020202020204" pitchFamily="34" charset="0"/>
                  <a:cs typeface="Arial" panose="020B0604020202020204" pitchFamily="34" charset="0"/>
                </a:rPr>
                <a:t>2</a:t>
              </a:r>
              <a:r>
                <a:rPr lang="en-US" sz="2400" b="0" i="0" dirty="0">
                  <a:solidFill>
                    <a:srgbClr val="333333"/>
                  </a:solidFill>
                  <a:effectLst/>
                  <a:latin typeface="Arial" panose="020B0604020202020204" pitchFamily="34" charset="0"/>
                  <a:cs typeface="Arial" panose="020B0604020202020204" pitchFamily="34" charset="0"/>
                </a:rPr>
                <a:t>O + K</a:t>
              </a:r>
              <a:r>
                <a:rPr lang="en-US" sz="2400" b="0" i="0" baseline="-25000" dirty="0">
                  <a:solidFill>
                    <a:srgbClr val="333333"/>
                  </a:solidFill>
                  <a:effectLst/>
                  <a:latin typeface="Arial" panose="020B0604020202020204" pitchFamily="34" charset="0"/>
                  <a:cs typeface="Arial" panose="020B0604020202020204" pitchFamily="34" charset="0"/>
                </a:rPr>
                <a:t>2</a:t>
              </a:r>
              <a:r>
                <a:rPr lang="en-US" sz="2400" b="0" i="0" dirty="0">
                  <a:solidFill>
                    <a:srgbClr val="333333"/>
                  </a:solidFill>
                  <a:effectLst/>
                  <a:latin typeface="Arial" panose="020B0604020202020204" pitchFamily="34" charset="0"/>
                  <a:cs typeface="Arial" panose="020B0604020202020204" pitchFamily="34" charset="0"/>
                </a:rPr>
                <a:t>CO</a:t>
              </a:r>
              <a:r>
                <a:rPr lang="en-US" sz="2400" b="0" i="0" baseline="-25000" dirty="0">
                  <a:solidFill>
                    <a:srgbClr val="333333"/>
                  </a:solidFill>
                  <a:effectLst/>
                  <a:latin typeface="Arial" panose="020B0604020202020204" pitchFamily="34" charset="0"/>
                  <a:cs typeface="Arial" panose="020B0604020202020204" pitchFamily="34" charset="0"/>
                </a:rPr>
                <a:t>3</a:t>
              </a:r>
              <a:r>
                <a:rPr lang="en-US" sz="2400" b="0" i="0" dirty="0">
                  <a:solidFill>
                    <a:srgbClr val="333333"/>
                  </a:solidFill>
                  <a:effectLst/>
                  <a:latin typeface="Arial" panose="020B0604020202020204" pitchFamily="34" charset="0"/>
                  <a:cs typeface="Arial" panose="020B0604020202020204" pitchFamily="34" charset="0"/>
                </a:rPr>
                <a:t> + 2NH</a:t>
              </a:r>
              <a:r>
                <a:rPr lang="en-US" sz="2400" b="0" i="0" baseline="-25000" dirty="0">
                  <a:solidFill>
                    <a:srgbClr val="333333"/>
                  </a:solidFill>
                  <a:effectLst/>
                  <a:latin typeface="Arial" panose="020B0604020202020204" pitchFamily="34" charset="0"/>
                  <a:cs typeface="Arial" panose="020B0604020202020204" pitchFamily="34" charset="0"/>
                </a:rPr>
                <a:t>3</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b="0" i="0" dirty="0">
                  <a:solidFill>
                    <a:srgbClr val="333333"/>
                  </a:solidFill>
                  <a:effectLst/>
                  <a:latin typeface="Arial" panose="020B0604020202020204" pitchFamily="34" charset="0"/>
                  <a:cs typeface="Arial" panose="020B0604020202020204" pitchFamily="34" charset="0"/>
                </a:rPr>
                <a:t>(NH</a:t>
              </a:r>
              <a:r>
                <a:rPr lang="en-US" sz="2400" b="0" i="0" baseline="-25000" dirty="0">
                  <a:solidFill>
                    <a:srgbClr val="333333"/>
                  </a:solidFill>
                  <a:effectLst/>
                  <a:latin typeface="Arial" panose="020B0604020202020204" pitchFamily="34" charset="0"/>
                  <a:cs typeface="Arial" panose="020B0604020202020204" pitchFamily="34" charset="0"/>
                </a:rPr>
                <a:t>4</a:t>
              </a:r>
              <a:r>
                <a:rPr lang="en-US" sz="2400" b="0" i="0" dirty="0">
                  <a:solidFill>
                    <a:srgbClr val="333333"/>
                  </a:solidFill>
                  <a:effectLst/>
                  <a:latin typeface="Arial" panose="020B0604020202020204" pitchFamily="34" charset="0"/>
                  <a:cs typeface="Arial" panose="020B0604020202020204" pitchFamily="34" charset="0"/>
                </a:rPr>
                <a:t>)</a:t>
              </a:r>
              <a:r>
                <a:rPr lang="en-US" sz="2400" b="0" i="0" baseline="-25000" dirty="0">
                  <a:solidFill>
                    <a:srgbClr val="333333"/>
                  </a:solidFill>
                  <a:effectLst/>
                  <a:latin typeface="Arial" panose="020B0604020202020204" pitchFamily="34" charset="0"/>
                  <a:cs typeface="Arial" panose="020B0604020202020204" pitchFamily="34" charset="0"/>
                </a:rPr>
                <a:t>2</a:t>
              </a:r>
              <a:r>
                <a:rPr lang="en-US" sz="2400" b="0" i="0" dirty="0">
                  <a:solidFill>
                    <a:srgbClr val="333333"/>
                  </a:solidFill>
                  <a:effectLst/>
                  <a:latin typeface="Arial" panose="020B0604020202020204" pitchFamily="34" charset="0"/>
                  <a:cs typeface="Arial" panose="020B0604020202020204" pitchFamily="34" charset="0"/>
                </a:rPr>
                <a:t>CO</a:t>
              </a:r>
              <a:r>
                <a:rPr lang="en-US" sz="2400" b="0" i="0" baseline="-25000" dirty="0">
                  <a:solidFill>
                    <a:srgbClr val="333333"/>
                  </a:solidFill>
                  <a:effectLst/>
                  <a:latin typeface="Arial" panose="020B0604020202020204" pitchFamily="34" charset="0"/>
                  <a:cs typeface="Arial" panose="020B0604020202020204" pitchFamily="34" charset="0"/>
                </a:rPr>
                <a:t>3 </a:t>
              </a:r>
              <a:r>
                <a:rPr lang="en-US" sz="2400" b="0" i="0" dirty="0">
                  <a:solidFill>
                    <a:srgbClr val="333333"/>
                  </a:solidFill>
                  <a:effectLst/>
                  <a:latin typeface="Arial" panose="020B0604020202020204" pitchFamily="34" charset="0"/>
                  <a:cs typeface="Arial" panose="020B0604020202020204" pitchFamily="34" charset="0"/>
                </a:rPr>
                <a:t>+ 2HCl →  2NH</a:t>
              </a:r>
              <a:r>
                <a:rPr lang="en-US" sz="2400" b="0" i="0" baseline="-25000" dirty="0">
                  <a:solidFill>
                    <a:srgbClr val="333333"/>
                  </a:solidFill>
                  <a:effectLst/>
                  <a:latin typeface="Arial" panose="020B0604020202020204" pitchFamily="34" charset="0"/>
                  <a:cs typeface="Arial" panose="020B0604020202020204" pitchFamily="34" charset="0"/>
                </a:rPr>
                <a:t>4</a:t>
              </a:r>
              <a:r>
                <a:rPr lang="en-US" sz="2400" b="0" i="0" dirty="0">
                  <a:solidFill>
                    <a:srgbClr val="333333"/>
                  </a:solidFill>
                  <a:effectLst/>
                  <a:latin typeface="Arial" panose="020B0604020202020204" pitchFamily="34" charset="0"/>
                  <a:cs typeface="Arial" panose="020B0604020202020204" pitchFamily="34" charset="0"/>
                </a:rPr>
                <a:t>Cl + CO</a:t>
              </a:r>
              <a:r>
                <a:rPr lang="en-US" sz="2400" b="0" i="0" baseline="-25000" dirty="0">
                  <a:solidFill>
                    <a:srgbClr val="333333"/>
                  </a:solidFill>
                  <a:effectLst/>
                  <a:latin typeface="Arial" panose="020B0604020202020204" pitchFamily="34" charset="0"/>
                  <a:cs typeface="Arial" panose="020B0604020202020204" pitchFamily="34" charset="0"/>
                </a:rPr>
                <a:t>2 </a:t>
              </a:r>
              <a:r>
                <a:rPr lang="en-US" sz="2400" b="0" i="0" dirty="0">
                  <a:solidFill>
                    <a:srgbClr val="333333"/>
                  </a:solidFill>
                  <a:effectLst/>
                  <a:latin typeface="Arial" panose="020B0604020202020204" pitchFamily="34" charset="0"/>
                  <a:cs typeface="Arial" panose="020B0604020202020204" pitchFamily="34" charset="0"/>
                </a:rPr>
                <a:t>+ H</a:t>
              </a:r>
              <a:r>
                <a:rPr lang="en-US" sz="2400" b="0" i="0" baseline="-25000" dirty="0">
                  <a:solidFill>
                    <a:srgbClr val="333333"/>
                  </a:solidFill>
                  <a:effectLst/>
                  <a:latin typeface="Arial" panose="020B0604020202020204" pitchFamily="34" charset="0"/>
                  <a:cs typeface="Arial" panose="020B0604020202020204" pitchFamily="34" charset="0"/>
                </a:rPr>
                <a:t>2</a:t>
              </a:r>
              <a:r>
                <a:rPr lang="en-US" sz="2400" b="0" i="0" dirty="0">
                  <a:solidFill>
                    <a:srgbClr val="333333"/>
                  </a:solidFill>
                  <a:effectLst/>
                  <a:latin typeface="Arial" panose="020B0604020202020204" pitchFamily="34" charset="0"/>
                  <a:cs typeface="Arial" panose="020B0604020202020204" pitchFamily="34" charset="0"/>
                </a:rPr>
                <a:t>O.</a:t>
              </a:r>
            </a:p>
            <a:p>
              <a:pPr algn="l"/>
              <a:r>
                <a:rPr lang="en-US" sz="2400" b="0" i="0" dirty="0">
                  <a:solidFill>
                    <a:srgbClr val="333333"/>
                  </a:solidFill>
                  <a:effectLst/>
                  <a:latin typeface="Arial" panose="020B0604020202020204" pitchFamily="34" charset="0"/>
                  <a:cs typeface="Arial" panose="020B0604020202020204" pitchFamily="34" charset="0"/>
                </a:rPr>
                <a:t>(NH</a:t>
              </a:r>
              <a:r>
                <a:rPr lang="en-US" sz="2400" b="0" i="0" baseline="-25000" dirty="0">
                  <a:solidFill>
                    <a:srgbClr val="333333"/>
                  </a:solidFill>
                  <a:effectLst/>
                  <a:latin typeface="Arial" panose="020B0604020202020204" pitchFamily="34" charset="0"/>
                  <a:cs typeface="Arial" panose="020B0604020202020204" pitchFamily="34" charset="0"/>
                </a:rPr>
                <a:t>4</a:t>
              </a:r>
              <a:r>
                <a:rPr lang="en-US" sz="2400" b="0" i="0" dirty="0">
                  <a:solidFill>
                    <a:srgbClr val="333333"/>
                  </a:solidFill>
                  <a:effectLst/>
                  <a:latin typeface="Arial" panose="020B0604020202020204" pitchFamily="34" charset="0"/>
                  <a:cs typeface="Arial" panose="020B0604020202020204" pitchFamily="34" charset="0"/>
                </a:rPr>
                <a:t>)</a:t>
              </a:r>
              <a:r>
                <a:rPr lang="en-US" sz="2400" b="0" i="0" baseline="-25000" dirty="0">
                  <a:solidFill>
                    <a:srgbClr val="333333"/>
                  </a:solidFill>
                  <a:effectLst/>
                  <a:latin typeface="Arial" panose="020B0604020202020204" pitchFamily="34" charset="0"/>
                  <a:cs typeface="Arial" panose="020B0604020202020204" pitchFamily="34" charset="0"/>
                </a:rPr>
                <a:t>2</a:t>
              </a:r>
              <a:r>
                <a:rPr lang="en-US" sz="2400" b="0" i="0" dirty="0">
                  <a:solidFill>
                    <a:srgbClr val="333333"/>
                  </a:solidFill>
                  <a:effectLst/>
                  <a:latin typeface="Arial" panose="020B0604020202020204" pitchFamily="34" charset="0"/>
                  <a:cs typeface="Arial" panose="020B0604020202020204" pitchFamily="34" charset="0"/>
                </a:rPr>
                <a:t>CO</a:t>
              </a:r>
              <a:r>
                <a:rPr lang="en-US" sz="2400" b="0" i="0" baseline="-25000" dirty="0">
                  <a:solidFill>
                    <a:srgbClr val="333333"/>
                  </a:solidFill>
                  <a:effectLst/>
                  <a:latin typeface="Arial" panose="020B0604020202020204" pitchFamily="34" charset="0"/>
                  <a:cs typeface="Arial" panose="020B0604020202020204" pitchFamily="34" charset="0"/>
                </a:rPr>
                <a:t>3</a:t>
              </a:r>
              <a:r>
                <a:rPr lang="en-US" sz="2400" b="0" i="0" dirty="0">
                  <a:solidFill>
                    <a:srgbClr val="333333"/>
                  </a:solidFill>
                  <a:effectLst/>
                  <a:latin typeface="Arial" panose="020B0604020202020204" pitchFamily="34" charset="0"/>
                  <a:cs typeface="Arial" panose="020B0604020202020204" pitchFamily="34" charset="0"/>
                </a:rPr>
                <a:t> + Ba(OH)</a:t>
              </a:r>
              <a:r>
                <a:rPr lang="en-US" sz="2400" b="0" i="0" baseline="-25000" dirty="0">
                  <a:solidFill>
                    <a:srgbClr val="333333"/>
                  </a:solidFill>
                  <a:effectLst/>
                  <a:latin typeface="Arial" panose="020B0604020202020204" pitchFamily="34" charset="0"/>
                  <a:cs typeface="Arial" panose="020B0604020202020204" pitchFamily="34" charset="0"/>
                </a:rPr>
                <a:t>2 </a:t>
              </a:r>
              <a:r>
                <a:rPr lang="en-US" sz="2400" b="0" i="0" dirty="0">
                  <a:solidFill>
                    <a:srgbClr val="333333"/>
                  </a:solidFill>
                  <a:effectLst/>
                  <a:latin typeface="Arial" panose="020B0604020202020204" pitchFamily="34" charset="0"/>
                  <a:cs typeface="Arial" panose="020B0604020202020204" pitchFamily="34" charset="0"/>
                </a:rPr>
                <a:t>→ 2NH</a:t>
              </a:r>
              <a:r>
                <a:rPr lang="en-US" sz="2400" b="0" i="0" baseline="-25000" dirty="0">
                  <a:solidFill>
                    <a:srgbClr val="333333"/>
                  </a:solidFill>
                  <a:effectLst/>
                  <a:latin typeface="Arial" panose="020B0604020202020204" pitchFamily="34" charset="0"/>
                  <a:cs typeface="Arial" panose="020B0604020202020204" pitchFamily="34" charset="0"/>
                </a:rPr>
                <a:t>3</a:t>
              </a:r>
              <a:r>
                <a:rPr lang="en-US" sz="2400" b="0" i="0" dirty="0">
                  <a:solidFill>
                    <a:srgbClr val="333333"/>
                  </a:solidFill>
                  <a:effectLst/>
                  <a:latin typeface="Arial" panose="020B0604020202020204" pitchFamily="34" charset="0"/>
                  <a:cs typeface="Arial" panose="020B0604020202020204" pitchFamily="34" charset="0"/>
                </a:rPr>
                <a:t> + BaCO</a:t>
              </a:r>
              <a:r>
                <a:rPr lang="en-US" sz="2400" b="0" i="0" baseline="-25000" dirty="0">
                  <a:solidFill>
                    <a:srgbClr val="333333"/>
                  </a:solidFill>
                  <a:effectLst/>
                  <a:latin typeface="Arial" panose="020B0604020202020204" pitchFamily="34" charset="0"/>
                  <a:cs typeface="Arial" panose="020B0604020202020204" pitchFamily="34" charset="0"/>
                </a:rPr>
                <a:t>3</a:t>
              </a:r>
              <a:r>
                <a:rPr lang="en-US" sz="2400" b="0" i="0" dirty="0">
                  <a:solidFill>
                    <a:srgbClr val="333333"/>
                  </a:solidFill>
                  <a:effectLst/>
                  <a:latin typeface="Arial" panose="020B0604020202020204" pitchFamily="34" charset="0"/>
                  <a:cs typeface="Arial" panose="020B0604020202020204" pitchFamily="34" charset="0"/>
                </a:rPr>
                <a:t>↓+ 2H</a:t>
              </a:r>
              <a:r>
                <a:rPr lang="en-US" sz="2400" b="0" i="0" baseline="-25000" dirty="0">
                  <a:solidFill>
                    <a:srgbClr val="333333"/>
                  </a:solidFill>
                  <a:effectLst/>
                  <a:latin typeface="Arial" panose="020B0604020202020204" pitchFamily="34" charset="0"/>
                  <a:cs typeface="Arial" panose="020B0604020202020204" pitchFamily="34" charset="0"/>
                </a:rPr>
                <a:t>2</a:t>
              </a:r>
              <a:r>
                <a:rPr lang="en-US" sz="2400" b="0" i="0" dirty="0">
                  <a:solidFill>
                    <a:srgbClr val="333333"/>
                  </a:solidFill>
                  <a:effectLst/>
                  <a:latin typeface="Arial" panose="020B0604020202020204" pitchFamily="34" charset="0"/>
                  <a:cs typeface="Arial" panose="020B0604020202020204" pitchFamily="34" charset="0"/>
                </a:rPr>
                <a:t>O</a:t>
              </a:r>
            </a:p>
            <a:p>
              <a:pPr algn="l"/>
              <a:r>
                <a:rPr lang="en-US" sz="2400" b="0" i="0" dirty="0">
                  <a:solidFill>
                    <a:srgbClr val="333333"/>
                  </a:solidFill>
                  <a:effectLst/>
                  <a:latin typeface="Arial" panose="020B0604020202020204" pitchFamily="34" charset="0"/>
                  <a:cs typeface="Arial" panose="020B0604020202020204" pitchFamily="34" charset="0"/>
                </a:rPr>
                <a:t>CaCl</a:t>
              </a:r>
              <a:r>
                <a:rPr lang="en-US" sz="2400" b="0" i="0" baseline="-25000" dirty="0">
                  <a:solidFill>
                    <a:srgbClr val="333333"/>
                  </a:solidFill>
                  <a:effectLst/>
                  <a:latin typeface="Arial" panose="020B0604020202020204" pitchFamily="34" charset="0"/>
                  <a:cs typeface="Arial" panose="020B0604020202020204" pitchFamily="34" charset="0"/>
                </a:rPr>
                <a:t>2</a:t>
              </a:r>
              <a:r>
                <a:rPr lang="en-US" sz="2400" b="0" i="0" dirty="0">
                  <a:solidFill>
                    <a:srgbClr val="333333"/>
                  </a:solidFill>
                  <a:effectLst/>
                  <a:latin typeface="Arial" panose="020B0604020202020204" pitchFamily="34" charset="0"/>
                  <a:cs typeface="Arial" panose="020B0604020202020204" pitchFamily="34" charset="0"/>
                </a:rPr>
                <a:t> + (NH</a:t>
              </a:r>
              <a:r>
                <a:rPr lang="en-US" sz="2400" b="0" i="0" baseline="-25000" dirty="0">
                  <a:solidFill>
                    <a:srgbClr val="333333"/>
                  </a:solidFill>
                  <a:effectLst/>
                  <a:latin typeface="Arial" panose="020B0604020202020204" pitchFamily="34" charset="0"/>
                  <a:cs typeface="Arial" panose="020B0604020202020204" pitchFamily="34" charset="0"/>
                </a:rPr>
                <a:t>4</a:t>
              </a:r>
              <a:r>
                <a:rPr lang="en-US" sz="2400" b="0" i="0" dirty="0">
                  <a:solidFill>
                    <a:srgbClr val="333333"/>
                  </a:solidFill>
                  <a:effectLst/>
                  <a:latin typeface="Arial" panose="020B0604020202020204" pitchFamily="34" charset="0"/>
                  <a:cs typeface="Arial" panose="020B0604020202020204" pitchFamily="34" charset="0"/>
                </a:rPr>
                <a:t>)</a:t>
              </a:r>
              <a:r>
                <a:rPr lang="en-US" sz="2400" b="0" i="0" baseline="-25000" dirty="0">
                  <a:solidFill>
                    <a:srgbClr val="333333"/>
                  </a:solidFill>
                  <a:effectLst/>
                  <a:latin typeface="Arial" panose="020B0604020202020204" pitchFamily="34" charset="0"/>
                  <a:cs typeface="Arial" panose="020B0604020202020204" pitchFamily="34" charset="0"/>
                </a:rPr>
                <a:t>2</a:t>
              </a:r>
              <a:r>
                <a:rPr lang="en-US" sz="2400" b="0" i="0" dirty="0">
                  <a:solidFill>
                    <a:srgbClr val="333333"/>
                  </a:solidFill>
                  <a:effectLst/>
                  <a:latin typeface="Arial" panose="020B0604020202020204" pitchFamily="34" charset="0"/>
                  <a:cs typeface="Arial" panose="020B0604020202020204" pitchFamily="34" charset="0"/>
                </a:rPr>
                <a:t>CO</a:t>
              </a:r>
              <a:r>
                <a:rPr lang="en-US" sz="2400" b="0" i="0" baseline="-25000" dirty="0">
                  <a:solidFill>
                    <a:srgbClr val="333333"/>
                  </a:solidFill>
                  <a:effectLst/>
                  <a:latin typeface="Arial" panose="020B0604020202020204" pitchFamily="34" charset="0"/>
                  <a:cs typeface="Arial" panose="020B0604020202020204" pitchFamily="34" charset="0"/>
                </a:rPr>
                <a:t>3</a:t>
              </a:r>
              <a:r>
                <a:rPr lang="en-US" sz="2400" b="0" i="0" dirty="0">
                  <a:solidFill>
                    <a:srgbClr val="333333"/>
                  </a:solidFill>
                  <a:effectLst/>
                  <a:latin typeface="Arial" panose="020B0604020202020204" pitchFamily="34" charset="0"/>
                  <a:cs typeface="Arial" panose="020B0604020202020204" pitchFamily="34" charset="0"/>
                </a:rPr>
                <a:t> → CaCO</a:t>
              </a:r>
              <a:r>
                <a:rPr lang="en-US" sz="2400" b="0" i="0" baseline="-25000" dirty="0">
                  <a:solidFill>
                    <a:srgbClr val="333333"/>
                  </a:solidFill>
                  <a:effectLst/>
                  <a:latin typeface="Arial" panose="020B0604020202020204" pitchFamily="34" charset="0"/>
                  <a:cs typeface="Arial" panose="020B0604020202020204" pitchFamily="34" charset="0"/>
                </a:rPr>
                <a:t>3</a:t>
              </a:r>
              <a:r>
                <a:rPr lang="en-US" sz="2400" b="0" i="0" dirty="0">
                  <a:solidFill>
                    <a:srgbClr val="333333"/>
                  </a:solidFill>
                  <a:effectLst/>
                  <a:latin typeface="Arial" panose="020B0604020202020204" pitchFamily="34" charset="0"/>
                  <a:cs typeface="Arial" panose="020B0604020202020204" pitchFamily="34" charset="0"/>
                </a:rPr>
                <a:t> ↓ + 2NH</a:t>
              </a:r>
              <a:r>
                <a:rPr lang="en-US" sz="2400" b="0" i="0" baseline="-25000" dirty="0">
                  <a:solidFill>
                    <a:srgbClr val="333333"/>
                  </a:solidFill>
                  <a:effectLst/>
                  <a:latin typeface="Arial" panose="020B0604020202020204" pitchFamily="34" charset="0"/>
                  <a:cs typeface="Arial" panose="020B0604020202020204" pitchFamily="34" charset="0"/>
                </a:rPr>
                <a:t>4</a:t>
              </a:r>
              <a:r>
                <a:rPr lang="en-US" sz="2400" b="0" i="0" dirty="0">
                  <a:solidFill>
                    <a:srgbClr val="333333"/>
                  </a:solidFill>
                  <a:effectLst/>
                  <a:latin typeface="Arial" panose="020B0604020202020204" pitchFamily="34" charset="0"/>
                  <a:cs typeface="Arial" panose="020B0604020202020204" pitchFamily="34" charset="0"/>
                </a:rPr>
                <a:t>Cl </a:t>
              </a:r>
            </a:p>
          </p:txBody>
        </p:sp>
        <p:pic>
          <p:nvPicPr>
            <p:cNvPr id="20" name="Picture 19">
              <a:extLst>
                <a:ext uri="{FF2B5EF4-FFF2-40B4-BE49-F238E27FC236}">
                  <a16:creationId xmlns:a16="http://schemas.microsoft.com/office/drawing/2014/main" id="{DF669CD6-2876-956E-9647-6A533C3BC543}"/>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saturation sat="99000"/>
                      </a14:imgEffect>
                    </a14:imgLayer>
                  </a14:imgProps>
                </a:ext>
              </a:extLst>
            </a:blip>
            <a:stretch>
              <a:fillRect/>
            </a:stretch>
          </p:blipFill>
          <p:spPr>
            <a:xfrm>
              <a:off x="1679350" y="3393367"/>
              <a:ext cx="979356" cy="859984"/>
            </a:xfrm>
            <a:prstGeom prst="rect">
              <a:avLst/>
            </a:prstGeom>
          </p:spPr>
        </p:pic>
      </p:grpSp>
    </p:spTree>
    <p:extLst>
      <p:ext uri="{BB962C8B-B14F-4D97-AF65-F5344CB8AC3E}">
        <p14:creationId xmlns:p14="http://schemas.microsoft.com/office/powerpoint/2010/main" val="3173226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aphic 18">
            <a:extLst>
              <a:ext uri="{FF2B5EF4-FFF2-40B4-BE49-F238E27FC236}">
                <a16:creationId xmlns:a16="http://schemas.microsoft.com/office/drawing/2014/main" id="{E2EA8BA8-121D-4B4D-66FA-2DB99690E8F8}"/>
              </a:ext>
            </a:extLst>
          </p:cNvPr>
          <p:cNvGrpSpPr/>
          <p:nvPr/>
        </p:nvGrpSpPr>
        <p:grpSpPr>
          <a:xfrm rot="12990985">
            <a:off x="-64014" y="-877297"/>
            <a:ext cx="2267893" cy="1830518"/>
            <a:chOff x="1821878" y="2257804"/>
            <a:chExt cx="2202275" cy="1777555"/>
          </a:xfrm>
          <a:noFill/>
        </p:grpSpPr>
        <p:sp>
          <p:nvSpPr>
            <p:cNvPr id="5" name="Freeform: Shape 4">
              <a:extLst>
                <a:ext uri="{FF2B5EF4-FFF2-40B4-BE49-F238E27FC236}">
                  <a16:creationId xmlns:a16="http://schemas.microsoft.com/office/drawing/2014/main" id="{8EB89A42-B4A9-FAA7-B2C2-4C6ACD6B6368}"/>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0B3CB2E1-6C24-91CE-0CFC-52D0A798E649}"/>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70BAE02-2D65-019B-1AB4-4B4D1F8EBC9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8" name="Graphic 18">
            <a:extLst>
              <a:ext uri="{FF2B5EF4-FFF2-40B4-BE49-F238E27FC236}">
                <a16:creationId xmlns:a16="http://schemas.microsoft.com/office/drawing/2014/main" id="{CA886961-3FA7-3B87-F32D-B7AE1B8285D6}"/>
              </a:ext>
            </a:extLst>
          </p:cNvPr>
          <p:cNvGrpSpPr/>
          <p:nvPr/>
        </p:nvGrpSpPr>
        <p:grpSpPr>
          <a:xfrm rot="11280797">
            <a:off x="9903239" y="-935580"/>
            <a:ext cx="2267893" cy="1830518"/>
            <a:chOff x="1821878" y="2257804"/>
            <a:chExt cx="2202275" cy="1777555"/>
          </a:xfrm>
          <a:noFill/>
        </p:grpSpPr>
        <p:sp>
          <p:nvSpPr>
            <p:cNvPr id="9" name="Freeform: Shape 8">
              <a:extLst>
                <a:ext uri="{FF2B5EF4-FFF2-40B4-BE49-F238E27FC236}">
                  <a16:creationId xmlns:a16="http://schemas.microsoft.com/office/drawing/2014/main" id="{9759F158-68AD-2129-B297-CDC580FF783F}"/>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3DE7C47-F6B3-73B6-FE3C-C0F71682C915}"/>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9F0416D-2F3C-78E3-8BB0-505F7A147A86}"/>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2" name="Graphic 11">
            <a:extLst>
              <a:ext uri="{FF2B5EF4-FFF2-40B4-BE49-F238E27FC236}">
                <a16:creationId xmlns:a16="http://schemas.microsoft.com/office/drawing/2014/main" id="{4310521B-4A01-DFEB-6F2A-16896187EC1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13" name="Graphic 12">
            <a:extLst>
              <a:ext uri="{FF2B5EF4-FFF2-40B4-BE49-F238E27FC236}">
                <a16:creationId xmlns:a16="http://schemas.microsoft.com/office/drawing/2014/main" id="{5B7716A7-2D9B-093C-6250-1BDB46F6061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14" name="Graphic 13">
            <a:extLst>
              <a:ext uri="{FF2B5EF4-FFF2-40B4-BE49-F238E27FC236}">
                <a16:creationId xmlns:a16="http://schemas.microsoft.com/office/drawing/2014/main" id="{E3022DF1-C16A-258B-6004-A1FFCCD5DB6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5" name="Graphic 14">
            <a:extLst>
              <a:ext uri="{FF2B5EF4-FFF2-40B4-BE49-F238E27FC236}">
                <a16:creationId xmlns:a16="http://schemas.microsoft.com/office/drawing/2014/main" id="{42F7FDC9-9127-769D-ABC8-D951E218D1B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37631"/>
            <a:ext cx="5410200" cy="2609850"/>
          </a:xfrm>
          <a:prstGeom prst="rect">
            <a:avLst/>
          </a:prstGeom>
        </p:spPr>
      </p:pic>
      <p:grpSp>
        <p:nvGrpSpPr>
          <p:cNvPr id="16" name="Graphic 18">
            <a:extLst>
              <a:ext uri="{FF2B5EF4-FFF2-40B4-BE49-F238E27FC236}">
                <a16:creationId xmlns:a16="http://schemas.microsoft.com/office/drawing/2014/main" id="{FFBAAEE9-455E-3A16-2167-A8CC82746F51}"/>
              </a:ext>
            </a:extLst>
          </p:cNvPr>
          <p:cNvGrpSpPr/>
          <p:nvPr/>
        </p:nvGrpSpPr>
        <p:grpSpPr>
          <a:xfrm rot="2187709">
            <a:off x="10661115" y="5981778"/>
            <a:ext cx="1727244" cy="1394136"/>
            <a:chOff x="1821878" y="2257804"/>
            <a:chExt cx="2202275" cy="1777555"/>
          </a:xfrm>
          <a:noFill/>
        </p:grpSpPr>
        <p:sp>
          <p:nvSpPr>
            <p:cNvPr id="18" name="Freeform: Shape 17">
              <a:extLst>
                <a:ext uri="{FF2B5EF4-FFF2-40B4-BE49-F238E27FC236}">
                  <a16:creationId xmlns:a16="http://schemas.microsoft.com/office/drawing/2014/main" id="{C6ADD567-4AB6-CBEE-AC1A-FD8F1171B67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F5D4B53-73D4-D3E2-0305-A2FE0F9338BE}"/>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6E59200-36D1-A392-7231-A015D2BB142C}"/>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1" name="Graphic 18">
            <a:extLst>
              <a:ext uri="{FF2B5EF4-FFF2-40B4-BE49-F238E27FC236}">
                <a16:creationId xmlns:a16="http://schemas.microsoft.com/office/drawing/2014/main" id="{9A64CE25-EC77-8095-4F73-B10F891CA366}"/>
              </a:ext>
            </a:extLst>
          </p:cNvPr>
          <p:cNvGrpSpPr/>
          <p:nvPr/>
        </p:nvGrpSpPr>
        <p:grpSpPr>
          <a:xfrm rot="1262188">
            <a:off x="-210085" y="5981778"/>
            <a:ext cx="1727244" cy="1394136"/>
            <a:chOff x="1821878" y="2257804"/>
            <a:chExt cx="2202275" cy="1777555"/>
          </a:xfrm>
          <a:noFill/>
        </p:grpSpPr>
        <p:sp>
          <p:nvSpPr>
            <p:cNvPr id="22" name="Freeform: Shape 21">
              <a:extLst>
                <a:ext uri="{FF2B5EF4-FFF2-40B4-BE49-F238E27FC236}">
                  <a16:creationId xmlns:a16="http://schemas.microsoft.com/office/drawing/2014/main" id="{49EA0225-24C1-FD26-A079-F24B50D1432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ADF1009-6978-1107-6C00-BC63AFA22FB5}"/>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F2F4303-2E9F-EAEF-B909-E2CA7515A52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2072" name="Rectangle: Rounded Corners 2071">
            <a:extLst>
              <a:ext uri="{FF2B5EF4-FFF2-40B4-BE49-F238E27FC236}">
                <a16:creationId xmlns:a16="http://schemas.microsoft.com/office/drawing/2014/main" id="{2C824EEC-83F3-37BD-CAD2-A67357FCAA96}"/>
              </a:ext>
            </a:extLst>
          </p:cNvPr>
          <p:cNvSpPr/>
          <p:nvPr/>
        </p:nvSpPr>
        <p:spPr>
          <a:xfrm>
            <a:off x="1088311" y="389709"/>
            <a:ext cx="3166817" cy="71892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TextBox 2072">
            <a:extLst>
              <a:ext uri="{FF2B5EF4-FFF2-40B4-BE49-F238E27FC236}">
                <a16:creationId xmlns:a16="http://schemas.microsoft.com/office/drawing/2014/main" id="{D06FE7A4-8090-F1A9-810E-53D1F89E3FB7}"/>
              </a:ext>
            </a:extLst>
          </p:cNvPr>
          <p:cNvSpPr txBox="1"/>
          <p:nvPr/>
        </p:nvSpPr>
        <p:spPr>
          <a:xfrm>
            <a:off x="1652032" y="509786"/>
            <a:ext cx="2557111" cy="523220"/>
          </a:xfrm>
          <a:prstGeom prst="rect">
            <a:avLst/>
          </a:prstGeom>
          <a:noFill/>
        </p:spPr>
        <p:txBody>
          <a:bodyPr wrap="square" rtlCol="0">
            <a:spAutoFit/>
          </a:bodyPr>
          <a:lstStyle/>
          <a:p>
            <a:r>
              <a:rPr lang="en-US" sz="2800" b="1" dirty="0">
                <a:solidFill>
                  <a:schemeClr val="bg1"/>
                </a:solidFill>
              </a:rPr>
              <a:t>VẬN DỤNG</a:t>
            </a:r>
          </a:p>
        </p:txBody>
      </p:sp>
      <p:sp>
        <p:nvSpPr>
          <p:cNvPr id="2053" name="Oval 2052">
            <a:extLst>
              <a:ext uri="{FF2B5EF4-FFF2-40B4-BE49-F238E27FC236}">
                <a16:creationId xmlns:a16="http://schemas.microsoft.com/office/drawing/2014/main" id="{3E13D838-8D01-0965-4F1B-7CC2EF4878E8}"/>
              </a:ext>
            </a:extLst>
          </p:cNvPr>
          <p:cNvSpPr/>
          <p:nvPr/>
        </p:nvSpPr>
        <p:spPr>
          <a:xfrm>
            <a:off x="605868" y="259493"/>
            <a:ext cx="979356" cy="979356"/>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F75A4C8-8B94-54E4-E949-4E0ABC6352BC}"/>
              </a:ext>
            </a:extLst>
          </p:cNvPr>
          <p:cNvGrpSpPr/>
          <p:nvPr/>
        </p:nvGrpSpPr>
        <p:grpSpPr>
          <a:xfrm>
            <a:off x="2269089" y="1297974"/>
            <a:ext cx="7842067" cy="1179308"/>
            <a:chOff x="3449370" y="1385181"/>
            <a:chExt cx="5293260" cy="1179308"/>
          </a:xfrm>
          <a:solidFill>
            <a:srgbClr val="FFE7E7"/>
          </a:solidFill>
        </p:grpSpPr>
        <p:sp>
          <p:nvSpPr>
            <p:cNvPr id="3" name="Rectangle: Rounded Corners 2">
              <a:extLst>
                <a:ext uri="{FF2B5EF4-FFF2-40B4-BE49-F238E27FC236}">
                  <a16:creationId xmlns:a16="http://schemas.microsoft.com/office/drawing/2014/main" id="{EF577136-AD2E-DE05-3162-2FD930527AF8}"/>
                </a:ext>
              </a:extLst>
            </p:cNvPr>
            <p:cNvSpPr/>
            <p:nvPr/>
          </p:nvSpPr>
          <p:spPr>
            <a:xfrm>
              <a:off x="3449370" y="1385181"/>
              <a:ext cx="5293260" cy="1179308"/>
            </a:xfrm>
            <a:prstGeom prst="roundRect">
              <a:avLst>
                <a:gd name="adj" fmla="val 14171"/>
              </a:avLst>
            </a:prstGeom>
            <a:grp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TextBox 2055">
              <a:extLst>
                <a:ext uri="{FF2B5EF4-FFF2-40B4-BE49-F238E27FC236}">
                  <a16:creationId xmlns:a16="http://schemas.microsoft.com/office/drawing/2014/main" id="{F50EE60F-AC8C-9E53-975B-D42B3F2431DC}"/>
                </a:ext>
              </a:extLst>
            </p:cNvPr>
            <p:cNvSpPr txBox="1"/>
            <p:nvPr/>
          </p:nvSpPr>
          <p:spPr>
            <a:xfrm>
              <a:off x="3521798" y="1513578"/>
              <a:ext cx="5148404" cy="979114"/>
            </a:xfrm>
            <a:prstGeom prst="rect">
              <a:avLst/>
            </a:prstGeom>
            <a:noFill/>
          </p:spPr>
          <p:txBody>
            <a:bodyPr wrap="square" rtlCol="0">
              <a:spAutoFit/>
            </a:bodyPr>
            <a:lstStyle/>
            <a:p>
              <a:pPr algn="ctr">
                <a:lnSpc>
                  <a:spcPct val="125000"/>
                </a:lnSpc>
              </a:pPr>
              <a:r>
                <a:rPr lang="en-US" sz="2400" b="0" i="0" dirty="0">
                  <a:solidFill>
                    <a:srgbClr val="333333"/>
                  </a:solidFill>
                  <a:effectLst/>
                  <a:latin typeface="Arial" panose="020B0604020202020204" pitchFamily="34" charset="0"/>
                  <a:cs typeface="Arial" panose="020B0604020202020204" pitchFamily="34" charset="0"/>
                </a:rPr>
                <a:t>NH</a:t>
              </a:r>
              <a:r>
                <a:rPr lang="en-US" sz="2400" b="0" i="0" baseline="-25000" dirty="0">
                  <a:solidFill>
                    <a:srgbClr val="333333"/>
                  </a:solidFill>
                  <a:effectLst/>
                  <a:latin typeface="Arial" panose="020B0604020202020204" pitchFamily="34" charset="0"/>
                  <a:cs typeface="Arial" panose="020B0604020202020204" pitchFamily="34" charset="0"/>
                </a:rPr>
                <a:t>4</a:t>
              </a:r>
              <a:r>
                <a:rPr lang="en-US" sz="2400" b="0" i="0" dirty="0">
                  <a:solidFill>
                    <a:srgbClr val="333333"/>
                  </a:solidFill>
                  <a:effectLst/>
                  <a:latin typeface="Arial" panose="020B0604020202020204" pitchFamily="34" charset="0"/>
                  <a:cs typeface="Arial" panose="020B0604020202020204" pitchFamily="34" charset="0"/>
                </a:rPr>
                <a:t>HCO</a:t>
              </a:r>
              <a:r>
                <a:rPr lang="en-US" sz="2400" b="0" i="0" baseline="-25000" dirty="0">
                  <a:solidFill>
                    <a:srgbClr val="333333"/>
                  </a:solidFill>
                  <a:effectLst/>
                  <a:latin typeface="Arial" panose="020B0604020202020204" pitchFamily="34" charset="0"/>
                  <a:cs typeface="Arial" panose="020B0604020202020204" pitchFamily="34" charset="0"/>
                </a:rPr>
                <a:t>3</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là</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một</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trong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những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chất</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dùng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làm</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bột</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nở</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trong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sản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xuất</a:t>
              </a:r>
              <a:r>
                <a:rPr lang="en-US" sz="2400" b="0" i="0" dirty="0">
                  <a:solidFill>
                    <a:srgbClr val="333333"/>
                  </a:solidFill>
                  <a:effectLst/>
                  <a:latin typeface="Arial" panose="020B0604020202020204" pitchFamily="34" charset="0"/>
                  <a:cs typeface="Arial" panose="020B0604020202020204" pitchFamily="34" charset="0"/>
                </a:rPr>
                <a:t> bánh bao. </a:t>
              </a:r>
              <a:r>
                <a:rPr lang="en-US" sz="2400" b="0" i="0" dirty="0" err="1">
                  <a:solidFill>
                    <a:srgbClr val="333333"/>
                  </a:solidFill>
                  <a:effectLst/>
                  <a:latin typeface="Arial" panose="020B0604020202020204" pitchFamily="34" charset="0"/>
                  <a:cs typeface="Arial" panose="020B0604020202020204" pitchFamily="34" charset="0"/>
                </a:rPr>
                <a:t>Giải</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thích</a:t>
              </a:r>
              <a:endParaRPr lang="en-US" sz="2200" b="1" dirty="0">
                <a:solidFill>
                  <a:srgbClr val="C00000"/>
                </a:solidFill>
                <a:latin typeface="Arial" panose="020B0604020202020204" pitchFamily="34" charset="0"/>
                <a:cs typeface="Arial" panose="020B0604020202020204" pitchFamily="34" charset="0"/>
              </a:endParaRPr>
            </a:p>
          </p:txBody>
        </p:sp>
      </p:grpSp>
      <p:sp>
        <p:nvSpPr>
          <p:cNvPr id="2049" name="Hexagon 2048">
            <a:extLst>
              <a:ext uri="{FF2B5EF4-FFF2-40B4-BE49-F238E27FC236}">
                <a16:creationId xmlns:a16="http://schemas.microsoft.com/office/drawing/2014/main" id="{8E5A3A1F-9476-310A-E06E-91757CB25387}"/>
              </a:ext>
            </a:extLst>
          </p:cNvPr>
          <p:cNvSpPr/>
          <p:nvPr/>
        </p:nvSpPr>
        <p:spPr>
          <a:xfrm>
            <a:off x="5237760" y="2673429"/>
            <a:ext cx="1716480" cy="561016"/>
          </a:xfrm>
          <a:prstGeom prst="hexagon">
            <a:avLst/>
          </a:prstGeom>
          <a:solidFill>
            <a:schemeClr val="tx2">
              <a:lumMod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a:solidFill>
                  <a:srgbClr val="FFFF00"/>
                </a:solidFill>
              </a:rPr>
              <a:t>TRẢ LỜI</a:t>
            </a:r>
          </a:p>
        </p:txBody>
      </p:sp>
      <p:grpSp>
        <p:nvGrpSpPr>
          <p:cNvPr id="17" name="Group 16">
            <a:extLst>
              <a:ext uri="{FF2B5EF4-FFF2-40B4-BE49-F238E27FC236}">
                <a16:creationId xmlns:a16="http://schemas.microsoft.com/office/drawing/2014/main" id="{28C13E34-F424-9427-9B23-6432982DA284}"/>
              </a:ext>
            </a:extLst>
          </p:cNvPr>
          <p:cNvGrpSpPr/>
          <p:nvPr/>
        </p:nvGrpSpPr>
        <p:grpSpPr>
          <a:xfrm>
            <a:off x="510810" y="3871069"/>
            <a:ext cx="6232719" cy="1631216"/>
            <a:chOff x="1630054" y="3436883"/>
            <a:chExt cx="6366281" cy="1631216"/>
          </a:xfrm>
        </p:grpSpPr>
        <p:pic>
          <p:nvPicPr>
            <p:cNvPr id="2051" name="Picture 2050">
              <a:extLst>
                <a:ext uri="{FF2B5EF4-FFF2-40B4-BE49-F238E27FC236}">
                  <a16:creationId xmlns:a16="http://schemas.microsoft.com/office/drawing/2014/main" id="{3C735EFD-3B47-6906-0946-797C02D56835}"/>
                </a:ext>
              </a:extLst>
            </p:cNvPr>
            <p:cNvPicPr>
              <a:picLocks noChangeAspect="1"/>
            </p:cNvPicPr>
            <p:nvPr/>
          </p:nvPicPr>
          <p:blipFill>
            <a:blip r:embed="rId8">
              <a:duotone>
                <a:schemeClr val="accent2">
                  <a:shade val="45000"/>
                  <a:satMod val="135000"/>
                </a:schemeClr>
                <a:prstClr val="white"/>
              </a:duotone>
            </a:blip>
            <a:stretch>
              <a:fillRect/>
            </a:stretch>
          </p:blipFill>
          <p:spPr>
            <a:xfrm>
              <a:off x="1630054" y="3449248"/>
              <a:ext cx="715347" cy="715347"/>
            </a:xfrm>
            <a:prstGeom prst="rect">
              <a:avLst/>
            </a:prstGeom>
          </p:spPr>
        </p:pic>
        <p:sp>
          <p:nvSpPr>
            <p:cNvPr id="2055" name="TextBox 2054">
              <a:extLst>
                <a:ext uri="{FF2B5EF4-FFF2-40B4-BE49-F238E27FC236}">
                  <a16:creationId xmlns:a16="http://schemas.microsoft.com/office/drawing/2014/main" id="{EEE07C07-FB7C-DC8D-9F5F-B77C8B4CF6A2}"/>
                </a:ext>
              </a:extLst>
            </p:cNvPr>
            <p:cNvSpPr txBox="1"/>
            <p:nvPr/>
          </p:nvSpPr>
          <p:spPr>
            <a:xfrm>
              <a:off x="2269089" y="3436883"/>
              <a:ext cx="5727246" cy="1631216"/>
            </a:xfrm>
            <a:prstGeom prst="rect">
              <a:avLst/>
            </a:prstGeom>
            <a:noFill/>
          </p:spPr>
          <p:txBody>
            <a:bodyPr wrap="square" rtlCol="0">
              <a:spAutoFit/>
            </a:bodyPr>
            <a:lstStyle/>
            <a:p>
              <a:pPr algn="just"/>
              <a:r>
                <a:rPr lang="vi-VN" sz="2000" b="0" i="0" dirty="0">
                  <a:solidFill>
                    <a:srgbClr val="333333"/>
                  </a:solidFill>
                  <a:effectLst/>
                </a:rPr>
                <a:t>Khi làm bánh bao người ta thường cho ít bột nở NH</a:t>
              </a:r>
              <a:r>
                <a:rPr lang="vi-VN" sz="2000" b="0" i="0" baseline="-25000" dirty="0">
                  <a:solidFill>
                    <a:srgbClr val="333333"/>
                  </a:solidFill>
                  <a:effectLst/>
                </a:rPr>
                <a:t>4</a:t>
              </a:r>
              <a:r>
                <a:rPr lang="vi-VN" sz="2000" b="0" i="0" dirty="0">
                  <a:solidFill>
                    <a:srgbClr val="333333"/>
                  </a:solidFill>
                  <a:effectLst/>
                </a:rPr>
                <a:t>HCO</a:t>
              </a:r>
              <a:r>
                <a:rPr lang="vi-VN" sz="2000" b="0" i="0" baseline="-25000" dirty="0">
                  <a:solidFill>
                    <a:srgbClr val="333333"/>
                  </a:solidFill>
                  <a:effectLst/>
                </a:rPr>
                <a:t>3</a:t>
              </a:r>
              <a:r>
                <a:rPr lang="vi-VN" sz="2000" b="0" i="0" dirty="0">
                  <a:solidFill>
                    <a:srgbClr val="333333"/>
                  </a:solidFill>
                  <a:effectLst/>
                </a:rPr>
                <a:t> vào bột mì. Khi nướng bánh, NH</a:t>
              </a:r>
              <a:r>
                <a:rPr lang="vi-VN" sz="2000" b="0" i="0" baseline="-25000" dirty="0">
                  <a:solidFill>
                    <a:srgbClr val="333333"/>
                  </a:solidFill>
                  <a:effectLst/>
                </a:rPr>
                <a:t>4</a:t>
              </a:r>
              <a:r>
                <a:rPr lang="vi-VN" sz="2000" b="0" i="0" dirty="0">
                  <a:solidFill>
                    <a:srgbClr val="333333"/>
                  </a:solidFill>
                  <a:effectLst/>
                </a:rPr>
                <a:t>HCO</a:t>
              </a:r>
              <a:r>
                <a:rPr lang="vi-VN" sz="2000" b="0" i="0" baseline="-25000" dirty="0">
                  <a:solidFill>
                    <a:srgbClr val="333333"/>
                  </a:solidFill>
                  <a:effectLst/>
                </a:rPr>
                <a:t>3</a:t>
              </a:r>
              <a:r>
                <a:rPr lang="vi-VN" sz="2000" b="0" i="0" dirty="0">
                  <a:solidFill>
                    <a:srgbClr val="333333"/>
                  </a:solidFill>
                  <a:effectLst/>
                </a:rPr>
                <a:t> phân hủy thành các chất khí và hơi thoát ra nên làm cho bánh xốp và nở.</a:t>
              </a:r>
            </a:p>
            <a:p>
              <a:pPr algn="ctr"/>
              <a:r>
                <a:rPr lang="vi-VN" sz="2000" b="0" i="0" dirty="0">
                  <a:solidFill>
                    <a:srgbClr val="333333"/>
                  </a:solidFill>
                  <a:effectLst/>
                </a:rPr>
                <a:t>NH</a:t>
              </a:r>
              <a:r>
                <a:rPr lang="vi-VN" sz="2000" b="0" i="0" baseline="-25000" dirty="0">
                  <a:solidFill>
                    <a:srgbClr val="333333"/>
                  </a:solidFill>
                  <a:effectLst/>
                </a:rPr>
                <a:t>4</a:t>
              </a:r>
              <a:r>
                <a:rPr lang="vi-VN" sz="2000" b="0" i="0" dirty="0">
                  <a:solidFill>
                    <a:srgbClr val="333333"/>
                  </a:solidFill>
                  <a:effectLst/>
                </a:rPr>
                <a:t>HCO</a:t>
              </a:r>
              <a:r>
                <a:rPr lang="vi-VN" sz="2000" b="0" i="0" baseline="-25000" dirty="0">
                  <a:solidFill>
                    <a:srgbClr val="333333"/>
                  </a:solidFill>
                  <a:effectLst/>
                </a:rPr>
                <a:t>3(r)</a:t>
              </a:r>
              <a:r>
                <a:rPr lang="vi-VN" sz="2000" b="0" i="0" dirty="0">
                  <a:solidFill>
                    <a:srgbClr val="333333"/>
                  </a:solidFill>
                  <a:effectLst/>
                </a:rPr>
                <a:t> → NH</a:t>
              </a:r>
              <a:r>
                <a:rPr lang="vi-VN" sz="2000" b="0" i="0" baseline="-25000" dirty="0">
                  <a:solidFill>
                    <a:srgbClr val="333333"/>
                  </a:solidFill>
                  <a:effectLst/>
                </a:rPr>
                <a:t>3</a:t>
              </a:r>
              <a:r>
                <a:rPr lang="vi-VN" sz="2000" b="0" i="0" dirty="0">
                  <a:solidFill>
                    <a:srgbClr val="333333"/>
                  </a:solidFill>
                  <a:effectLst/>
                </a:rPr>
                <a:t>↑ + CO</a:t>
              </a:r>
              <a:r>
                <a:rPr lang="vi-VN" sz="2000" b="0" i="0" baseline="-25000" dirty="0">
                  <a:solidFill>
                    <a:srgbClr val="333333"/>
                  </a:solidFill>
                  <a:effectLst/>
                </a:rPr>
                <a:t>2</a:t>
              </a:r>
              <a:r>
                <a:rPr lang="vi-VN" sz="2000" b="0" i="0" dirty="0">
                  <a:solidFill>
                    <a:srgbClr val="333333"/>
                  </a:solidFill>
                  <a:effectLst/>
                </a:rPr>
                <a:t>↑  +  H</a:t>
              </a:r>
              <a:r>
                <a:rPr lang="vi-VN" sz="2000" b="0" i="0" baseline="-25000" dirty="0">
                  <a:solidFill>
                    <a:srgbClr val="333333"/>
                  </a:solidFill>
                  <a:effectLst/>
                </a:rPr>
                <a:t>2</a:t>
              </a:r>
              <a:r>
                <a:rPr lang="vi-VN" sz="2000" b="0" i="0" dirty="0">
                  <a:solidFill>
                    <a:srgbClr val="333333"/>
                  </a:solidFill>
                  <a:effectLst/>
                </a:rPr>
                <a:t>O↑</a:t>
              </a:r>
            </a:p>
          </p:txBody>
        </p:sp>
      </p:grpSp>
      <p:pic>
        <p:nvPicPr>
          <p:cNvPr id="17410" name="Picture 2" descr="Brain - Free technology icons">
            <a:extLst>
              <a:ext uri="{FF2B5EF4-FFF2-40B4-BE49-F238E27FC236}">
                <a16:creationId xmlns:a16="http://schemas.microsoft.com/office/drawing/2014/main" id="{D7897921-56BF-2EA2-17FC-671A432280F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11324" y="381814"/>
            <a:ext cx="753973" cy="753973"/>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Cách Làm Bánh Bao Ngon, Mềm, Đơn Giản Tại Nhà | BTAAu">
            <a:extLst>
              <a:ext uri="{FF2B5EF4-FFF2-40B4-BE49-F238E27FC236}">
                <a16:creationId xmlns:a16="http://schemas.microsoft.com/office/drawing/2014/main" id="{367267EC-148D-1B82-5F38-B597C6FD3F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4240" y="3350067"/>
            <a:ext cx="4009831" cy="267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944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Effect transition="in" filter="fade">
                                      <p:cBhvr>
                                        <p:cTn id="10"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CE6B1-1364-6A8D-C132-6F3C55DA5D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730" b="730"/>
          <a:stretch/>
        </p:blipFill>
        <p:spPr>
          <a:xfrm>
            <a:off x="0" y="0"/>
            <a:ext cx="12189833" cy="6858000"/>
          </a:xfrm>
          <a:prstGeom prst="rect">
            <a:avLst/>
          </a:prstGeom>
        </p:spPr>
      </p:pic>
      <p:sp>
        <p:nvSpPr>
          <p:cNvPr id="2" name="Channel URL">
            <a:extLst>
              <a:ext uri="{FF2B5EF4-FFF2-40B4-BE49-F238E27FC236}">
                <a16:creationId xmlns:a16="http://schemas.microsoft.com/office/drawing/2014/main" id="{17771559-C19C-AA3E-60E6-35E289EB2507}"/>
              </a:ext>
            </a:extLst>
          </p:cNvPr>
          <p:cNvSpPr txBox="1"/>
          <p:nvPr/>
        </p:nvSpPr>
        <p:spPr>
          <a:xfrm>
            <a:off x="4127795" y="2032658"/>
            <a:ext cx="3934242" cy="10985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rPr>
              <a:t>PHẦN IV.</a:t>
            </a:r>
            <a:endParaRPr kumimoji="0" lang="vi-VN"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9C096F37-BA47-5910-9B99-B09F9416D6C8}"/>
              </a:ext>
            </a:extLst>
          </p:cNvPr>
          <p:cNvSpPr/>
          <p:nvPr/>
        </p:nvSpPr>
        <p:spPr>
          <a:xfrm>
            <a:off x="2400300" y="3131164"/>
            <a:ext cx="7391400" cy="112508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annel URL">
            <a:extLst>
              <a:ext uri="{FF2B5EF4-FFF2-40B4-BE49-F238E27FC236}">
                <a16:creationId xmlns:a16="http://schemas.microsoft.com/office/drawing/2014/main" id="{EB160817-FEAF-2867-1C57-7A13FE6C8D12}"/>
              </a:ext>
            </a:extLst>
          </p:cNvPr>
          <p:cNvSpPr txBox="1"/>
          <p:nvPr/>
        </p:nvSpPr>
        <p:spPr>
          <a:xfrm>
            <a:off x="2095500" y="3224879"/>
            <a:ext cx="8000999" cy="103137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6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rPr>
              <a:t>ỨNG D</a:t>
            </a:r>
            <a:r>
              <a:rPr lang="en-US" sz="5600" b="1" dirty="0">
                <a:solidFill>
                  <a:schemeClr val="bg2">
                    <a:lumMod val="25000"/>
                  </a:schemeClr>
                </a:solidFill>
                <a:latin typeface="Arial" panose="020B0604020202020204" pitchFamily="34" charset="0"/>
                <a:ea typeface="Tahoma" panose="020B0604030504040204" pitchFamily="34" charset="0"/>
                <a:cs typeface="Arial" panose="020B0604020202020204" pitchFamily="34" charset="0"/>
              </a:rPr>
              <a:t>ỤNG</a:t>
            </a:r>
            <a:endParaRPr kumimoji="0" lang="vi-VN" sz="56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73865815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aphic 18">
            <a:extLst>
              <a:ext uri="{FF2B5EF4-FFF2-40B4-BE49-F238E27FC236}">
                <a16:creationId xmlns:a16="http://schemas.microsoft.com/office/drawing/2014/main" id="{50EB2E22-40FE-C975-4831-EE330B5F1162}"/>
              </a:ext>
            </a:extLst>
          </p:cNvPr>
          <p:cNvGrpSpPr/>
          <p:nvPr/>
        </p:nvGrpSpPr>
        <p:grpSpPr>
          <a:xfrm rot="12990985">
            <a:off x="-64014" y="-877297"/>
            <a:ext cx="2267893" cy="1830518"/>
            <a:chOff x="1821878" y="2257804"/>
            <a:chExt cx="2202275" cy="1777555"/>
          </a:xfrm>
          <a:noFill/>
        </p:grpSpPr>
        <p:sp>
          <p:nvSpPr>
            <p:cNvPr id="44" name="Freeform: Shape 43">
              <a:extLst>
                <a:ext uri="{FF2B5EF4-FFF2-40B4-BE49-F238E27FC236}">
                  <a16:creationId xmlns:a16="http://schemas.microsoft.com/office/drawing/2014/main" id="{A6E2C2E8-305F-D488-5950-60832D1B9F42}"/>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FA55650-BAA5-9C06-F59B-5489CE5D2BD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D090984-6C45-0E68-697E-D6FE98502D65}"/>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51" name="Graphic 18">
            <a:extLst>
              <a:ext uri="{FF2B5EF4-FFF2-40B4-BE49-F238E27FC236}">
                <a16:creationId xmlns:a16="http://schemas.microsoft.com/office/drawing/2014/main" id="{66C8FF59-768F-280A-B81E-6CA48B6CFDA8}"/>
              </a:ext>
            </a:extLst>
          </p:cNvPr>
          <p:cNvGrpSpPr/>
          <p:nvPr/>
        </p:nvGrpSpPr>
        <p:grpSpPr>
          <a:xfrm rot="11280797">
            <a:off x="9903239" y="-935580"/>
            <a:ext cx="2267893" cy="1830518"/>
            <a:chOff x="1821878" y="2257804"/>
            <a:chExt cx="2202275" cy="1777555"/>
          </a:xfrm>
          <a:noFill/>
        </p:grpSpPr>
        <p:sp>
          <p:nvSpPr>
            <p:cNvPr id="52" name="Freeform: Shape 51">
              <a:extLst>
                <a:ext uri="{FF2B5EF4-FFF2-40B4-BE49-F238E27FC236}">
                  <a16:creationId xmlns:a16="http://schemas.microsoft.com/office/drawing/2014/main" id="{28612011-EFDE-2877-8EBF-FA5BB569C8F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EA858A7-5467-C86D-3113-A7D6A5369C44}"/>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3A878D5-BA42-5A96-73C6-CD5A3EFEC545}"/>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55" name="Graphic 54">
            <a:extLst>
              <a:ext uri="{FF2B5EF4-FFF2-40B4-BE49-F238E27FC236}">
                <a16:creationId xmlns:a16="http://schemas.microsoft.com/office/drawing/2014/main" id="{68CCE9B3-F213-BA1A-C413-8F78A342D4D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56" name="Graphic 55">
            <a:extLst>
              <a:ext uri="{FF2B5EF4-FFF2-40B4-BE49-F238E27FC236}">
                <a16:creationId xmlns:a16="http://schemas.microsoft.com/office/drawing/2014/main" id="{272697DD-8DE5-9E88-D955-81237D9FB58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81800" y="4248150"/>
            <a:ext cx="5410200" cy="2609850"/>
          </a:xfrm>
          <a:prstGeom prst="rect">
            <a:avLst/>
          </a:prstGeom>
        </p:spPr>
      </p:pic>
      <p:grpSp>
        <p:nvGrpSpPr>
          <p:cNvPr id="57" name="Graphic 18">
            <a:extLst>
              <a:ext uri="{FF2B5EF4-FFF2-40B4-BE49-F238E27FC236}">
                <a16:creationId xmlns:a16="http://schemas.microsoft.com/office/drawing/2014/main" id="{F4B9DB40-595C-DBEE-0B76-BF2E3327AAEE}"/>
              </a:ext>
            </a:extLst>
          </p:cNvPr>
          <p:cNvGrpSpPr/>
          <p:nvPr/>
        </p:nvGrpSpPr>
        <p:grpSpPr>
          <a:xfrm rot="2187709">
            <a:off x="10661115" y="5981778"/>
            <a:ext cx="1727244" cy="1394136"/>
            <a:chOff x="1821878" y="2257804"/>
            <a:chExt cx="2202275" cy="1777555"/>
          </a:xfrm>
          <a:noFill/>
        </p:grpSpPr>
        <p:sp>
          <p:nvSpPr>
            <p:cNvPr id="58" name="Freeform: Shape 57">
              <a:extLst>
                <a:ext uri="{FF2B5EF4-FFF2-40B4-BE49-F238E27FC236}">
                  <a16:creationId xmlns:a16="http://schemas.microsoft.com/office/drawing/2014/main" id="{4C02CE66-C9EF-6F97-012D-1EB1E2A57C6D}"/>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61B334-1B59-54E3-9840-21621F7E948D}"/>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2802AC2-27C6-5D89-2375-88546294488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61" name="Graphic 18">
            <a:extLst>
              <a:ext uri="{FF2B5EF4-FFF2-40B4-BE49-F238E27FC236}">
                <a16:creationId xmlns:a16="http://schemas.microsoft.com/office/drawing/2014/main" id="{C3A49C60-FF82-6497-0890-7E3268B7BEED}"/>
              </a:ext>
            </a:extLst>
          </p:cNvPr>
          <p:cNvGrpSpPr/>
          <p:nvPr/>
        </p:nvGrpSpPr>
        <p:grpSpPr>
          <a:xfrm rot="1262188">
            <a:off x="-210085" y="5981778"/>
            <a:ext cx="1727244" cy="1394136"/>
            <a:chOff x="1821878" y="2257804"/>
            <a:chExt cx="2202275" cy="1777555"/>
          </a:xfrm>
          <a:noFill/>
        </p:grpSpPr>
        <p:sp>
          <p:nvSpPr>
            <p:cNvPr id="62" name="Freeform: Shape 61">
              <a:extLst>
                <a:ext uri="{FF2B5EF4-FFF2-40B4-BE49-F238E27FC236}">
                  <a16:creationId xmlns:a16="http://schemas.microsoft.com/office/drawing/2014/main" id="{D25B0199-5C15-2576-2A15-C67324E21DA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BA30CF7-781B-EF00-E306-35AA217CFED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D156E85-2A05-2AD1-C214-3D925390D8FE}"/>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178179F9-6235-A392-31D8-5764D82B7FD7}"/>
              </a:ext>
            </a:extLst>
          </p:cNvPr>
          <p:cNvSpPr txBox="1"/>
          <p:nvPr/>
        </p:nvSpPr>
        <p:spPr>
          <a:xfrm>
            <a:off x="1637649" y="215900"/>
            <a:ext cx="8916736" cy="523220"/>
          </a:xfrm>
          <a:prstGeom prst="rect">
            <a:avLst/>
          </a:prstGeom>
          <a:noFill/>
        </p:spPr>
        <p:txBody>
          <a:bodyPr wrap="none" rtlCol="0">
            <a:spAutoFit/>
          </a:bodyPr>
          <a:lstStyle/>
          <a:p>
            <a:pPr algn="ctr"/>
            <a:r>
              <a:rPr lang="en-US" sz="2800" b="1">
                <a:solidFill>
                  <a:schemeClr val="bg1"/>
                </a:solidFill>
              </a:rPr>
              <a:t>3. TỔNG HỢP AMMONIA THEO QUÁ TRÌNH HABER</a:t>
            </a:r>
          </a:p>
        </p:txBody>
      </p:sp>
      <p:pic>
        <p:nvPicPr>
          <p:cNvPr id="7" name="Graphic 6">
            <a:extLst>
              <a:ext uri="{FF2B5EF4-FFF2-40B4-BE49-F238E27FC236}">
                <a16:creationId xmlns:a16="http://schemas.microsoft.com/office/drawing/2014/main" id="{7E39D5D1-C272-4142-F811-91F9850B552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642465" y="141518"/>
            <a:ext cx="642360" cy="650962"/>
          </a:xfrm>
          <a:prstGeom prst="rect">
            <a:avLst/>
          </a:prstGeom>
        </p:spPr>
      </p:pic>
      <p:pic>
        <p:nvPicPr>
          <p:cNvPr id="9" name="Graphic 8">
            <a:extLst>
              <a:ext uri="{FF2B5EF4-FFF2-40B4-BE49-F238E27FC236}">
                <a16:creationId xmlns:a16="http://schemas.microsoft.com/office/drawing/2014/main" id="{2A7AAC36-5A23-1F31-7D4F-D23C891D44E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07209" y="141518"/>
            <a:ext cx="642360" cy="650962"/>
          </a:xfrm>
          <a:prstGeom prst="rect">
            <a:avLst/>
          </a:prstGeom>
        </p:spPr>
      </p:pic>
      <p:pic>
        <p:nvPicPr>
          <p:cNvPr id="17" name="Graphic 16">
            <a:extLst>
              <a:ext uri="{FF2B5EF4-FFF2-40B4-BE49-F238E27FC236}">
                <a16:creationId xmlns:a16="http://schemas.microsoft.com/office/drawing/2014/main" id="{1AB29A56-A0BC-6CE9-FE32-584292DDD80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81800" y="4248150"/>
            <a:ext cx="5410200" cy="2609850"/>
          </a:xfrm>
          <a:prstGeom prst="rect">
            <a:avLst/>
          </a:prstGeom>
        </p:spPr>
      </p:pic>
      <p:grpSp>
        <p:nvGrpSpPr>
          <p:cNvPr id="45" name="Graphic 18">
            <a:extLst>
              <a:ext uri="{FF2B5EF4-FFF2-40B4-BE49-F238E27FC236}">
                <a16:creationId xmlns:a16="http://schemas.microsoft.com/office/drawing/2014/main" id="{FC487914-7EA3-BA2F-37C4-10D9D4839359}"/>
              </a:ext>
            </a:extLst>
          </p:cNvPr>
          <p:cNvGrpSpPr/>
          <p:nvPr/>
        </p:nvGrpSpPr>
        <p:grpSpPr>
          <a:xfrm rot="2187709">
            <a:off x="10661115" y="5981778"/>
            <a:ext cx="1727244" cy="1394136"/>
            <a:chOff x="1821878" y="2257804"/>
            <a:chExt cx="2202275" cy="1777555"/>
          </a:xfrm>
          <a:noFill/>
        </p:grpSpPr>
        <p:sp>
          <p:nvSpPr>
            <p:cNvPr id="46" name="Freeform: Shape 45">
              <a:extLst>
                <a:ext uri="{FF2B5EF4-FFF2-40B4-BE49-F238E27FC236}">
                  <a16:creationId xmlns:a16="http://schemas.microsoft.com/office/drawing/2014/main" id="{77C8B821-49B9-38EA-7A62-5DDE31F8AD8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26A4EEB-F0EC-5C04-2A89-4B4A9A6CFB6B}"/>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FD2789-13D4-E548-664C-A4073FA0E62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2" name="Trapezoid 1">
            <a:extLst>
              <a:ext uri="{FF2B5EF4-FFF2-40B4-BE49-F238E27FC236}">
                <a16:creationId xmlns:a16="http://schemas.microsoft.com/office/drawing/2014/main" id="{94DD59E9-E827-E71C-363B-F9817508B505}"/>
              </a:ext>
            </a:extLst>
          </p:cNvPr>
          <p:cNvSpPr/>
          <p:nvPr/>
        </p:nvSpPr>
        <p:spPr>
          <a:xfrm flipV="1">
            <a:off x="1314450" y="-104783"/>
            <a:ext cx="9563100" cy="1006475"/>
          </a:xfrm>
          <a:prstGeom prst="trapezoid">
            <a:avLst/>
          </a:prstGeom>
          <a:gradFill flip="none" rotWithShape="1">
            <a:gsLst>
              <a:gs pos="0">
                <a:srgbClr val="414F99"/>
              </a:gs>
              <a:gs pos="100000">
                <a:srgbClr val="2A326F"/>
              </a:gs>
            </a:gsLst>
            <a:lin ang="7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D1267CC-0CFA-0E1D-9B16-69FFAA3B8B4E}"/>
              </a:ext>
            </a:extLst>
          </p:cNvPr>
          <p:cNvSpPr txBox="1"/>
          <p:nvPr/>
        </p:nvSpPr>
        <p:spPr>
          <a:xfrm>
            <a:off x="3725823" y="215900"/>
            <a:ext cx="4740400" cy="523220"/>
          </a:xfrm>
          <a:prstGeom prst="rect">
            <a:avLst/>
          </a:prstGeom>
          <a:noFill/>
        </p:spPr>
        <p:txBody>
          <a:bodyPr wrap="none" rtlCol="0">
            <a:spAutoFit/>
          </a:bodyPr>
          <a:lstStyle/>
          <a:p>
            <a:pPr algn="ctr"/>
            <a:r>
              <a:rPr lang="en-US" sz="2800" b="1" dirty="0">
                <a:solidFill>
                  <a:schemeClr val="bg1"/>
                </a:solidFill>
              </a:rPr>
              <a:t>1. ỨNG DỤNG CỦA AMMONIA</a:t>
            </a:r>
          </a:p>
        </p:txBody>
      </p:sp>
      <p:pic>
        <p:nvPicPr>
          <p:cNvPr id="10" name="Graphic 9">
            <a:extLst>
              <a:ext uri="{FF2B5EF4-FFF2-40B4-BE49-F238E27FC236}">
                <a16:creationId xmlns:a16="http://schemas.microsoft.com/office/drawing/2014/main" id="{AD699297-9FF5-093A-4C6B-AAFB403B82E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833737" y="141518"/>
            <a:ext cx="642360" cy="650962"/>
          </a:xfrm>
          <a:prstGeom prst="rect">
            <a:avLst/>
          </a:prstGeom>
        </p:spPr>
      </p:pic>
      <p:pic>
        <p:nvPicPr>
          <p:cNvPr id="11" name="Graphic 10">
            <a:extLst>
              <a:ext uri="{FF2B5EF4-FFF2-40B4-BE49-F238E27FC236}">
                <a16:creationId xmlns:a16="http://schemas.microsoft.com/office/drawing/2014/main" id="{032BA1F3-8A46-1CD4-EB33-3301F9E276B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712967" y="141518"/>
            <a:ext cx="642360" cy="650962"/>
          </a:xfrm>
          <a:prstGeom prst="rect">
            <a:avLst/>
          </a:prstGeom>
        </p:spPr>
      </p:pic>
      <p:sp>
        <p:nvSpPr>
          <p:cNvPr id="25" name="Rectangle: Rounded Corners 24">
            <a:extLst>
              <a:ext uri="{FF2B5EF4-FFF2-40B4-BE49-F238E27FC236}">
                <a16:creationId xmlns:a16="http://schemas.microsoft.com/office/drawing/2014/main" id="{7AFD8D31-A7C3-958A-C870-1C4B6C0CE0A3}"/>
              </a:ext>
            </a:extLst>
          </p:cNvPr>
          <p:cNvSpPr/>
          <p:nvPr/>
        </p:nvSpPr>
        <p:spPr>
          <a:xfrm>
            <a:off x="2087470" y="1189432"/>
            <a:ext cx="3381787" cy="2500584"/>
          </a:xfrm>
          <a:custGeom>
            <a:avLst/>
            <a:gdLst>
              <a:gd name="connsiteX0" fmla="*/ 0 w 3381787"/>
              <a:gd name="connsiteY0" fmla="*/ 416772 h 2500584"/>
              <a:gd name="connsiteX1" fmla="*/ 416772 w 3381787"/>
              <a:gd name="connsiteY1" fmla="*/ 0 h 2500584"/>
              <a:gd name="connsiteX2" fmla="*/ 1079315 w 3381787"/>
              <a:gd name="connsiteY2" fmla="*/ 0 h 2500584"/>
              <a:gd name="connsiteX3" fmla="*/ 1639929 w 3381787"/>
              <a:gd name="connsiteY3" fmla="*/ 0 h 2500584"/>
              <a:gd name="connsiteX4" fmla="*/ 2251507 w 3381787"/>
              <a:gd name="connsiteY4" fmla="*/ 0 h 2500584"/>
              <a:gd name="connsiteX5" fmla="*/ 2965015 w 3381787"/>
              <a:gd name="connsiteY5" fmla="*/ 0 h 2500584"/>
              <a:gd name="connsiteX6" fmla="*/ 3381787 w 3381787"/>
              <a:gd name="connsiteY6" fmla="*/ 416772 h 2500584"/>
              <a:gd name="connsiteX7" fmla="*/ 3381787 w 3381787"/>
              <a:gd name="connsiteY7" fmla="*/ 955782 h 2500584"/>
              <a:gd name="connsiteX8" fmla="*/ 3381787 w 3381787"/>
              <a:gd name="connsiteY8" fmla="*/ 1511462 h 2500584"/>
              <a:gd name="connsiteX9" fmla="*/ 3381787 w 3381787"/>
              <a:gd name="connsiteY9" fmla="*/ 2083812 h 2500584"/>
              <a:gd name="connsiteX10" fmla="*/ 2965015 w 3381787"/>
              <a:gd name="connsiteY10" fmla="*/ 2500584 h 2500584"/>
              <a:gd name="connsiteX11" fmla="*/ 2302472 w 3381787"/>
              <a:gd name="connsiteY11" fmla="*/ 2500584 h 2500584"/>
              <a:gd name="connsiteX12" fmla="*/ 1665411 w 3381787"/>
              <a:gd name="connsiteY12" fmla="*/ 2500584 h 2500584"/>
              <a:gd name="connsiteX13" fmla="*/ 1053833 w 3381787"/>
              <a:gd name="connsiteY13" fmla="*/ 2500584 h 2500584"/>
              <a:gd name="connsiteX14" fmla="*/ 416772 w 3381787"/>
              <a:gd name="connsiteY14" fmla="*/ 2500584 h 2500584"/>
              <a:gd name="connsiteX15" fmla="*/ 0 w 3381787"/>
              <a:gd name="connsiteY15" fmla="*/ 2083812 h 2500584"/>
              <a:gd name="connsiteX16" fmla="*/ 0 w 3381787"/>
              <a:gd name="connsiteY16" fmla="*/ 1511462 h 2500584"/>
              <a:gd name="connsiteX17" fmla="*/ 0 w 3381787"/>
              <a:gd name="connsiteY17" fmla="*/ 972452 h 2500584"/>
              <a:gd name="connsiteX18" fmla="*/ 0 w 3381787"/>
              <a:gd name="connsiteY18" fmla="*/ 416772 h 25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81787" h="2500584" fill="none" extrusionOk="0">
                <a:moveTo>
                  <a:pt x="0" y="416772"/>
                </a:moveTo>
                <a:cubicBezTo>
                  <a:pt x="4137" y="181493"/>
                  <a:pt x="176034" y="13696"/>
                  <a:pt x="416772" y="0"/>
                </a:cubicBezTo>
                <a:cubicBezTo>
                  <a:pt x="656878" y="24323"/>
                  <a:pt x="894054" y="4483"/>
                  <a:pt x="1079315" y="0"/>
                </a:cubicBezTo>
                <a:cubicBezTo>
                  <a:pt x="1264576" y="-4483"/>
                  <a:pt x="1486229" y="-7653"/>
                  <a:pt x="1639929" y="0"/>
                </a:cubicBezTo>
                <a:cubicBezTo>
                  <a:pt x="1793629" y="7653"/>
                  <a:pt x="2079467" y="-29864"/>
                  <a:pt x="2251507" y="0"/>
                </a:cubicBezTo>
                <a:cubicBezTo>
                  <a:pt x="2423547" y="29864"/>
                  <a:pt x="2620595" y="26779"/>
                  <a:pt x="2965015" y="0"/>
                </a:cubicBezTo>
                <a:cubicBezTo>
                  <a:pt x="3197578" y="13080"/>
                  <a:pt x="3392139" y="184771"/>
                  <a:pt x="3381787" y="416772"/>
                </a:cubicBezTo>
                <a:cubicBezTo>
                  <a:pt x="3397621" y="656786"/>
                  <a:pt x="3400774" y="738922"/>
                  <a:pt x="3381787" y="955782"/>
                </a:cubicBezTo>
                <a:cubicBezTo>
                  <a:pt x="3362801" y="1172642"/>
                  <a:pt x="3396705" y="1321646"/>
                  <a:pt x="3381787" y="1511462"/>
                </a:cubicBezTo>
                <a:cubicBezTo>
                  <a:pt x="3366869" y="1701278"/>
                  <a:pt x="3396094" y="1883232"/>
                  <a:pt x="3381787" y="2083812"/>
                </a:cubicBezTo>
                <a:cubicBezTo>
                  <a:pt x="3357623" y="2309065"/>
                  <a:pt x="3196421" y="2521064"/>
                  <a:pt x="2965015" y="2500584"/>
                </a:cubicBezTo>
                <a:cubicBezTo>
                  <a:pt x="2768601" y="2503315"/>
                  <a:pt x="2623823" y="2529386"/>
                  <a:pt x="2302472" y="2500584"/>
                </a:cubicBezTo>
                <a:cubicBezTo>
                  <a:pt x="1981121" y="2471782"/>
                  <a:pt x="1869409" y="2517427"/>
                  <a:pt x="1665411" y="2500584"/>
                </a:cubicBezTo>
                <a:cubicBezTo>
                  <a:pt x="1461413" y="2483741"/>
                  <a:pt x="1181466" y="2503051"/>
                  <a:pt x="1053833" y="2500584"/>
                </a:cubicBezTo>
                <a:cubicBezTo>
                  <a:pt x="926200" y="2498117"/>
                  <a:pt x="678456" y="2499829"/>
                  <a:pt x="416772" y="2500584"/>
                </a:cubicBezTo>
                <a:cubicBezTo>
                  <a:pt x="167312" y="2481679"/>
                  <a:pt x="-9350" y="2329070"/>
                  <a:pt x="0" y="2083812"/>
                </a:cubicBezTo>
                <a:cubicBezTo>
                  <a:pt x="-15418" y="1914456"/>
                  <a:pt x="23818" y="1769308"/>
                  <a:pt x="0" y="1511462"/>
                </a:cubicBezTo>
                <a:cubicBezTo>
                  <a:pt x="-23818" y="1253616"/>
                  <a:pt x="-8435" y="1219669"/>
                  <a:pt x="0" y="972452"/>
                </a:cubicBezTo>
                <a:cubicBezTo>
                  <a:pt x="8435" y="725235"/>
                  <a:pt x="-13606" y="584259"/>
                  <a:pt x="0" y="416772"/>
                </a:cubicBezTo>
                <a:close/>
              </a:path>
              <a:path w="3381787" h="2500584" stroke="0" extrusionOk="0">
                <a:moveTo>
                  <a:pt x="0" y="416772"/>
                </a:moveTo>
                <a:cubicBezTo>
                  <a:pt x="-23601" y="198383"/>
                  <a:pt x="134465" y="-11347"/>
                  <a:pt x="416772" y="0"/>
                </a:cubicBezTo>
                <a:cubicBezTo>
                  <a:pt x="759902" y="26463"/>
                  <a:pt x="877929" y="2103"/>
                  <a:pt x="1104798" y="0"/>
                </a:cubicBezTo>
                <a:cubicBezTo>
                  <a:pt x="1331667" y="-2103"/>
                  <a:pt x="1510562" y="-15932"/>
                  <a:pt x="1767341" y="0"/>
                </a:cubicBezTo>
                <a:cubicBezTo>
                  <a:pt x="2024120" y="15932"/>
                  <a:pt x="2222220" y="7518"/>
                  <a:pt x="2378919" y="0"/>
                </a:cubicBezTo>
                <a:cubicBezTo>
                  <a:pt x="2535618" y="-7518"/>
                  <a:pt x="2772431" y="-15699"/>
                  <a:pt x="2965015" y="0"/>
                </a:cubicBezTo>
                <a:cubicBezTo>
                  <a:pt x="3205503" y="-14948"/>
                  <a:pt x="3364821" y="191791"/>
                  <a:pt x="3381787" y="416772"/>
                </a:cubicBezTo>
                <a:cubicBezTo>
                  <a:pt x="3368623" y="600174"/>
                  <a:pt x="3365702" y="744246"/>
                  <a:pt x="3381787" y="922441"/>
                </a:cubicBezTo>
                <a:cubicBezTo>
                  <a:pt x="3397872" y="1100636"/>
                  <a:pt x="3382973" y="1222383"/>
                  <a:pt x="3381787" y="1428110"/>
                </a:cubicBezTo>
                <a:cubicBezTo>
                  <a:pt x="3380601" y="1633837"/>
                  <a:pt x="3403750" y="1776960"/>
                  <a:pt x="3381787" y="2083812"/>
                </a:cubicBezTo>
                <a:cubicBezTo>
                  <a:pt x="3374483" y="2310864"/>
                  <a:pt x="3171074" y="2470900"/>
                  <a:pt x="2965015" y="2500584"/>
                </a:cubicBezTo>
                <a:cubicBezTo>
                  <a:pt x="2822207" y="2471476"/>
                  <a:pt x="2493062" y="2511252"/>
                  <a:pt x="2302472" y="2500584"/>
                </a:cubicBezTo>
                <a:cubicBezTo>
                  <a:pt x="2111882" y="2489916"/>
                  <a:pt x="1967185" y="2485381"/>
                  <a:pt x="1639929" y="2500584"/>
                </a:cubicBezTo>
                <a:cubicBezTo>
                  <a:pt x="1312673" y="2515787"/>
                  <a:pt x="1185975" y="2505226"/>
                  <a:pt x="1002868" y="2500584"/>
                </a:cubicBezTo>
                <a:cubicBezTo>
                  <a:pt x="819761" y="2495942"/>
                  <a:pt x="708068" y="2499824"/>
                  <a:pt x="416772" y="2500584"/>
                </a:cubicBezTo>
                <a:cubicBezTo>
                  <a:pt x="182768" y="2482660"/>
                  <a:pt x="-11876" y="2306102"/>
                  <a:pt x="0" y="2083812"/>
                </a:cubicBezTo>
                <a:cubicBezTo>
                  <a:pt x="22796" y="1854388"/>
                  <a:pt x="-8679" y="1766817"/>
                  <a:pt x="0" y="1544802"/>
                </a:cubicBezTo>
                <a:cubicBezTo>
                  <a:pt x="8679" y="1322787"/>
                  <a:pt x="-20542" y="1202026"/>
                  <a:pt x="0" y="972452"/>
                </a:cubicBezTo>
                <a:cubicBezTo>
                  <a:pt x="20542" y="742878"/>
                  <a:pt x="22399" y="634717"/>
                  <a:pt x="0" y="416772"/>
                </a:cubicBezTo>
                <a:close/>
              </a:path>
            </a:pathLst>
          </a:custGeom>
          <a:solidFill>
            <a:schemeClr val="accent4">
              <a:lumMod val="20000"/>
              <a:lumOff val="80000"/>
            </a:schemeClr>
          </a:solidFill>
          <a:ln w="38100">
            <a:solidFill>
              <a:schemeClr val="tx1"/>
            </a:solidFill>
            <a:extLst>
              <a:ext uri="{C807C97D-BFC1-408E-A445-0C87EB9F89A2}">
                <ask:lineSketchStyleProps xmlns="" xmlns:ask="http://schemas.microsoft.com/office/drawing/2018/sketchyshapes" sd="2987704935">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56694AD-8178-7051-62C3-A7634401B46A}"/>
              </a:ext>
            </a:extLst>
          </p:cNvPr>
          <p:cNvSpPr/>
          <p:nvPr/>
        </p:nvSpPr>
        <p:spPr>
          <a:xfrm>
            <a:off x="2032309" y="4007964"/>
            <a:ext cx="3381787" cy="2500584"/>
          </a:xfrm>
          <a:custGeom>
            <a:avLst/>
            <a:gdLst>
              <a:gd name="connsiteX0" fmla="*/ 0 w 3381787"/>
              <a:gd name="connsiteY0" fmla="*/ 416772 h 2500584"/>
              <a:gd name="connsiteX1" fmla="*/ 416772 w 3381787"/>
              <a:gd name="connsiteY1" fmla="*/ 0 h 2500584"/>
              <a:gd name="connsiteX2" fmla="*/ 1053833 w 3381787"/>
              <a:gd name="connsiteY2" fmla="*/ 0 h 2500584"/>
              <a:gd name="connsiteX3" fmla="*/ 1665411 w 3381787"/>
              <a:gd name="connsiteY3" fmla="*/ 0 h 2500584"/>
              <a:gd name="connsiteX4" fmla="*/ 2302472 w 3381787"/>
              <a:gd name="connsiteY4" fmla="*/ 0 h 2500584"/>
              <a:gd name="connsiteX5" fmla="*/ 2965015 w 3381787"/>
              <a:gd name="connsiteY5" fmla="*/ 0 h 2500584"/>
              <a:gd name="connsiteX6" fmla="*/ 3381787 w 3381787"/>
              <a:gd name="connsiteY6" fmla="*/ 416772 h 2500584"/>
              <a:gd name="connsiteX7" fmla="*/ 3381787 w 3381787"/>
              <a:gd name="connsiteY7" fmla="*/ 955782 h 2500584"/>
              <a:gd name="connsiteX8" fmla="*/ 3381787 w 3381787"/>
              <a:gd name="connsiteY8" fmla="*/ 1528132 h 2500584"/>
              <a:gd name="connsiteX9" fmla="*/ 3381787 w 3381787"/>
              <a:gd name="connsiteY9" fmla="*/ 2083812 h 2500584"/>
              <a:gd name="connsiteX10" fmla="*/ 2965015 w 3381787"/>
              <a:gd name="connsiteY10" fmla="*/ 2500584 h 2500584"/>
              <a:gd name="connsiteX11" fmla="*/ 2327954 w 3381787"/>
              <a:gd name="connsiteY11" fmla="*/ 2500584 h 2500584"/>
              <a:gd name="connsiteX12" fmla="*/ 1639929 w 3381787"/>
              <a:gd name="connsiteY12" fmla="*/ 2500584 h 2500584"/>
              <a:gd name="connsiteX13" fmla="*/ 1079315 w 3381787"/>
              <a:gd name="connsiteY13" fmla="*/ 2500584 h 2500584"/>
              <a:gd name="connsiteX14" fmla="*/ 416772 w 3381787"/>
              <a:gd name="connsiteY14" fmla="*/ 2500584 h 2500584"/>
              <a:gd name="connsiteX15" fmla="*/ 0 w 3381787"/>
              <a:gd name="connsiteY15" fmla="*/ 2083812 h 2500584"/>
              <a:gd name="connsiteX16" fmla="*/ 0 w 3381787"/>
              <a:gd name="connsiteY16" fmla="*/ 1561473 h 2500584"/>
              <a:gd name="connsiteX17" fmla="*/ 0 w 3381787"/>
              <a:gd name="connsiteY17" fmla="*/ 989122 h 2500584"/>
              <a:gd name="connsiteX18" fmla="*/ 0 w 3381787"/>
              <a:gd name="connsiteY18" fmla="*/ 416772 h 25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81787" h="2500584" fill="none" extrusionOk="0">
                <a:moveTo>
                  <a:pt x="0" y="416772"/>
                </a:moveTo>
                <a:cubicBezTo>
                  <a:pt x="-23392" y="190892"/>
                  <a:pt x="212029" y="-43558"/>
                  <a:pt x="416772" y="0"/>
                </a:cubicBezTo>
                <a:cubicBezTo>
                  <a:pt x="660082" y="15777"/>
                  <a:pt x="886789" y="-3940"/>
                  <a:pt x="1053833" y="0"/>
                </a:cubicBezTo>
                <a:cubicBezTo>
                  <a:pt x="1220877" y="3940"/>
                  <a:pt x="1530937" y="-26337"/>
                  <a:pt x="1665411" y="0"/>
                </a:cubicBezTo>
                <a:cubicBezTo>
                  <a:pt x="1799885" y="26337"/>
                  <a:pt x="2081284" y="-10806"/>
                  <a:pt x="2302472" y="0"/>
                </a:cubicBezTo>
                <a:cubicBezTo>
                  <a:pt x="2523660" y="10806"/>
                  <a:pt x="2648665" y="22601"/>
                  <a:pt x="2965015" y="0"/>
                </a:cubicBezTo>
                <a:cubicBezTo>
                  <a:pt x="3201185" y="23359"/>
                  <a:pt x="3388945" y="230821"/>
                  <a:pt x="3381787" y="416772"/>
                </a:cubicBezTo>
                <a:cubicBezTo>
                  <a:pt x="3367819" y="625696"/>
                  <a:pt x="3399421" y="795684"/>
                  <a:pt x="3381787" y="955782"/>
                </a:cubicBezTo>
                <a:cubicBezTo>
                  <a:pt x="3364154" y="1115880"/>
                  <a:pt x="3400944" y="1306492"/>
                  <a:pt x="3381787" y="1528132"/>
                </a:cubicBezTo>
                <a:cubicBezTo>
                  <a:pt x="3362631" y="1749772"/>
                  <a:pt x="3408893" y="1812593"/>
                  <a:pt x="3381787" y="2083812"/>
                </a:cubicBezTo>
                <a:cubicBezTo>
                  <a:pt x="3391937" y="2318652"/>
                  <a:pt x="3248799" y="2515524"/>
                  <a:pt x="2965015" y="2500584"/>
                </a:cubicBezTo>
                <a:cubicBezTo>
                  <a:pt x="2735768" y="2482264"/>
                  <a:pt x="2571373" y="2509976"/>
                  <a:pt x="2327954" y="2500584"/>
                </a:cubicBezTo>
                <a:cubicBezTo>
                  <a:pt x="2084535" y="2491192"/>
                  <a:pt x="1905228" y="2490546"/>
                  <a:pt x="1639929" y="2500584"/>
                </a:cubicBezTo>
                <a:cubicBezTo>
                  <a:pt x="1374631" y="2510622"/>
                  <a:pt x="1303263" y="2509625"/>
                  <a:pt x="1079315" y="2500584"/>
                </a:cubicBezTo>
                <a:cubicBezTo>
                  <a:pt x="855367" y="2491543"/>
                  <a:pt x="613098" y="2518948"/>
                  <a:pt x="416772" y="2500584"/>
                </a:cubicBezTo>
                <a:cubicBezTo>
                  <a:pt x="164474" y="2482810"/>
                  <a:pt x="-17376" y="2347446"/>
                  <a:pt x="0" y="2083812"/>
                </a:cubicBezTo>
                <a:cubicBezTo>
                  <a:pt x="-5045" y="1856303"/>
                  <a:pt x="16282" y="1666779"/>
                  <a:pt x="0" y="1561473"/>
                </a:cubicBezTo>
                <a:cubicBezTo>
                  <a:pt x="-16282" y="1456167"/>
                  <a:pt x="-26579" y="1260710"/>
                  <a:pt x="0" y="989122"/>
                </a:cubicBezTo>
                <a:cubicBezTo>
                  <a:pt x="26579" y="717534"/>
                  <a:pt x="12397" y="532153"/>
                  <a:pt x="0" y="416772"/>
                </a:cubicBezTo>
                <a:close/>
              </a:path>
              <a:path w="3381787" h="2500584" stroke="0" extrusionOk="0">
                <a:moveTo>
                  <a:pt x="0" y="416772"/>
                </a:moveTo>
                <a:cubicBezTo>
                  <a:pt x="6569" y="237874"/>
                  <a:pt x="187038" y="-22036"/>
                  <a:pt x="416772" y="0"/>
                </a:cubicBezTo>
                <a:cubicBezTo>
                  <a:pt x="678724" y="-22103"/>
                  <a:pt x="713809" y="-11274"/>
                  <a:pt x="977385" y="0"/>
                </a:cubicBezTo>
                <a:cubicBezTo>
                  <a:pt x="1240961" y="11274"/>
                  <a:pt x="1305971" y="25823"/>
                  <a:pt x="1563481" y="0"/>
                </a:cubicBezTo>
                <a:cubicBezTo>
                  <a:pt x="1820991" y="-25823"/>
                  <a:pt x="1987109" y="758"/>
                  <a:pt x="2124095" y="0"/>
                </a:cubicBezTo>
                <a:cubicBezTo>
                  <a:pt x="2261081" y="-758"/>
                  <a:pt x="2553045" y="14637"/>
                  <a:pt x="2965015" y="0"/>
                </a:cubicBezTo>
                <a:cubicBezTo>
                  <a:pt x="3195082" y="-11365"/>
                  <a:pt x="3394632" y="138115"/>
                  <a:pt x="3381787" y="416772"/>
                </a:cubicBezTo>
                <a:cubicBezTo>
                  <a:pt x="3388891" y="561342"/>
                  <a:pt x="3398738" y="709405"/>
                  <a:pt x="3381787" y="939111"/>
                </a:cubicBezTo>
                <a:cubicBezTo>
                  <a:pt x="3364836" y="1168817"/>
                  <a:pt x="3373515" y="1224263"/>
                  <a:pt x="3381787" y="1478121"/>
                </a:cubicBezTo>
                <a:cubicBezTo>
                  <a:pt x="3390060" y="1731979"/>
                  <a:pt x="3386152" y="1812738"/>
                  <a:pt x="3381787" y="2083812"/>
                </a:cubicBezTo>
                <a:cubicBezTo>
                  <a:pt x="3393195" y="2318177"/>
                  <a:pt x="3188127" y="2501290"/>
                  <a:pt x="2965015" y="2500584"/>
                </a:cubicBezTo>
                <a:cubicBezTo>
                  <a:pt x="2800100" y="2499808"/>
                  <a:pt x="2496796" y="2499065"/>
                  <a:pt x="2327954" y="2500584"/>
                </a:cubicBezTo>
                <a:cubicBezTo>
                  <a:pt x="2159112" y="2502103"/>
                  <a:pt x="2017597" y="2498411"/>
                  <a:pt x="1767341" y="2500584"/>
                </a:cubicBezTo>
                <a:cubicBezTo>
                  <a:pt x="1517085" y="2502757"/>
                  <a:pt x="1364920" y="2505800"/>
                  <a:pt x="1130280" y="2500584"/>
                </a:cubicBezTo>
                <a:cubicBezTo>
                  <a:pt x="895640" y="2495368"/>
                  <a:pt x="685529" y="2492720"/>
                  <a:pt x="416772" y="2500584"/>
                </a:cubicBezTo>
                <a:cubicBezTo>
                  <a:pt x="142687" y="2525181"/>
                  <a:pt x="-21800" y="2286284"/>
                  <a:pt x="0" y="2083812"/>
                </a:cubicBezTo>
                <a:cubicBezTo>
                  <a:pt x="5008" y="1821619"/>
                  <a:pt x="-21771" y="1677866"/>
                  <a:pt x="0" y="1511462"/>
                </a:cubicBezTo>
                <a:cubicBezTo>
                  <a:pt x="21771" y="1345058"/>
                  <a:pt x="16499" y="1229021"/>
                  <a:pt x="0" y="955782"/>
                </a:cubicBezTo>
                <a:cubicBezTo>
                  <a:pt x="-16499" y="682543"/>
                  <a:pt x="-6757" y="539048"/>
                  <a:pt x="0" y="416772"/>
                </a:cubicBezTo>
                <a:close/>
              </a:path>
            </a:pathLst>
          </a:custGeom>
          <a:solidFill>
            <a:schemeClr val="accent5">
              <a:lumMod val="20000"/>
              <a:lumOff val="80000"/>
            </a:schemeClr>
          </a:solidFill>
          <a:ln w="38100">
            <a:solidFill>
              <a:schemeClr val="tx1"/>
            </a:solidFill>
            <a:extLst>
              <a:ext uri="{C807C97D-BFC1-408E-A445-0C87EB9F89A2}">
                <ask:lineSketchStyleProps xmlns="" xmlns:ask="http://schemas.microsoft.com/office/drawing/2018/sketchyshapes" sd="32956031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55FE8DFF-75C3-F1EF-BA13-74EF4D26CFF0}"/>
              </a:ext>
            </a:extLst>
          </p:cNvPr>
          <p:cNvSpPr/>
          <p:nvPr/>
        </p:nvSpPr>
        <p:spPr>
          <a:xfrm>
            <a:off x="6912427" y="1190146"/>
            <a:ext cx="3381787" cy="2500584"/>
          </a:xfrm>
          <a:custGeom>
            <a:avLst/>
            <a:gdLst>
              <a:gd name="connsiteX0" fmla="*/ 0 w 3381787"/>
              <a:gd name="connsiteY0" fmla="*/ 416772 h 2500584"/>
              <a:gd name="connsiteX1" fmla="*/ 416772 w 3381787"/>
              <a:gd name="connsiteY1" fmla="*/ 0 h 2500584"/>
              <a:gd name="connsiteX2" fmla="*/ 1028350 w 3381787"/>
              <a:gd name="connsiteY2" fmla="*/ 0 h 2500584"/>
              <a:gd name="connsiteX3" fmla="*/ 1588964 w 3381787"/>
              <a:gd name="connsiteY3" fmla="*/ 0 h 2500584"/>
              <a:gd name="connsiteX4" fmla="*/ 2149577 w 3381787"/>
              <a:gd name="connsiteY4" fmla="*/ 0 h 2500584"/>
              <a:gd name="connsiteX5" fmla="*/ 2965015 w 3381787"/>
              <a:gd name="connsiteY5" fmla="*/ 0 h 2500584"/>
              <a:gd name="connsiteX6" fmla="*/ 3381787 w 3381787"/>
              <a:gd name="connsiteY6" fmla="*/ 416772 h 2500584"/>
              <a:gd name="connsiteX7" fmla="*/ 3381787 w 3381787"/>
              <a:gd name="connsiteY7" fmla="*/ 922441 h 2500584"/>
              <a:gd name="connsiteX8" fmla="*/ 3381787 w 3381787"/>
              <a:gd name="connsiteY8" fmla="*/ 1478121 h 2500584"/>
              <a:gd name="connsiteX9" fmla="*/ 3381787 w 3381787"/>
              <a:gd name="connsiteY9" fmla="*/ 2083812 h 2500584"/>
              <a:gd name="connsiteX10" fmla="*/ 2965015 w 3381787"/>
              <a:gd name="connsiteY10" fmla="*/ 2500584 h 2500584"/>
              <a:gd name="connsiteX11" fmla="*/ 2276989 w 3381787"/>
              <a:gd name="connsiteY11" fmla="*/ 2500584 h 2500584"/>
              <a:gd name="connsiteX12" fmla="*/ 1614446 w 3381787"/>
              <a:gd name="connsiteY12" fmla="*/ 2500584 h 2500584"/>
              <a:gd name="connsiteX13" fmla="*/ 1002868 w 3381787"/>
              <a:gd name="connsiteY13" fmla="*/ 2500584 h 2500584"/>
              <a:gd name="connsiteX14" fmla="*/ 416772 w 3381787"/>
              <a:gd name="connsiteY14" fmla="*/ 2500584 h 2500584"/>
              <a:gd name="connsiteX15" fmla="*/ 0 w 3381787"/>
              <a:gd name="connsiteY15" fmla="*/ 2083812 h 2500584"/>
              <a:gd name="connsiteX16" fmla="*/ 0 w 3381787"/>
              <a:gd name="connsiteY16" fmla="*/ 1561473 h 2500584"/>
              <a:gd name="connsiteX17" fmla="*/ 0 w 3381787"/>
              <a:gd name="connsiteY17" fmla="*/ 1005793 h 2500584"/>
              <a:gd name="connsiteX18" fmla="*/ 0 w 3381787"/>
              <a:gd name="connsiteY18" fmla="*/ 416772 h 25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81787" h="2500584" fill="none" extrusionOk="0">
                <a:moveTo>
                  <a:pt x="0" y="416772"/>
                </a:moveTo>
                <a:cubicBezTo>
                  <a:pt x="-25013" y="162696"/>
                  <a:pt x="177393" y="-23021"/>
                  <a:pt x="416772" y="0"/>
                </a:cubicBezTo>
                <a:cubicBezTo>
                  <a:pt x="642871" y="-8697"/>
                  <a:pt x="817172" y="-26756"/>
                  <a:pt x="1028350" y="0"/>
                </a:cubicBezTo>
                <a:cubicBezTo>
                  <a:pt x="1239528" y="26756"/>
                  <a:pt x="1333302" y="-22328"/>
                  <a:pt x="1588964" y="0"/>
                </a:cubicBezTo>
                <a:cubicBezTo>
                  <a:pt x="1844626" y="22328"/>
                  <a:pt x="1997722" y="1067"/>
                  <a:pt x="2149577" y="0"/>
                </a:cubicBezTo>
                <a:cubicBezTo>
                  <a:pt x="2301432" y="-1067"/>
                  <a:pt x="2747023" y="26469"/>
                  <a:pt x="2965015" y="0"/>
                </a:cubicBezTo>
                <a:cubicBezTo>
                  <a:pt x="3161270" y="-30001"/>
                  <a:pt x="3389554" y="190534"/>
                  <a:pt x="3381787" y="416772"/>
                </a:cubicBezTo>
                <a:cubicBezTo>
                  <a:pt x="3390640" y="567972"/>
                  <a:pt x="3374142" y="759104"/>
                  <a:pt x="3381787" y="922441"/>
                </a:cubicBezTo>
                <a:cubicBezTo>
                  <a:pt x="3389432" y="1085778"/>
                  <a:pt x="3374240" y="1262146"/>
                  <a:pt x="3381787" y="1478121"/>
                </a:cubicBezTo>
                <a:cubicBezTo>
                  <a:pt x="3389334" y="1694096"/>
                  <a:pt x="3397182" y="1882729"/>
                  <a:pt x="3381787" y="2083812"/>
                </a:cubicBezTo>
                <a:cubicBezTo>
                  <a:pt x="3367795" y="2287918"/>
                  <a:pt x="3153080" y="2494103"/>
                  <a:pt x="2965015" y="2500584"/>
                </a:cubicBezTo>
                <a:cubicBezTo>
                  <a:pt x="2659625" y="2487313"/>
                  <a:pt x="2529250" y="2492357"/>
                  <a:pt x="2276989" y="2500584"/>
                </a:cubicBezTo>
                <a:cubicBezTo>
                  <a:pt x="2024728" y="2508811"/>
                  <a:pt x="1855611" y="2493469"/>
                  <a:pt x="1614446" y="2500584"/>
                </a:cubicBezTo>
                <a:cubicBezTo>
                  <a:pt x="1373281" y="2507699"/>
                  <a:pt x="1220460" y="2525072"/>
                  <a:pt x="1002868" y="2500584"/>
                </a:cubicBezTo>
                <a:cubicBezTo>
                  <a:pt x="785276" y="2476096"/>
                  <a:pt x="682944" y="2476599"/>
                  <a:pt x="416772" y="2500584"/>
                </a:cubicBezTo>
                <a:cubicBezTo>
                  <a:pt x="211768" y="2550170"/>
                  <a:pt x="-19259" y="2299222"/>
                  <a:pt x="0" y="2083812"/>
                </a:cubicBezTo>
                <a:cubicBezTo>
                  <a:pt x="-20333" y="1881867"/>
                  <a:pt x="4966" y="1723488"/>
                  <a:pt x="0" y="1561473"/>
                </a:cubicBezTo>
                <a:cubicBezTo>
                  <a:pt x="-4966" y="1399458"/>
                  <a:pt x="3810" y="1144132"/>
                  <a:pt x="0" y="1005793"/>
                </a:cubicBezTo>
                <a:cubicBezTo>
                  <a:pt x="-3810" y="867454"/>
                  <a:pt x="19824" y="621416"/>
                  <a:pt x="0" y="416772"/>
                </a:cubicBezTo>
                <a:close/>
              </a:path>
              <a:path w="3381787" h="2500584" stroke="0" extrusionOk="0">
                <a:moveTo>
                  <a:pt x="0" y="416772"/>
                </a:moveTo>
                <a:cubicBezTo>
                  <a:pt x="-9467" y="187580"/>
                  <a:pt x="197759" y="51089"/>
                  <a:pt x="416772" y="0"/>
                </a:cubicBezTo>
                <a:cubicBezTo>
                  <a:pt x="626695" y="8868"/>
                  <a:pt x="777298" y="25344"/>
                  <a:pt x="1053833" y="0"/>
                </a:cubicBezTo>
                <a:cubicBezTo>
                  <a:pt x="1330368" y="-25344"/>
                  <a:pt x="1457059" y="14751"/>
                  <a:pt x="1690894" y="0"/>
                </a:cubicBezTo>
                <a:cubicBezTo>
                  <a:pt x="1924729" y="-14751"/>
                  <a:pt x="2050916" y="26891"/>
                  <a:pt x="2276989" y="0"/>
                </a:cubicBezTo>
                <a:cubicBezTo>
                  <a:pt x="2503063" y="-26891"/>
                  <a:pt x="2743920" y="10014"/>
                  <a:pt x="2965015" y="0"/>
                </a:cubicBezTo>
                <a:cubicBezTo>
                  <a:pt x="3195274" y="-36892"/>
                  <a:pt x="3359173" y="134629"/>
                  <a:pt x="3381787" y="416772"/>
                </a:cubicBezTo>
                <a:cubicBezTo>
                  <a:pt x="3392657" y="587255"/>
                  <a:pt x="3368365" y="751269"/>
                  <a:pt x="3381787" y="972452"/>
                </a:cubicBezTo>
                <a:cubicBezTo>
                  <a:pt x="3395209" y="1193635"/>
                  <a:pt x="3376014" y="1334354"/>
                  <a:pt x="3381787" y="1511462"/>
                </a:cubicBezTo>
                <a:cubicBezTo>
                  <a:pt x="3387561" y="1688570"/>
                  <a:pt x="3401294" y="1950012"/>
                  <a:pt x="3381787" y="2083812"/>
                </a:cubicBezTo>
                <a:cubicBezTo>
                  <a:pt x="3362326" y="2330978"/>
                  <a:pt x="3217248" y="2533061"/>
                  <a:pt x="2965015" y="2500584"/>
                </a:cubicBezTo>
                <a:cubicBezTo>
                  <a:pt x="2655080" y="2507449"/>
                  <a:pt x="2499342" y="2529683"/>
                  <a:pt x="2327954" y="2500584"/>
                </a:cubicBezTo>
                <a:cubicBezTo>
                  <a:pt x="2156566" y="2471485"/>
                  <a:pt x="1938361" y="2477655"/>
                  <a:pt x="1690894" y="2500584"/>
                </a:cubicBezTo>
                <a:cubicBezTo>
                  <a:pt x="1443427" y="2523513"/>
                  <a:pt x="1337145" y="2471415"/>
                  <a:pt x="1028350" y="2500584"/>
                </a:cubicBezTo>
                <a:cubicBezTo>
                  <a:pt x="719555" y="2529753"/>
                  <a:pt x="639350" y="2477679"/>
                  <a:pt x="416772" y="2500584"/>
                </a:cubicBezTo>
                <a:cubicBezTo>
                  <a:pt x="164065" y="2481510"/>
                  <a:pt x="-19633" y="2332109"/>
                  <a:pt x="0" y="2083812"/>
                </a:cubicBezTo>
                <a:cubicBezTo>
                  <a:pt x="16010" y="1810676"/>
                  <a:pt x="28085" y="1758258"/>
                  <a:pt x="0" y="1494791"/>
                </a:cubicBezTo>
                <a:cubicBezTo>
                  <a:pt x="-28085" y="1231324"/>
                  <a:pt x="-12023" y="1099932"/>
                  <a:pt x="0" y="922441"/>
                </a:cubicBezTo>
                <a:cubicBezTo>
                  <a:pt x="12023" y="744950"/>
                  <a:pt x="-5256" y="570841"/>
                  <a:pt x="0" y="416772"/>
                </a:cubicBezTo>
                <a:close/>
              </a:path>
            </a:pathLst>
          </a:custGeom>
          <a:solidFill>
            <a:schemeClr val="accent6">
              <a:lumMod val="20000"/>
              <a:lumOff val="80000"/>
            </a:schemeClr>
          </a:solidFill>
          <a:ln w="38100">
            <a:solidFill>
              <a:schemeClr val="tx1"/>
            </a:solidFill>
            <a:extLst>
              <a:ext uri="{C807C97D-BFC1-408E-A445-0C87EB9F89A2}">
                <ask:lineSketchStyleProps xmlns="" xmlns:ask="http://schemas.microsoft.com/office/drawing/2018/sketchyshapes" sd="3756108299">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6FDAA700-0871-B183-271F-9176C0509DCC}"/>
              </a:ext>
            </a:extLst>
          </p:cNvPr>
          <p:cNvSpPr/>
          <p:nvPr/>
        </p:nvSpPr>
        <p:spPr>
          <a:xfrm>
            <a:off x="6857266" y="4016128"/>
            <a:ext cx="3381787" cy="2500584"/>
          </a:xfrm>
          <a:custGeom>
            <a:avLst/>
            <a:gdLst>
              <a:gd name="connsiteX0" fmla="*/ 0 w 3381787"/>
              <a:gd name="connsiteY0" fmla="*/ 416772 h 2500584"/>
              <a:gd name="connsiteX1" fmla="*/ 416772 w 3381787"/>
              <a:gd name="connsiteY1" fmla="*/ 0 h 2500584"/>
              <a:gd name="connsiteX2" fmla="*/ 1028350 w 3381787"/>
              <a:gd name="connsiteY2" fmla="*/ 0 h 2500584"/>
              <a:gd name="connsiteX3" fmla="*/ 1665411 w 3381787"/>
              <a:gd name="connsiteY3" fmla="*/ 0 h 2500584"/>
              <a:gd name="connsiteX4" fmla="*/ 2251507 w 3381787"/>
              <a:gd name="connsiteY4" fmla="*/ 0 h 2500584"/>
              <a:gd name="connsiteX5" fmla="*/ 2965015 w 3381787"/>
              <a:gd name="connsiteY5" fmla="*/ 0 h 2500584"/>
              <a:gd name="connsiteX6" fmla="*/ 3381787 w 3381787"/>
              <a:gd name="connsiteY6" fmla="*/ 416772 h 2500584"/>
              <a:gd name="connsiteX7" fmla="*/ 3381787 w 3381787"/>
              <a:gd name="connsiteY7" fmla="*/ 955782 h 2500584"/>
              <a:gd name="connsiteX8" fmla="*/ 3381787 w 3381787"/>
              <a:gd name="connsiteY8" fmla="*/ 1478121 h 2500584"/>
              <a:gd name="connsiteX9" fmla="*/ 3381787 w 3381787"/>
              <a:gd name="connsiteY9" fmla="*/ 2083812 h 2500584"/>
              <a:gd name="connsiteX10" fmla="*/ 2965015 w 3381787"/>
              <a:gd name="connsiteY10" fmla="*/ 2500584 h 2500584"/>
              <a:gd name="connsiteX11" fmla="*/ 2276989 w 3381787"/>
              <a:gd name="connsiteY11" fmla="*/ 2500584 h 2500584"/>
              <a:gd name="connsiteX12" fmla="*/ 1588964 w 3381787"/>
              <a:gd name="connsiteY12" fmla="*/ 2500584 h 2500584"/>
              <a:gd name="connsiteX13" fmla="*/ 416772 w 3381787"/>
              <a:gd name="connsiteY13" fmla="*/ 2500584 h 2500584"/>
              <a:gd name="connsiteX14" fmla="*/ 0 w 3381787"/>
              <a:gd name="connsiteY14" fmla="*/ 2083812 h 2500584"/>
              <a:gd name="connsiteX15" fmla="*/ 0 w 3381787"/>
              <a:gd name="connsiteY15" fmla="*/ 1494791 h 2500584"/>
              <a:gd name="connsiteX16" fmla="*/ 0 w 3381787"/>
              <a:gd name="connsiteY16" fmla="*/ 989122 h 2500584"/>
              <a:gd name="connsiteX17" fmla="*/ 0 w 3381787"/>
              <a:gd name="connsiteY17" fmla="*/ 416772 h 25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1787" h="2500584" fill="none" extrusionOk="0">
                <a:moveTo>
                  <a:pt x="0" y="416772"/>
                </a:moveTo>
                <a:cubicBezTo>
                  <a:pt x="26141" y="202077"/>
                  <a:pt x="194678" y="6100"/>
                  <a:pt x="416772" y="0"/>
                </a:cubicBezTo>
                <a:cubicBezTo>
                  <a:pt x="576580" y="-21356"/>
                  <a:pt x="874590" y="-25510"/>
                  <a:pt x="1028350" y="0"/>
                </a:cubicBezTo>
                <a:cubicBezTo>
                  <a:pt x="1182110" y="25510"/>
                  <a:pt x="1362935" y="17827"/>
                  <a:pt x="1665411" y="0"/>
                </a:cubicBezTo>
                <a:cubicBezTo>
                  <a:pt x="1967887" y="-17827"/>
                  <a:pt x="2050343" y="7164"/>
                  <a:pt x="2251507" y="0"/>
                </a:cubicBezTo>
                <a:cubicBezTo>
                  <a:pt x="2452671" y="-7164"/>
                  <a:pt x="2710343" y="18612"/>
                  <a:pt x="2965015" y="0"/>
                </a:cubicBezTo>
                <a:cubicBezTo>
                  <a:pt x="3173902" y="-20262"/>
                  <a:pt x="3366576" y="210275"/>
                  <a:pt x="3381787" y="416772"/>
                </a:cubicBezTo>
                <a:cubicBezTo>
                  <a:pt x="3403917" y="636597"/>
                  <a:pt x="3369269" y="796642"/>
                  <a:pt x="3381787" y="955782"/>
                </a:cubicBezTo>
                <a:cubicBezTo>
                  <a:pt x="3394306" y="1114922"/>
                  <a:pt x="3395973" y="1309303"/>
                  <a:pt x="3381787" y="1478121"/>
                </a:cubicBezTo>
                <a:cubicBezTo>
                  <a:pt x="3367601" y="1646939"/>
                  <a:pt x="3405488" y="1886540"/>
                  <a:pt x="3381787" y="2083812"/>
                </a:cubicBezTo>
                <a:cubicBezTo>
                  <a:pt x="3347284" y="2339720"/>
                  <a:pt x="3215531" y="2505900"/>
                  <a:pt x="2965015" y="2500584"/>
                </a:cubicBezTo>
                <a:cubicBezTo>
                  <a:pt x="2812669" y="2513034"/>
                  <a:pt x="2562788" y="2506489"/>
                  <a:pt x="2276989" y="2500584"/>
                </a:cubicBezTo>
                <a:cubicBezTo>
                  <a:pt x="1991190" y="2494679"/>
                  <a:pt x="1872800" y="2489134"/>
                  <a:pt x="1588964" y="2500584"/>
                </a:cubicBezTo>
                <a:cubicBezTo>
                  <a:pt x="1305129" y="2512034"/>
                  <a:pt x="880043" y="2460352"/>
                  <a:pt x="416772" y="2500584"/>
                </a:cubicBezTo>
                <a:cubicBezTo>
                  <a:pt x="180244" y="2516630"/>
                  <a:pt x="-19965" y="2271746"/>
                  <a:pt x="0" y="2083812"/>
                </a:cubicBezTo>
                <a:cubicBezTo>
                  <a:pt x="9735" y="1894964"/>
                  <a:pt x="-11794" y="1700411"/>
                  <a:pt x="0" y="1494791"/>
                </a:cubicBezTo>
                <a:cubicBezTo>
                  <a:pt x="11794" y="1289171"/>
                  <a:pt x="17069" y="1119034"/>
                  <a:pt x="0" y="989122"/>
                </a:cubicBezTo>
                <a:cubicBezTo>
                  <a:pt x="-17069" y="859210"/>
                  <a:pt x="23925" y="635590"/>
                  <a:pt x="0" y="416772"/>
                </a:cubicBezTo>
                <a:close/>
              </a:path>
              <a:path w="3381787" h="2500584" stroke="0" extrusionOk="0">
                <a:moveTo>
                  <a:pt x="0" y="416772"/>
                </a:moveTo>
                <a:cubicBezTo>
                  <a:pt x="14974" y="158804"/>
                  <a:pt x="188742" y="56894"/>
                  <a:pt x="416772" y="0"/>
                </a:cubicBezTo>
                <a:cubicBezTo>
                  <a:pt x="602161" y="31812"/>
                  <a:pt x="854362" y="18878"/>
                  <a:pt x="1104798" y="0"/>
                </a:cubicBezTo>
                <a:cubicBezTo>
                  <a:pt x="1355234" y="-18878"/>
                  <a:pt x="1593957" y="-23576"/>
                  <a:pt x="1741858" y="0"/>
                </a:cubicBezTo>
                <a:cubicBezTo>
                  <a:pt x="1889759" y="23576"/>
                  <a:pt x="2137477" y="-4232"/>
                  <a:pt x="2302472" y="0"/>
                </a:cubicBezTo>
                <a:cubicBezTo>
                  <a:pt x="2467467" y="4232"/>
                  <a:pt x="2643221" y="-4134"/>
                  <a:pt x="2965015" y="0"/>
                </a:cubicBezTo>
                <a:cubicBezTo>
                  <a:pt x="3200517" y="2224"/>
                  <a:pt x="3391277" y="152171"/>
                  <a:pt x="3381787" y="416772"/>
                </a:cubicBezTo>
                <a:cubicBezTo>
                  <a:pt x="3374420" y="613086"/>
                  <a:pt x="3374136" y="770107"/>
                  <a:pt x="3381787" y="972452"/>
                </a:cubicBezTo>
                <a:cubicBezTo>
                  <a:pt x="3389438" y="1174797"/>
                  <a:pt x="3399238" y="1406594"/>
                  <a:pt x="3381787" y="1561473"/>
                </a:cubicBezTo>
                <a:cubicBezTo>
                  <a:pt x="3364336" y="1716352"/>
                  <a:pt x="3386907" y="1958994"/>
                  <a:pt x="3381787" y="2083812"/>
                </a:cubicBezTo>
                <a:cubicBezTo>
                  <a:pt x="3408011" y="2320433"/>
                  <a:pt x="3197975" y="2505130"/>
                  <a:pt x="2965015" y="2500584"/>
                </a:cubicBezTo>
                <a:cubicBezTo>
                  <a:pt x="2717577" y="2524243"/>
                  <a:pt x="2576205" y="2508784"/>
                  <a:pt x="2302472" y="2500584"/>
                </a:cubicBezTo>
                <a:cubicBezTo>
                  <a:pt x="2028739" y="2492384"/>
                  <a:pt x="1857032" y="2534901"/>
                  <a:pt x="1614446" y="2500584"/>
                </a:cubicBezTo>
                <a:cubicBezTo>
                  <a:pt x="1371860" y="2466267"/>
                  <a:pt x="1283674" y="2505976"/>
                  <a:pt x="1053833" y="2500584"/>
                </a:cubicBezTo>
                <a:cubicBezTo>
                  <a:pt x="823992" y="2495192"/>
                  <a:pt x="601819" y="2520093"/>
                  <a:pt x="416772" y="2500584"/>
                </a:cubicBezTo>
                <a:cubicBezTo>
                  <a:pt x="151566" y="2510287"/>
                  <a:pt x="-25431" y="2268981"/>
                  <a:pt x="0" y="2083812"/>
                </a:cubicBezTo>
                <a:cubicBezTo>
                  <a:pt x="-3754" y="1880361"/>
                  <a:pt x="24315" y="1696143"/>
                  <a:pt x="0" y="1494791"/>
                </a:cubicBezTo>
                <a:cubicBezTo>
                  <a:pt x="-24315" y="1293439"/>
                  <a:pt x="9598" y="1231049"/>
                  <a:pt x="0" y="972452"/>
                </a:cubicBezTo>
                <a:cubicBezTo>
                  <a:pt x="-9598" y="713855"/>
                  <a:pt x="14609" y="669720"/>
                  <a:pt x="0" y="416772"/>
                </a:cubicBezTo>
                <a:close/>
              </a:path>
            </a:pathLst>
          </a:custGeom>
          <a:solidFill>
            <a:schemeClr val="accent2">
              <a:lumMod val="20000"/>
              <a:lumOff val="80000"/>
            </a:schemeClr>
          </a:solidFill>
          <a:ln w="38100">
            <a:solidFill>
              <a:schemeClr val="tx1"/>
            </a:solidFill>
            <a:extLst>
              <a:ext uri="{C807C97D-BFC1-408E-A445-0C87EB9F89A2}">
                <ask:lineSketchStyleProps xmlns="" xmlns:ask="http://schemas.microsoft.com/office/drawing/2018/sketchyshapes" sd="216176110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FC559BB-D157-2C38-71AA-28D08EC4E12A}"/>
              </a:ext>
            </a:extLst>
          </p:cNvPr>
          <p:cNvSpPr txBox="1"/>
          <p:nvPr/>
        </p:nvSpPr>
        <p:spPr>
          <a:xfrm>
            <a:off x="2172795" y="1320977"/>
            <a:ext cx="3211135" cy="430887"/>
          </a:xfrm>
          <a:prstGeom prst="rect">
            <a:avLst/>
          </a:prstGeom>
          <a:noFill/>
        </p:spPr>
        <p:txBody>
          <a:bodyPr wrap="none" rtlCol="0">
            <a:spAutoFit/>
          </a:bodyPr>
          <a:lstStyle/>
          <a:p>
            <a:r>
              <a:rPr lang="en-US" sz="2200" b="1" dirty="0">
                <a:solidFill>
                  <a:schemeClr val="accent4">
                    <a:lumMod val="50000"/>
                  </a:schemeClr>
                </a:solidFill>
                <a:latin typeface="Arial" panose="020B0604020202020204" pitchFamily="34" charset="0"/>
                <a:cs typeface="Arial" panose="020B0604020202020204" pitchFamily="34" charset="0"/>
              </a:rPr>
              <a:t>TÁC NHÂN LÀM LẠNH</a:t>
            </a:r>
          </a:p>
        </p:txBody>
      </p:sp>
      <p:sp>
        <p:nvSpPr>
          <p:cNvPr id="35" name="TextBox 34">
            <a:extLst>
              <a:ext uri="{FF2B5EF4-FFF2-40B4-BE49-F238E27FC236}">
                <a16:creationId xmlns:a16="http://schemas.microsoft.com/office/drawing/2014/main" id="{A6AA0A1D-C8DC-B5B7-32D0-023EAB8A8FCD}"/>
              </a:ext>
            </a:extLst>
          </p:cNvPr>
          <p:cNvSpPr txBox="1"/>
          <p:nvPr/>
        </p:nvSpPr>
        <p:spPr>
          <a:xfrm>
            <a:off x="6912427" y="1306629"/>
            <a:ext cx="3402663" cy="430887"/>
          </a:xfrm>
          <a:prstGeom prst="rect">
            <a:avLst/>
          </a:prstGeom>
          <a:noFill/>
        </p:spPr>
        <p:txBody>
          <a:bodyPr wrap="none" rtlCol="0">
            <a:spAutoFit/>
          </a:bodyPr>
          <a:lstStyle/>
          <a:p>
            <a:r>
              <a:rPr lang="en-US" sz="2200" b="1" dirty="0">
                <a:solidFill>
                  <a:schemeClr val="accent6">
                    <a:lumMod val="50000"/>
                  </a:schemeClr>
                </a:solidFill>
                <a:latin typeface="Arial" panose="020B0604020202020204" pitchFamily="34" charset="0"/>
                <a:cs typeface="Arial" panose="020B0604020202020204" pitchFamily="34" charset="0"/>
              </a:rPr>
              <a:t>SẢN XUẤT NITRIC ACID</a:t>
            </a:r>
          </a:p>
        </p:txBody>
      </p:sp>
      <p:sp>
        <p:nvSpPr>
          <p:cNvPr id="36" name="TextBox 35">
            <a:extLst>
              <a:ext uri="{FF2B5EF4-FFF2-40B4-BE49-F238E27FC236}">
                <a16:creationId xmlns:a16="http://schemas.microsoft.com/office/drawing/2014/main" id="{4C502389-C20D-FC8C-B20A-D5000485B43A}"/>
              </a:ext>
            </a:extLst>
          </p:cNvPr>
          <p:cNvSpPr txBox="1"/>
          <p:nvPr/>
        </p:nvSpPr>
        <p:spPr>
          <a:xfrm>
            <a:off x="2914866" y="5958838"/>
            <a:ext cx="1627369" cy="430887"/>
          </a:xfrm>
          <a:prstGeom prst="rect">
            <a:avLst/>
          </a:prstGeom>
          <a:noFill/>
        </p:spPr>
        <p:txBody>
          <a:bodyPr wrap="none" rtlCol="0">
            <a:spAutoFit/>
          </a:bodyPr>
          <a:lstStyle/>
          <a:p>
            <a:r>
              <a:rPr lang="en-US" sz="2200" b="1" dirty="0">
                <a:solidFill>
                  <a:schemeClr val="accent5">
                    <a:lumMod val="50000"/>
                  </a:schemeClr>
                </a:solidFill>
                <a:latin typeface="Arial" panose="020B0604020202020204" pitchFamily="34" charset="0"/>
                <a:cs typeface="Arial" panose="020B0604020202020204" pitchFamily="34" charset="0"/>
              </a:rPr>
              <a:t>DUNG MÔI</a:t>
            </a:r>
          </a:p>
        </p:txBody>
      </p:sp>
      <p:sp>
        <p:nvSpPr>
          <p:cNvPr id="37" name="TextBox 36">
            <a:extLst>
              <a:ext uri="{FF2B5EF4-FFF2-40B4-BE49-F238E27FC236}">
                <a16:creationId xmlns:a16="http://schemas.microsoft.com/office/drawing/2014/main" id="{948ED088-BBDB-746D-ACC6-6AA046E5F660}"/>
              </a:ext>
            </a:extLst>
          </p:cNvPr>
          <p:cNvSpPr txBox="1"/>
          <p:nvPr/>
        </p:nvSpPr>
        <p:spPr>
          <a:xfrm>
            <a:off x="6941529" y="5967002"/>
            <a:ext cx="3223959" cy="430887"/>
          </a:xfrm>
          <a:prstGeom prst="rect">
            <a:avLst/>
          </a:prstGeom>
          <a:noFill/>
        </p:spPr>
        <p:txBody>
          <a:bodyPr wrap="none" rtlCol="0">
            <a:spAutoFit/>
          </a:bodyPr>
          <a:lstStyle/>
          <a:p>
            <a:r>
              <a:rPr lang="en-US" sz="2200" b="1" dirty="0">
                <a:solidFill>
                  <a:schemeClr val="accent2">
                    <a:lumMod val="50000"/>
                  </a:schemeClr>
                </a:solidFill>
                <a:latin typeface="Arial" panose="020B0604020202020204" pitchFamily="34" charset="0"/>
                <a:cs typeface="Arial" panose="020B0604020202020204" pitchFamily="34" charset="0"/>
              </a:rPr>
              <a:t>SẢN XUẤT PHÂN ĐẠM</a:t>
            </a:r>
          </a:p>
        </p:txBody>
      </p:sp>
      <p:pic>
        <p:nvPicPr>
          <p:cNvPr id="38" name="Picture 2" descr="Hệ thống làm lạnh| 0986.592.886">
            <a:extLst>
              <a:ext uri="{FF2B5EF4-FFF2-40B4-BE49-F238E27FC236}">
                <a16:creationId xmlns:a16="http://schemas.microsoft.com/office/drawing/2014/main" id="{AE591B6B-8C2E-E77B-7A16-BFFE13E393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8300" y="1846727"/>
            <a:ext cx="22098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9D935BF2-7EF8-4712-1F02-DAB6A5893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9195" y="1751864"/>
            <a:ext cx="1754505" cy="175450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Dung môi là gì? Ứng dụng và Lợi ích">
            <a:extLst>
              <a:ext uri="{FF2B5EF4-FFF2-40B4-BE49-F238E27FC236}">
                <a16:creationId xmlns:a16="http://schemas.microsoft.com/office/drawing/2014/main" id="{CA337FA1-34CC-BD95-1251-C83CB7CE2F6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981"/>
          <a:stretch/>
        </p:blipFill>
        <p:spPr bwMode="auto">
          <a:xfrm>
            <a:off x="2569907" y="4198430"/>
            <a:ext cx="2416909" cy="164158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Phân đạm xanh Organic cung cấp Nitơ và sự sinh trưởng cho cây trồng">
            <a:extLst>
              <a:ext uri="{FF2B5EF4-FFF2-40B4-BE49-F238E27FC236}">
                <a16:creationId xmlns:a16="http://schemas.microsoft.com/office/drawing/2014/main" id="{C427DDF2-D51E-9EAD-D452-883750F9EB4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6475" r="1808"/>
          <a:stretch/>
        </p:blipFill>
        <p:spPr bwMode="auto">
          <a:xfrm>
            <a:off x="7378744" y="4192319"/>
            <a:ext cx="2454993"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834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2" grpId="0" animBg="1"/>
      <p:bldP spid="33" grpId="0" animBg="1"/>
      <p:bldP spid="34" grpId="0"/>
      <p:bldP spid="35" grpId="0"/>
      <p:bldP spid="36" grpId="0"/>
      <p:bldP spid="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18">
            <a:extLst>
              <a:ext uri="{FF2B5EF4-FFF2-40B4-BE49-F238E27FC236}">
                <a16:creationId xmlns:a16="http://schemas.microsoft.com/office/drawing/2014/main" id="{B26B45E6-982C-B8D3-86A8-90BB1785EC67}"/>
              </a:ext>
            </a:extLst>
          </p:cNvPr>
          <p:cNvGrpSpPr/>
          <p:nvPr/>
        </p:nvGrpSpPr>
        <p:grpSpPr>
          <a:xfrm rot="12990985">
            <a:off x="-64014" y="-877297"/>
            <a:ext cx="2267893" cy="1830518"/>
            <a:chOff x="1821878" y="2257804"/>
            <a:chExt cx="2202275" cy="1777555"/>
          </a:xfrm>
          <a:noFill/>
        </p:grpSpPr>
        <p:sp>
          <p:nvSpPr>
            <p:cNvPr id="91" name="Freeform: Shape 90">
              <a:extLst>
                <a:ext uri="{FF2B5EF4-FFF2-40B4-BE49-F238E27FC236}">
                  <a16:creationId xmlns:a16="http://schemas.microsoft.com/office/drawing/2014/main" id="{5E70E1E6-31A9-E0A5-DDA5-83AB6A6C326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8FFEC4C-99AE-CE00-B6EA-195744C14DDF}"/>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6F4ACD-A0EF-407C-B16A-DA0EF4BCF040}"/>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94" name="Graphic 18">
            <a:extLst>
              <a:ext uri="{FF2B5EF4-FFF2-40B4-BE49-F238E27FC236}">
                <a16:creationId xmlns:a16="http://schemas.microsoft.com/office/drawing/2014/main" id="{F4D263B1-65F9-E346-64DC-B5390BAD1502}"/>
              </a:ext>
            </a:extLst>
          </p:cNvPr>
          <p:cNvGrpSpPr/>
          <p:nvPr/>
        </p:nvGrpSpPr>
        <p:grpSpPr>
          <a:xfrm rot="11280797">
            <a:off x="9903239" y="-935580"/>
            <a:ext cx="2267893" cy="1830518"/>
            <a:chOff x="1821878" y="2257804"/>
            <a:chExt cx="2202275" cy="1777555"/>
          </a:xfrm>
          <a:noFill/>
        </p:grpSpPr>
        <p:sp>
          <p:nvSpPr>
            <p:cNvPr id="95" name="Freeform: Shape 94">
              <a:extLst>
                <a:ext uri="{FF2B5EF4-FFF2-40B4-BE49-F238E27FC236}">
                  <a16:creationId xmlns:a16="http://schemas.microsoft.com/office/drawing/2014/main" id="{0A48662D-34C5-E963-833C-DA296236ABC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0" name="Freeform: Shape 10239">
              <a:extLst>
                <a:ext uri="{FF2B5EF4-FFF2-40B4-BE49-F238E27FC236}">
                  <a16:creationId xmlns:a16="http://schemas.microsoft.com/office/drawing/2014/main" id="{1A2E384A-51D3-C70A-30C2-D23E3523B68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1" name="Freeform: Shape 10240">
              <a:extLst>
                <a:ext uri="{FF2B5EF4-FFF2-40B4-BE49-F238E27FC236}">
                  <a16:creationId xmlns:a16="http://schemas.microsoft.com/office/drawing/2014/main" id="{01E49612-1D84-497E-0F62-FDB6F2D1BEAD}"/>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0243" name="Graphic 10242">
            <a:extLst>
              <a:ext uri="{FF2B5EF4-FFF2-40B4-BE49-F238E27FC236}">
                <a16:creationId xmlns:a16="http://schemas.microsoft.com/office/drawing/2014/main" id="{ACA8FA0F-8877-30A1-1CC5-A5925E65A30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10244" name="Graphic 10243">
            <a:extLst>
              <a:ext uri="{FF2B5EF4-FFF2-40B4-BE49-F238E27FC236}">
                <a16:creationId xmlns:a16="http://schemas.microsoft.com/office/drawing/2014/main" id="{5FA29317-70EC-089A-D450-3E9353A6B23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10245" name="Graphic 10244">
            <a:extLst>
              <a:ext uri="{FF2B5EF4-FFF2-40B4-BE49-F238E27FC236}">
                <a16:creationId xmlns:a16="http://schemas.microsoft.com/office/drawing/2014/main" id="{405FF725-515D-1F03-47E5-6CF5C8BC9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0246" name="Graphic 10245">
            <a:extLst>
              <a:ext uri="{FF2B5EF4-FFF2-40B4-BE49-F238E27FC236}">
                <a16:creationId xmlns:a16="http://schemas.microsoft.com/office/drawing/2014/main" id="{16B313B2-FA4B-4D85-800B-9C857FB17A7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37631"/>
            <a:ext cx="5410200" cy="2609850"/>
          </a:xfrm>
          <a:prstGeom prst="rect">
            <a:avLst/>
          </a:prstGeom>
        </p:spPr>
      </p:pic>
      <p:grpSp>
        <p:nvGrpSpPr>
          <p:cNvPr id="10247" name="Graphic 18">
            <a:extLst>
              <a:ext uri="{FF2B5EF4-FFF2-40B4-BE49-F238E27FC236}">
                <a16:creationId xmlns:a16="http://schemas.microsoft.com/office/drawing/2014/main" id="{D43B3F60-1B57-FB4A-A350-B3582C4F2AE9}"/>
              </a:ext>
            </a:extLst>
          </p:cNvPr>
          <p:cNvGrpSpPr/>
          <p:nvPr/>
        </p:nvGrpSpPr>
        <p:grpSpPr>
          <a:xfrm rot="2187709">
            <a:off x="10661115" y="5981778"/>
            <a:ext cx="1727244" cy="1394136"/>
            <a:chOff x="1821878" y="2257804"/>
            <a:chExt cx="2202275" cy="1777555"/>
          </a:xfrm>
          <a:noFill/>
        </p:grpSpPr>
        <p:sp>
          <p:nvSpPr>
            <p:cNvPr id="10248" name="Freeform: Shape 10247">
              <a:extLst>
                <a:ext uri="{FF2B5EF4-FFF2-40B4-BE49-F238E27FC236}">
                  <a16:creationId xmlns:a16="http://schemas.microsoft.com/office/drawing/2014/main" id="{2C557897-B55A-524C-ECE1-DD487733EF1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9" name="Freeform: Shape 10248">
              <a:extLst>
                <a:ext uri="{FF2B5EF4-FFF2-40B4-BE49-F238E27FC236}">
                  <a16:creationId xmlns:a16="http://schemas.microsoft.com/office/drawing/2014/main" id="{FCDA9D43-FA3E-8CA3-391C-F6FF96A1DBC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0" name="Freeform: Shape 10249">
              <a:extLst>
                <a:ext uri="{FF2B5EF4-FFF2-40B4-BE49-F238E27FC236}">
                  <a16:creationId xmlns:a16="http://schemas.microsoft.com/office/drawing/2014/main" id="{B43C0CAC-AE7C-9922-1688-4A18EA9B3834}"/>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10251" name="Graphic 18">
            <a:extLst>
              <a:ext uri="{FF2B5EF4-FFF2-40B4-BE49-F238E27FC236}">
                <a16:creationId xmlns:a16="http://schemas.microsoft.com/office/drawing/2014/main" id="{E1B9992B-F59A-0676-A395-AE2820B90229}"/>
              </a:ext>
            </a:extLst>
          </p:cNvPr>
          <p:cNvGrpSpPr/>
          <p:nvPr/>
        </p:nvGrpSpPr>
        <p:grpSpPr>
          <a:xfrm rot="1262188">
            <a:off x="-210085" y="5981778"/>
            <a:ext cx="1727244" cy="1394136"/>
            <a:chOff x="1821878" y="2257804"/>
            <a:chExt cx="2202275" cy="1777555"/>
          </a:xfrm>
          <a:noFill/>
        </p:grpSpPr>
        <p:sp>
          <p:nvSpPr>
            <p:cNvPr id="10252" name="Freeform: Shape 10251">
              <a:extLst>
                <a:ext uri="{FF2B5EF4-FFF2-40B4-BE49-F238E27FC236}">
                  <a16:creationId xmlns:a16="http://schemas.microsoft.com/office/drawing/2014/main" id="{E91C11E6-026C-05EF-DFC9-96A69AF50DC6}"/>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3" name="Freeform: Shape 10252">
              <a:extLst>
                <a:ext uri="{FF2B5EF4-FFF2-40B4-BE49-F238E27FC236}">
                  <a16:creationId xmlns:a16="http://schemas.microsoft.com/office/drawing/2014/main" id="{FC32ACCB-51B5-E5EE-F4A1-EAD7E2229FE2}"/>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4" name="Freeform: Shape 10253">
              <a:extLst>
                <a:ext uri="{FF2B5EF4-FFF2-40B4-BE49-F238E27FC236}">
                  <a16:creationId xmlns:a16="http://schemas.microsoft.com/office/drawing/2014/main" id="{BF487FB6-F3CB-1A65-1DF8-2B10DDBF01FF}"/>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075" name="Group 2074">
            <a:extLst>
              <a:ext uri="{FF2B5EF4-FFF2-40B4-BE49-F238E27FC236}">
                <a16:creationId xmlns:a16="http://schemas.microsoft.com/office/drawing/2014/main" id="{9BBA25B1-8D54-C4AB-2FA3-A83D2E6D2C23}"/>
              </a:ext>
            </a:extLst>
          </p:cNvPr>
          <p:cNvGrpSpPr/>
          <p:nvPr/>
        </p:nvGrpSpPr>
        <p:grpSpPr>
          <a:xfrm>
            <a:off x="786942" y="1331111"/>
            <a:ext cx="10465589" cy="1059489"/>
            <a:chOff x="2299403" y="2802956"/>
            <a:chExt cx="4351051" cy="1024857"/>
          </a:xfrm>
        </p:grpSpPr>
        <p:sp>
          <p:nvSpPr>
            <p:cNvPr id="2055" name="Rectangle: Rounded Corners 2054">
              <a:extLst>
                <a:ext uri="{FF2B5EF4-FFF2-40B4-BE49-F238E27FC236}">
                  <a16:creationId xmlns:a16="http://schemas.microsoft.com/office/drawing/2014/main" id="{0D9079F7-41E5-7662-8A0D-3FE310A85CB2}"/>
                </a:ext>
              </a:extLst>
            </p:cNvPr>
            <p:cNvSpPr/>
            <p:nvPr/>
          </p:nvSpPr>
          <p:spPr>
            <a:xfrm>
              <a:off x="2299403" y="2802956"/>
              <a:ext cx="4351051" cy="1020823"/>
            </a:xfrm>
            <a:prstGeom prst="roundRect">
              <a:avLst>
                <a:gd name="adj" fmla="val 21541"/>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TextBox 2070">
              <a:extLst>
                <a:ext uri="{FF2B5EF4-FFF2-40B4-BE49-F238E27FC236}">
                  <a16:creationId xmlns:a16="http://schemas.microsoft.com/office/drawing/2014/main" id="{3E26BF09-BC1B-ADFA-90B9-B0CEB90041A1}"/>
                </a:ext>
              </a:extLst>
            </p:cNvPr>
            <p:cNvSpPr txBox="1"/>
            <p:nvPr/>
          </p:nvSpPr>
          <p:spPr>
            <a:xfrm>
              <a:off x="2340816" y="2838064"/>
              <a:ext cx="4261641" cy="989749"/>
            </a:xfrm>
            <a:prstGeom prst="rect">
              <a:avLst/>
            </a:prstGeom>
            <a:noFill/>
          </p:spPr>
          <p:txBody>
            <a:bodyPr wrap="square" rtlCol="0">
              <a:spAutoFit/>
            </a:bodyPr>
            <a:lstStyle/>
            <a:p>
              <a:pPr algn="ctr">
                <a:lnSpc>
                  <a:spcPct val="125000"/>
                </a:lnSpc>
              </a:pPr>
              <a:r>
                <a:rPr lang="en-US" sz="2400" b="1" i="0" dirty="0" err="1">
                  <a:solidFill>
                    <a:srgbClr val="333333"/>
                  </a:solidFill>
                  <a:effectLst/>
                  <a:latin typeface="Arial" panose="020B0604020202020204" pitchFamily="34" charset="0"/>
                  <a:cs typeface="Arial" panose="020B0604020202020204" pitchFamily="34" charset="0"/>
                </a:rPr>
                <a:t>Tìm</a:t>
              </a:r>
              <a:r>
                <a:rPr lang="en-US" sz="2400" b="1" i="0" dirty="0">
                  <a:solidFill>
                    <a:srgbClr val="333333"/>
                  </a:solidFill>
                  <a:effectLst/>
                  <a:latin typeface="Arial" panose="020B0604020202020204" pitchFamily="34" charset="0"/>
                  <a:cs typeface="Arial" panose="020B0604020202020204" pitchFamily="34" charset="0"/>
                </a:rPr>
                <a:t> </a:t>
              </a:r>
              <a:r>
                <a:rPr lang="en-US" sz="2400" b="1" i="0" dirty="0" err="1">
                  <a:solidFill>
                    <a:srgbClr val="333333"/>
                  </a:solidFill>
                  <a:effectLst/>
                  <a:latin typeface="Arial" panose="020B0604020202020204" pitchFamily="34" charset="0"/>
                  <a:cs typeface="Arial" panose="020B0604020202020204" pitchFamily="34" charset="0"/>
                </a:rPr>
                <a:t>hiểu</a:t>
              </a:r>
              <a:r>
                <a:rPr lang="en-US" sz="2400" b="1" i="0" dirty="0">
                  <a:solidFill>
                    <a:srgbClr val="333333"/>
                  </a:solidFill>
                  <a:effectLst/>
                  <a:latin typeface="Arial" panose="020B0604020202020204" pitchFamily="34" charset="0"/>
                  <a:cs typeface="Arial" panose="020B0604020202020204" pitchFamily="34" charset="0"/>
                </a:rPr>
                <a:t> </a:t>
              </a:r>
              <a:r>
                <a:rPr lang="en-US" sz="2400" b="1" i="0" dirty="0" err="1">
                  <a:solidFill>
                    <a:srgbClr val="333333"/>
                  </a:solidFill>
                  <a:effectLst/>
                  <a:latin typeface="Arial" panose="020B0604020202020204" pitchFamily="34" charset="0"/>
                  <a:cs typeface="Arial" panose="020B0604020202020204" pitchFamily="34" charset="0"/>
                </a:rPr>
                <a:t>thông</a:t>
              </a:r>
              <a:r>
                <a:rPr lang="en-US" sz="2400" b="1" i="0" dirty="0">
                  <a:solidFill>
                    <a:srgbClr val="333333"/>
                  </a:solidFill>
                  <a:effectLst/>
                  <a:latin typeface="Arial" panose="020B0604020202020204" pitchFamily="34" charset="0"/>
                  <a:cs typeface="Arial" panose="020B0604020202020204" pitchFamily="34" charset="0"/>
                </a:rPr>
                <a:t> tin </a:t>
              </a:r>
              <a:r>
                <a:rPr lang="en-US" sz="2400" b="1" i="0" dirty="0" err="1">
                  <a:solidFill>
                    <a:srgbClr val="333333"/>
                  </a:solidFill>
                  <a:effectLst/>
                  <a:latin typeface="Arial" panose="020B0604020202020204" pitchFamily="34" charset="0"/>
                  <a:cs typeface="Arial" panose="020B0604020202020204" pitchFamily="34" charset="0"/>
                </a:rPr>
                <a:t>và</a:t>
              </a:r>
              <a:r>
                <a:rPr lang="en-US" sz="2400" b="1" i="0" dirty="0">
                  <a:solidFill>
                    <a:srgbClr val="333333"/>
                  </a:solidFill>
                  <a:effectLst/>
                  <a:latin typeface="Arial" panose="020B0604020202020204" pitchFamily="34" charset="0"/>
                  <a:cs typeface="Arial" panose="020B0604020202020204" pitchFamily="34" charset="0"/>
                </a:rPr>
                <a:t> </a:t>
              </a:r>
              <a:r>
                <a:rPr lang="en-US" sz="2400" b="1" i="0" dirty="0" err="1">
                  <a:solidFill>
                    <a:srgbClr val="333333"/>
                  </a:solidFill>
                  <a:effectLst/>
                  <a:latin typeface="Arial" panose="020B0604020202020204" pitchFamily="34" charset="0"/>
                  <a:cs typeface="Arial" panose="020B0604020202020204" pitchFamily="34" charset="0"/>
                </a:rPr>
                <a:t>nêu</a:t>
              </a:r>
              <a:r>
                <a:rPr lang="en-US" sz="2400" b="1" i="0" dirty="0">
                  <a:solidFill>
                    <a:srgbClr val="333333"/>
                  </a:solidFill>
                  <a:effectLst/>
                  <a:latin typeface="Arial" panose="020B0604020202020204" pitchFamily="34" charset="0"/>
                  <a:cs typeface="Arial" panose="020B0604020202020204" pitchFamily="34" charset="0"/>
                </a:rPr>
                <a:t> </a:t>
              </a:r>
              <a:r>
                <a:rPr lang="en-US" sz="2400" b="1" i="0" dirty="0" err="1">
                  <a:solidFill>
                    <a:srgbClr val="333333"/>
                  </a:solidFill>
                  <a:effectLst/>
                  <a:latin typeface="Arial" panose="020B0604020202020204" pitchFamily="34" charset="0"/>
                  <a:cs typeface="Arial" panose="020B0604020202020204" pitchFamily="34" charset="0"/>
                </a:rPr>
                <a:t>một</a:t>
              </a:r>
              <a:r>
                <a:rPr lang="en-US" sz="2400" b="1" i="0" dirty="0">
                  <a:solidFill>
                    <a:srgbClr val="333333"/>
                  </a:solidFill>
                  <a:effectLst/>
                  <a:latin typeface="Arial" panose="020B0604020202020204" pitchFamily="34" charset="0"/>
                  <a:cs typeface="Arial" panose="020B0604020202020204" pitchFamily="34" charset="0"/>
                </a:rPr>
                <a:t> </a:t>
              </a:r>
              <a:r>
                <a:rPr lang="en-US" sz="2400" b="1" i="0" dirty="0" err="1">
                  <a:solidFill>
                    <a:srgbClr val="333333"/>
                  </a:solidFill>
                  <a:effectLst/>
                  <a:latin typeface="Arial" panose="020B0604020202020204" pitchFamily="34" charset="0"/>
                  <a:cs typeface="Arial" panose="020B0604020202020204" pitchFamily="34" charset="0"/>
                </a:rPr>
                <a:t>số</a:t>
              </a:r>
              <a:r>
                <a:rPr lang="en-US" sz="2400" b="1" i="0" dirty="0">
                  <a:solidFill>
                    <a:srgbClr val="333333"/>
                  </a:solidFill>
                  <a:effectLst/>
                  <a:latin typeface="Arial" panose="020B0604020202020204" pitchFamily="34" charset="0"/>
                  <a:cs typeface="Arial" panose="020B0604020202020204" pitchFamily="34" charset="0"/>
                </a:rPr>
                <a:t> </a:t>
              </a:r>
              <a:r>
                <a:rPr lang="en-US" sz="2400" b="1" i="0" dirty="0" err="1">
                  <a:solidFill>
                    <a:srgbClr val="333333"/>
                  </a:solidFill>
                  <a:effectLst/>
                  <a:latin typeface="Arial" panose="020B0604020202020204" pitchFamily="34" charset="0"/>
                  <a:cs typeface="Arial" panose="020B0604020202020204" pitchFamily="34" charset="0"/>
                </a:rPr>
                <a:t>ứng</a:t>
              </a:r>
              <a:r>
                <a:rPr lang="en-US" sz="2400" b="1" i="0" dirty="0">
                  <a:solidFill>
                    <a:srgbClr val="333333"/>
                  </a:solidFill>
                  <a:effectLst/>
                  <a:latin typeface="Arial" panose="020B0604020202020204" pitchFamily="34" charset="0"/>
                  <a:cs typeface="Arial" panose="020B0604020202020204" pitchFamily="34" charset="0"/>
                </a:rPr>
                <a:t> </a:t>
              </a:r>
              <a:r>
                <a:rPr lang="en-US" sz="2400" b="1" i="0" dirty="0" err="1">
                  <a:solidFill>
                    <a:srgbClr val="333333"/>
                  </a:solidFill>
                  <a:effectLst/>
                  <a:latin typeface="Arial" panose="020B0604020202020204" pitchFamily="34" charset="0"/>
                  <a:cs typeface="Arial" panose="020B0604020202020204" pitchFamily="34" charset="0"/>
                </a:rPr>
                <a:t>dụng</a:t>
              </a:r>
              <a:r>
                <a:rPr lang="en-US" sz="2400" b="1" i="0" dirty="0">
                  <a:solidFill>
                    <a:srgbClr val="333333"/>
                  </a:solidFill>
                  <a:effectLst/>
                  <a:latin typeface="Arial" panose="020B0604020202020204" pitchFamily="34" charset="0"/>
                  <a:cs typeface="Arial" panose="020B0604020202020204" pitchFamily="34" charset="0"/>
                </a:rPr>
                <a:t> </a:t>
              </a:r>
              <a:r>
                <a:rPr lang="en-US" sz="2400" b="1" i="0" dirty="0" err="1">
                  <a:solidFill>
                    <a:srgbClr val="333333"/>
                  </a:solidFill>
                  <a:effectLst/>
                  <a:latin typeface="Arial" panose="020B0604020202020204" pitchFamily="34" charset="0"/>
                  <a:cs typeface="Arial" panose="020B0604020202020204" pitchFamily="34" charset="0"/>
                </a:rPr>
                <a:t>của</a:t>
              </a:r>
              <a:r>
                <a:rPr lang="en-US" sz="2400" b="1" i="0" dirty="0">
                  <a:solidFill>
                    <a:srgbClr val="333333"/>
                  </a:solidFill>
                  <a:effectLst/>
                  <a:latin typeface="Arial" panose="020B0604020202020204" pitchFamily="34" charset="0"/>
                  <a:cs typeface="Arial" panose="020B0604020202020204" pitchFamily="34" charset="0"/>
                </a:rPr>
                <a:t> ammonia </a:t>
              </a:r>
              <a:r>
                <a:rPr lang="en-US" sz="2400" b="1" i="0" dirty="0" err="1">
                  <a:solidFill>
                    <a:srgbClr val="333333"/>
                  </a:solidFill>
                  <a:effectLst/>
                  <a:latin typeface="Arial" panose="020B0604020202020204" pitchFamily="34" charset="0"/>
                  <a:cs typeface="Arial" panose="020B0604020202020204" pitchFamily="34" charset="0"/>
                </a:rPr>
                <a:t>trong</a:t>
              </a:r>
              <a:r>
                <a:rPr lang="en-US" sz="2400" b="1" i="0" dirty="0">
                  <a:solidFill>
                    <a:srgbClr val="333333"/>
                  </a:solidFill>
                  <a:effectLst/>
                  <a:latin typeface="Arial" panose="020B0604020202020204" pitchFamily="34" charset="0"/>
                  <a:cs typeface="Arial" panose="020B0604020202020204" pitchFamily="34" charset="0"/>
                </a:rPr>
                <a:t> </a:t>
              </a:r>
              <a:r>
                <a:rPr lang="en-US" sz="2400" b="1" i="0" dirty="0" err="1">
                  <a:solidFill>
                    <a:srgbClr val="333333"/>
                  </a:solidFill>
                  <a:effectLst/>
                  <a:latin typeface="Arial" panose="020B0604020202020204" pitchFamily="34" charset="0"/>
                  <a:cs typeface="Arial" panose="020B0604020202020204" pitchFamily="34" charset="0"/>
                </a:rPr>
                <a:t>đời</a:t>
              </a:r>
              <a:r>
                <a:rPr lang="en-US" sz="2400" b="1" i="0" dirty="0">
                  <a:solidFill>
                    <a:srgbClr val="333333"/>
                  </a:solidFill>
                  <a:effectLst/>
                  <a:latin typeface="Arial" panose="020B0604020202020204" pitchFamily="34" charset="0"/>
                  <a:cs typeface="Arial" panose="020B0604020202020204" pitchFamily="34" charset="0"/>
                </a:rPr>
                <a:t> </a:t>
              </a:r>
              <a:r>
                <a:rPr lang="en-US" sz="2400" b="1" i="0" dirty="0" err="1">
                  <a:solidFill>
                    <a:srgbClr val="333333"/>
                  </a:solidFill>
                  <a:effectLst/>
                  <a:latin typeface="Arial" panose="020B0604020202020204" pitchFamily="34" charset="0"/>
                  <a:cs typeface="Arial" panose="020B0604020202020204" pitchFamily="34" charset="0"/>
                </a:rPr>
                <a:t>sống</a:t>
              </a:r>
              <a:r>
                <a:rPr lang="en-US" sz="2400" b="1" i="0" dirty="0">
                  <a:solidFill>
                    <a:srgbClr val="333333"/>
                  </a:solidFill>
                  <a:effectLst/>
                  <a:latin typeface="Arial" panose="020B0604020202020204" pitchFamily="34" charset="0"/>
                  <a:cs typeface="Arial" panose="020B0604020202020204" pitchFamily="34" charset="0"/>
                </a:rPr>
                <a:t> </a:t>
              </a:r>
              <a:r>
                <a:rPr lang="en-US" sz="2400" b="1" i="0" dirty="0" err="1">
                  <a:solidFill>
                    <a:srgbClr val="333333"/>
                  </a:solidFill>
                  <a:effectLst/>
                  <a:latin typeface="Arial" panose="020B0604020202020204" pitchFamily="34" charset="0"/>
                  <a:cs typeface="Arial" panose="020B0604020202020204" pitchFamily="34" charset="0"/>
                </a:rPr>
                <a:t>và</a:t>
              </a:r>
              <a:r>
                <a:rPr lang="en-US" sz="2400" b="1" i="0" dirty="0">
                  <a:solidFill>
                    <a:srgbClr val="333333"/>
                  </a:solidFill>
                  <a:effectLst/>
                  <a:latin typeface="Arial" panose="020B0604020202020204" pitchFamily="34" charset="0"/>
                  <a:cs typeface="Arial" panose="020B0604020202020204" pitchFamily="34" charset="0"/>
                </a:rPr>
                <a:t> </a:t>
              </a:r>
              <a:r>
                <a:rPr lang="en-US" sz="2400" b="1" i="0" dirty="0" err="1">
                  <a:solidFill>
                    <a:srgbClr val="333333"/>
                  </a:solidFill>
                  <a:effectLst/>
                  <a:latin typeface="Arial" panose="020B0604020202020204" pitchFamily="34" charset="0"/>
                  <a:cs typeface="Arial" panose="020B0604020202020204" pitchFamily="34" charset="0"/>
                </a:rPr>
                <a:t>sản</a:t>
              </a:r>
              <a:r>
                <a:rPr lang="en-US" sz="2400" b="1" i="0" dirty="0">
                  <a:solidFill>
                    <a:srgbClr val="333333"/>
                  </a:solidFill>
                  <a:effectLst/>
                  <a:latin typeface="Arial" panose="020B0604020202020204" pitchFamily="34" charset="0"/>
                  <a:cs typeface="Arial" panose="020B0604020202020204" pitchFamily="34" charset="0"/>
                </a:rPr>
                <a:t> </a:t>
              </a:r>
              <a:r>
                <a:rPr lang="en-US" sz="2400" b="1" i="0" dirty="0" err="1">
                  <a:solidFill>
                    <a:srgbClr val="333333"/>
                  </a:solidFill>
                  <a:effectLst/>
                  <a:latin typeface="Arial" panose="020B0604020202020204" pitchFamily="34" charset="0"/>
                  <a:cs typeface="Arial" panose="020B0604020202020204" pitchFamily="34" charset="0"/>
                </a:rPr>
                <a:t>xuất</a:t>
              </a:r>
              <a:r>
                <a:rPr lang="en-US" sz="2400" b="1" i="0" dirty="0">
                  <a:solidFill>
                    <a:srgbClr val="333333"/>
                  </a:solidFill>
                  <a:effectLst/>
                  <a:latin typeface="Arial" panose="020B0604020202020204" pitchFamily="34" charset="0"/>
                  <a:cs typeface="Arial" panose="020B0604020202020204" pitchFamily="34" charset="0"/>
                </a:rPr>
                <a:t> </a:t>
              </a:r>
              <a:endParaRPr lang="vi-VN" sz="2400" b="1" dirty="0">
                <a:latin typeface="Arial" panose="020B0604020202020204" pitchFamily="34" charset="0"/>
                <a:cs typeface="Arial" panose="020B0604020202020204" pitchFamily="34" charset="0"/>
              </a:endParaRPr>
            </a:p>
          </p:txBody>
        </p:sp>
      </p:grpSp>
      <p:sp>
        <p:nvSpPr>
          <p:cNvPr id="2079" name="Hexagon 2078">
            <a:extLst>
              <a:ext uri="{FF2B5EF4-FFF2-40B4-BE49-F238E27FC236}">
                <a16:creationId xmlns:a16="http://schemas.microsoft.com/office/drawing/2014/main" id="{F2F4893E-6D13-9469-C175-24014DCA43F2}"/>
              </a:ext>
            </a:extLst>
          </p:cNvPr>
          <p:cNvSpPr/>
          <p:nvPr/>
        </p:nvSpPr>
        <p:spPr>
          <a:xfrm>
            <a:off x="5237760" y="2548333"/>
            <a:ext cx="1716480" cy="561016"/>
          </a:xfrm>
          <a:prstGeom prst="hexagon">
            <a:avLst/>
          </a:prstGeom>
          <a:solidFill>
            <a:schemeClr val="tx2">
              <a:lumMod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FFFF00"/>
                </a:solidFill>
              </a:rPr>
              <a:t>TRẢ LỜI</a:t>
            </a:r>
          </a:p>
        </p:txBody>
      </p:sp>
      <p:grpSp>
        <p:nvGrpSpPr>
          <p:cNvPr id="3" name="Group 2">
            <a:extLst>
              <a:ext uri="{FF2B5EF4-FFF2-40B4-BE49-F238E27FC236}">
                <a16:creationId xmlns:a16="http://schemas.microsoft.com/office/drawing/2014/main" id="{AC60BA3A-A71B-61F1-D3CE-F5971374E381}"/>
              </a:ext>
            </a:extLst>
          </p:cNvPr>
          <p:cNvGrpSpPr/>
          <p:nvPr/>
        </p:nvGrpSpPr>
        <p:grpSpPr>
          <a:xfrm>
            <a:off x="624071" y="259480"/>
            <a:ext cx="4974295" cy="979382"/>
            <a:chOff x="624072" y="259480"/>
            <a:chExt cx="4830542" cy="979382"/>
          </a:xfrm>
        </p:grpSpPr>
        <p:sp>
          <p:nvSpPr>
            <p:cNvPr id="2072" name="Rectangle: Rounded Corners 2071">
              <a:extLst>
                <a:ext uri="{FF2B5EF4-FFF2-40B4-BE49-F238E27FC236}">
                  <a16:creationId xmlns:a16="http://schemas.microsoft.com/office/drawing/2014/main" id="{2C824EEC-83F3-37BD-CAD2-A67357FCAA96}"/>
                </a:ext>
              </a:extLst>
            </p:cNvPr>
            <p:cNvSpPr/>
            <p:nvPr/>
          </p:nvSpPr>
          <p:spPr>
            <a:xfrm>
              <a:off x="1088312" y="389709"/>
              <a:ext cx="4232044" cy="71892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a:extLst>
                <a:ext uri="{FF2B5EF4-FFF2-40B4-BE49-F238E27FC236}">
                  <a16:creationId xmlns:a16="http://schemas.microsoft.com/office/drawing/2014/main" id="{2E4C4E6A-B6CA-8DC0-A212-723A78C18926}"/>
                </a:ext>
              </a:extLst>
            </p:cNvPr>
            <p:cNvSpPr/>
            <p:nvPr/>
          </p:nvSpPr>
          <p:spPr>
            <a:xfrm>
              <a:off x="624072" y="259480"/>
              <a:ext cx="979382" cy="979382"/>
            </a:xfrm>
            <a:prstGeom prst="ellips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TextBox 2072">
              <a:extLst>
                <a:ext uri="{FF2B5EF4-FFF2-40B4-BE49-F238E27FC236}">
                  <a16:creationId xmlns:a16="http://schemas.microsoft.com/office/drawing/2014/main" id="{D06FE7A4-8090-F1A9-810E-53D1F89E3FB7}"/>
                </a:ext>
              </a:extLst>
            </p:cNvPr>
            <p:cNvSpPr txBox="1"/>
            <p:nvPr/>
          </p:nvSpPr>
          <p:spPr>
            <a:xfrm>
              <a:off x="1652032" y="509786"/>
              <a:ext cx="3802582" cy="523220"/>
            </a:xfrm>
            <a:prstGeom prst="rect">
              <a:avLst/>
            </a:prstGeom>
            <a:noFill/>
          </p:spPr>
          <p:txBody>
            <a:bodyPr wrap="square" rtlCol="0">
              <a:spAutoFit/>
            </a:bodyPr>
            <a:lstStyle/>
            <a:p>
              <a:r>
                <a:rPr lang="en-US" sz="2800" b="1" dirty="0">
                  <a:solidFill>
                    <a:schemeClr val="bg1"/>
                  </a:solidFill>
                </a:rPr>
                <a:t>CÂU HỎI THẢO LUẬN 11</a:t>
              </a:r>
            </a:p>
          </p:txBody>
        </p:sp>
        <p:pic>
          <p:nvPicPr>
            <p:cNvPr id="10242" name="Picture 2" descr="Discussion - Free user icons">
              <a:extLst>
                <a:ext uri="{FF2B5EF4-FFF2-40B4-BE49-F238E27FC236}">
                  <a16:creationId xmlns:a16="http://schemas.microsoft.com/office/drawing/2014/main" id="{BF60738E-FF89-39C2-8257-F3F54B28E7C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89229" y="424160"/>
              <a:ext cx="606622" cy="6066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24B6C35A-45D7-F891-E865-14E6A45C0115}"/>
              </a:ext>
            </a:extLst>
          </p:cNvPr>
          <p:cNvGrpSpPr/>
          <p:nvPr/>
        </p:nvGrpSpPr>
        <p:grpSpPr>
          <a:xfrm>
            <a:off x="678282" y="3598096"/>
            <a:ext cx="10824606" cy="2378470"/>
            <a:chOff x="1942531" y="3409059"/>
            <a:chExt cx="10824606" cy="2378470"/>
          </a:xfrm>
        </p:grpSpPr>
        <p:pic>
          <p:nvPicPr>
            <p:cNvPr id="5" name="Picture 4">
              <a:extLst>
                <a:ext uri="{FF2B5EF4-FFF2-40B4-BE49-F238E27FC236}">
                  <a16:creationId xmlns:a16="http://schemas.microsoft.com/office/drawing/2014/main" id="{1ADFFDC1-28DB-7AB4-7B65-9D5F7BB3C60B}"/>
                </a:ext>
              </a:extLst>
            </p:cNvPr>
            <p:cNvPicPr>
              <a:picLocks noChangeAspect="1"/>
            </p:cNvPicPr>
            <p:nvPr/>
          </p:nvPicPr>
          <p:blipFill>
            <a:blip r:embed="rId9">
              <a:duotone>
                <a:schemeClr val="accent1">
                  <a:shade val="45000"/>
                  <a:satMod val="135000"/>
                </a:schemeClr>
                <a:prstClr val="white"/>
              </a:duotone>
            </a:blip>
            <a:stretch>
              <a:fillRect/>
            </a:stretch>
          </p:blipFill>
          <p:spPr>
            <a:xfrm>
              <a:off x="1942531" y="3409059"/>
              <a:ext cx="997050" cy="875521"/>
            </a:xfrm>
            <a:prstGeom prst="rect">
              <a:avLst/>
            </a:prstGeom>
          </p:spPr>
        </p:pic>
        <p:sp>
          <p:nvSpPr>
            <p:cNvPr id="10" name="TextBox 9">
              <a:extLst>
                <a:ext uri="{FF2B5EF4-FFF2-40B4-BE49-F238E27FC236}">
                  <a16:creationId xmlns:a16="http://schemas.microsoft.com/office/drawing/2014/main" id="{CFA8FF7E-ED3F-231C-4B01-DB3E8A53D963}"/>
                </a:ext>
              </a:extLst>
            </p:cNvPr>
            <p:cNvSpPr txBox="1"/>
            <p:nvPr/>
          </p:nvSpPr>
          <p:spPr>
            <a:xfrm>
              <a:off x="2885825" y="3479205"/>
              <a:ext cx="9881312" cy="2308324"/>
            </a:xfrm>
            <a:prstGeom prst="rect">
              <a:avLst/>
            </a:prstGeom>
            <a:noFill/>
          </p:spPr>
          <p:txBody>
            <a:bodyPr wrap="square">
              <a:spAutoFit/>
            </a:bodyPr>
            <a:lstStyle/>
            <a:p>
              <a:pPr algn="l"/>
              <a:r>
                <a:rPr lang="vi-VN" sz="2400" b="0" i="0" dirty="0">
                  <a:solidFill>
                    <a:srgbClr val="333333"/>
                  </a:solidFill>
                  <a:effectLst/>
                </a:rPr>
                <a:t>Sản xuất nitric acid, các loại phân đạm như urea (NH</a:t>
              </a:r>
              <a:r>
                <a:rPr lang="vi-VN" sz="2400" b="0" i="0" baseline="-25000" dirty="0">
                  <a:solidFill>
                    <a:srgbClr val="333333"/>
                  </a:solidFill>
                  <a:effectLst/>
                </a:rPr>
                <a:t>2</a:t>
              </a:r>
              <a:r>
                <a:rPr lang="vi-VN" sz="2400" b="0" i="0" dirty="0">
                  <a:solidFill>
                    <a:srgbClr val="333333"/>
                  </a:solidFill>
                  <a:effectLst/>
                </a:rPr>
                <a:t>)</a:t>
              </a:r>
              <a:r>
                <a:rPr lang="vi-VN" sz="2400" b="0" i="0" baseline="-25000" dirty="0">
                  <a:solidFill>
                    <a:srgbClr val="333333"/>
                  </a:solidFill>
                  <a:effectLst/>
                </a:rPr>
                <a:t>2</a:t>
              </a:r>
              <a:r>
                <a:rPr lang="vi-VN" sz="2400" b="0" i="0" dirty="0">
                  <a:solidFill>
                    <a:srgbClr val="333333"/>
                  </a:solidFill>
                  <a:effectLst/>
                </a:rPr>
                <a:t>CO; NH</a:t>
              </a:r>
              <a:r>
                <a:rPr lang="vi-VN" sz="2400" b="0" i="0" baseline="-25000" dirty="0">
                  <a:solidFill>
                    <a:srgbClr val="333333"/>
                  </a:solidFill>
                  <a:effectLst/>
                </a:rPr>
                <a:t>4</a:t>
              </a:r>
              <a:r>
                <a:rPr lang="vi-VN" sz="2400" b="0" i="0" dirty="0">
                  <a:solidFill>
                    <a:srgbClr val="333333"/>
                  </a:solidFill>
                  <a:effectLst/>
                </a:rPr>
                <a:t>NO</a:t>
              </a:r>
              <a:r>
                <a:rPr lang="vi-VN" sz="2400" b="0" i="0" baseline="-25000" dirty="0">
                  <a:solidFill>
                    <a:srgbClr val="333333"/>
                  </a:solidFill>
                  <a:effectLst/>
                </a:rPr>
                <a:t>3</a:t>
              </a:r>
              <a:r>
                <a:rPr lang="vi-VN" sz="2400" b="0" i="0" dirty="0">
                  <a:solidFill>
                    <a:srgbClr val="333333"/>
                  </a:solidFill>
                  <a:effectLst/>
                </a:rPr>
                <a:t>; (NH</a:t>
              </a:r>
              <a:r>
                <a:rPr lang="vi-VN" sz="2400" b="0" i="0" baseline="-25000" dirty="0">
                  <a:solidFill>
                    <a:srgbClr val="333333"/>
                  </a:solidFill>
                  <a:effectLst/>
                </a:rPr>
                <a:t>4</a:t>
              </a:r>
              <a:r>
                <a:rPr lang="vi-VN" sz="2400" b="0" i="0" dirty="0">
                  <a:solidFill>
                    <a:srgbClr val="333333"/>
                  </a:solidFill>
                  <a:effectLst/>
                </a:rPr>
                <a:t>)</a:t>
              </a:r>
              <a:r>
                <a:rPr lang="vi-VN" sz="2400" b="0" i="0" baseline="-25000" dirty="0">
                  <a:solidFill>
                    <a:srgbClr val="333333"/>
                  </a:solidFill>
                  <a:effectLst/>
                </a:rPr>
                <a:t>2</a:t>
              </a:r>
              <a:r>
                <a:rPr lang="vi-VN" sz="2400" b="0" i="0" dirty="0">
                  <a:solidFill>
                    <a:srgbClr val="333333"/>
                  </a:solidFill>
                  <a:effectLst/>
                </a:rPr>
                <a:t>SO</a:t>
              </a:r>
              <a:r>
                <a:rPr lang="vi-VN" sz="2400" b="0" i="0" baseline="-25000" dirty="0">
                  <a:solidFill>
                    <a:srgbClr val="333333"/>
                  </a:solidFill>
                  <a:effectLst/>
                </a:rPr>
                <a:t>4</a:t>
              </a:r>
              <a:r>
                <a:rPr lang="vi-VN" sz="2400" b="0" i="0" dirty="0">
                  <a:solidFill>
                    <a:srgbClr val="333333"/>
                  </a:solidFill>
                  <a:effectLst/>
                </a:rPr>
                <a:t>; …</a:t>
              </a:r>
            </a:p>
            <a:p>
              <a:pPr algn="l"/>
              <a:r>
                <a:rPr lang="vi-VN" sz="2400" b="0" i="0" dirty="0">
                  <a:solidFill>
                    <a:srgbClr val="333333"/>
                  </a:solidFill>
                  <a:effectLst/>
                </a:rPr>
                <a:t>Điều chế Hydrazine (N</a:t>
              </a:r>
              <a:r>
                <a:rPr lang="vi-VN" sz="2400" b="0" i="0" baseline="-25000" dirty="0">
                  <a:solidFill>
                    <a:srgbClr val="333333"/>
                  </a:solidFill>
                  <a:effectLst/>
                </a:rPr>
                <a:t>2</a:t>
              </a:r>
              <a:r>
                <a:rPr lang="vi-VN" sz="2400" b="0" i="0" dirty="0">
                  <a:solidFill>
                    <a:srgbClr val="333333"/>
                  </a:solidFill>
                  <a:effectLst/>
                </a:rPr>
                <a:t>H</a:t>
              </a:r>
              <a:r>
                <a:rPr lang="vi-VN" sz="2400" b="0" i="0" baseline="-25000" dirty="0">
                  <a:solidFill>
                    <a:srgbClr val="333333"/>
                  </a:solidFill>
                  <a:effectLst/>
                </a:rPr>
                <a:t>4</a:t>
              </a:r>
              <a:r>
                <a:rPr lang="vi-VN" sz="2400" b="0" i="0" dirty="0">
                  <a:solidFill>
                    <a:srgbClr val="333333"/>
                  </a:solidFill>
                  <a:effectLst/>
                </a:rPr>
                <a:t>) làm nhiên liệu cho tên lửa.</a:t>
              </a:r>
            </a:p>
            <a:p>
              <a:pPr algn="l"/>
              <a:r>
                <a:rPr lang="vi-VN" sz="2400" b="0" i="0" dirty="0">
                  <a:solidFill>
                    <a:srgbClr val="333333"/>
                  </a:solidFill>
                  <a:effectLst/>
                </a:rPr>
                <a:t>Ammonia lỏng dùng làm chất gây lạnh trong thiết bị lạnh...</a:t>
              </a:r>
            </a:p>
            <a:p>
              <a:r>
                <a:rPr lang="vi-VN" sz="2400" dirty="0"/>
                <a:t/>
              </a:r>
              <a:br>
                <a:rPr lang="vi-VN" sz="2400" dirty="0"/>
              </a:br>
              <a:endParaRPr lang="vi-VN" sz="2400" b="0" i="0" dirty="0">
                <a:solidFill>
                  <a:srgbClr val="333333"/>
                </a:solidFill>
                <a:effectLst/>
                <a:cs typeface="Arial" panose="020B0604020202020204" pitchFamily="34" charset="0"/>
              </a:endParaRPr>
            </a:p>
          </p:txBody>
        </p:sp>
      </p:grpSp>
    </p:spTree>
    <p:extLst>
      <p:ext uri="{BB962C8B-B14F-4D97-AF65-F5344CB8AC3E}">
        <p14:creationId xmlns:p14="http://schemas.microsoft.com/office/powerpoint/2010/main" val="1099448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aphic 18">
            <a:extLst>
              <a:ext uri="{FF2B5EF4-FFF2-40B4-BE49-F238E27FC236}">
                <a16:creationId xmlns:a16="http://schemas.microsoft.com/office/drawing/2014/main" id="{50EB2E22-40FE-C975-4831-EE330B5F1162}"/>
              </a:ext>
            </a:extLst>
          </p:cNvPr>
          <p:cNvGrpSpPr/>
          <p:nvPr/>
        </p:nvGrpSpPr>
        <p:grpSpPr>
          <a:xfrm rot="12990985">
            <a:off x="-64014" y="-877297"/>
            <a:ext cx="2267893" cy="1830518"/>
            <a:chOff x="1821878" y="2257804"/>
            <a:chExt cx="2202275" cy="1777555"/>
          </a:xfrm>
          <a:noFill/>
        </p:grpSpPr>
        <p:sp>
          <p:nvSpPr>
            <p:cNvPr id="44" name="Freeform: Shape 43">
              <a:extLst>
                <a:ext uri="{FF2B5EF4-FFF2-40B4-BE49-F238E27FC236}">
                  <a16:creationId xmlns:a16="http://schemas.microsoft.com/office/drawing/2014/main" id="{A6E2C2E8-305F-D488-5950-60832D1B9F42}"/>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FA55650-BAA5-9C06-F59B-5489CE5D2BD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D090984-6C45-0E68-697E-D6FE98502D65}"/>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51" name="Graphic 18">
            <a:extLst>
              <a:ext uri="{FF2B5EF4-FFF2-40B4-BE49-F238E27FC236}">
                <a16:creationId xmlns:a16="http://schemas.microsoft.com/office/drawing/2014/main" id="{66C8FF59-768F-280A-B81E-6CA48B6CFDA8}"/>
              </a:ext>
            </a:extLst>
          </p:cNvPr>
          <p:cNvGrpSpPr/>
          <p:nvPr/>
        </p:nvGrpSpPr>
        <p:grpSpPr>
          <a:xfrm rot="11280797">
            <a:off x="9903239" y="-935580"/>
            <a:ext cx="2267893" cy="1830518"/>
            <a:chOff x="1821878" y="2257804"/>
            <a:chExt cx="2202275" cy="1777555"/>
          </a:xfrm>
          <a:noFill/>
        </p:grpSpPr>
        <p:sp>
          <p:nvSpPr>
            <p:cNvPr id="52" name="Freeform: Shape 51">
              <a:extLst>
                <a:ext uri="{FF2B5EF4-FFF2-40B4-BE49-F238E27FC236}">
                  <a16:creationId xmlns:a16="http://schemas.microsoft.com/office/drawing/2014/main" id="{28612011-EFDE-2877-8EBF-FA5BB569C8F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EA858A7-5467-C86D-3113-A7D6A5369C44}"/>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3A878D5-BA42-5A96-73C6-CD5A3EFEC545}"/>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55" name="Graphic 54">
            <a:extLst>
              <a:ext uri="{FF2B5EF4-FFF2-40B4-BE49-F238E27FC236}">
                <a16:creationId xmlns:a16="http://schemas.microsoft.com/office/drawing/2014/main" id="{68CCE9B3-F213-BA1A-C413-8F78A342D4D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56" name="Graphic 55">
            <a:extLst>
              <a:ext uri="{FF2B5EF4-FFF2-40B4-BE49-F238E27FC236}">
                <a16:creationId xmlns:a16="http://schemas.microsoft.com/office/drawing/2014/main" id="{272697DD-8DE5-9E88-D955-81237D9FB58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81800" y="4248150"/>
            <a:ext cx="5410200" cy="2609850"/>
          </a:xfrm>
          <a:prstGeom prst="rect">
            <a:avLst/>
          </a:prstGeom>
        </p:spPr>
      </p:pic>
      <p:grpSp>
        <p:nvGrpSpPr>
          <p:cNvPr id="57" name="Graphic 18">
            <a:extLst>
              <a:ext uri="{FF2B5EF4-FFF2-40B4-BE49-F238E27FC236}">
                <a16:creationId xmlns:a16="http://schemas.microsoft.com/office/drawing/2014/main" id="{F4B9DB40-595C-DBEE-0B76-BF2E3327AAEE}"/>
              </a:ext>
            </a:extLst>
          </p:cNvPr>
          <p:cNvGrpSpPr/>
          <p:nvPr/>
        </p:nvGrpSpPr>
        <p:grpSpPr>
          <a:xfrm rot="2187709">
            <a:off x="10661115" y="5981778"/>
            <a:ext cx="1727244" cy="1394136"/>
            <a:chOff x="1821878" y="2257804"/>
            <a:chExt cx="2202275" cy="1777555"/>
          </a:xfrm>
          <a:noFill/>
        </p:grpSpPr>
        <p:sp>
          <p:nvSpPr>
            <p:cNvPr id="58" name="Freeform: Shape 57">
              <a:extLst>
                <a:ext uri="{FF2B5EF4-FFF2-40B4-BE49-F238E27FC236}">
                  <a16:creationId xmlns:a16="http://schemas.microsoft.com/office/drawing/2014/main" id="{4C02CE66-C9EF-6F97-012D-1EB1E2A57C6D}"/>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61B334-1B59-54E3-9840-21621F7E948D}"/>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2802AC2-27C6-5D89-2375-88546294488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61" name="Graphic 18">
            <a:extLst>
              <a:ext uri="{FF2B5EF4-FFF2-40B4-BE49-F238E27FC236}">
                <a16:creationId xmlns:a16="http://schemas.microsoft.com/office/drawing/2014/main" id="{C3A49C60-FF82-6497-0890-7E3268B7BEED}"/>
              </a:ext>
            </a:extLst>
          </p:cNvPr>
          <p:cNvGrpSpPr/>
          <p:nvPr/>
        </p:nvGrpSpPr>
        <p:grpSpPr>
          <a:xfrm rot="1262188">
            <a:off x="-210085" y="5981778"/>
            <a:ext cx="1727244" cy="1394136"/>
            <a:chOff x="1821878" y="2257804"/>
            <a:chExt cx="2202275" cy="1777555"/>
          </a:xfrm>
          <a:noFill/>
        </p:grpSpPr>
        <p:sp>
          <p:nvSpPr>
            <p:cNvPr id="62" name="Freeform: Shape 61">
              <a:extLst>
                <a:ext uri="{FF2B5EF4-FFF2-40B4-BE49-F238E27FC236}">
                  <a16:creationId xmlns:a16="http://schemas.microsoft.com/office/drawing/2014/main" id="{D25B0199-5C15-2576-2A15-C67324E21DA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BA30CF7-781B-EF00-E306-35AA217CFED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D156E85-2A05-2AD1-C214-3D925390D8FE}"/>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178179F9-6235-A392-31D8-5764D82B7FD7}"/>
              </a:ext>
            </a:extLst>
          </p:cNvPr>
          <p:cNvSpPr txBox="1"/>
          <p:nvPr/>
        </p:nvSpPr>
        <p:spPr>
          <a:xfrm>
            <a:off x="1637649" y="215900"/>
            <a:ext cx="8916736" cy="523220"/>
          </a:xfrm>
          <a:prstGeom prst="rect">
            <a:avLst/>
          </a:prstGeom>
          <a:noFill/>
        </p:spPr>
        <p:txBody>
          <a:bodyPr wrap="none" rtlCol="0">
            <a:spAutoFit/>
          </a:bodyPr>
          <a:lstStyle/>
          <a:p>
            <a:pPr algn="ctr"/>
            <a:r>
              <a:rPr lang="en-US" sz="2800" b="1">
                <a:solidFill>
                  <a:schemeClr val="bg1"/>
                </a:solidFill>
              </a:rPr>
              <a:t>3. TỔNG HỢP AMMONIA THEO QUÁ TRÌNH HABER</a:t>
            </a:r>
          </a:p>
        </p:txBody>
      </p:sp>
      <p:pic>
        <p:nvPicPr>
          <p:cNvPr id="7" name="Graphic 6">
            <a:extLst>
              <a:ext uri="{FF2B5EF4-FFF2-40B4-BE49-F238E27FC236}">
                <a16:creationId xmlns:a16="http://schemas.microsoft.com/office/drawing/2014/main" id="{7E39D5D1-C272-4142-F811-91F9850B552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642465" y="141518"/>
            <a:ext cx="642360" cy="650962"/>
          </a:xfrm>
          <a:prstGeom prst="rect">
            <a:avLst/>
          </a:prstGeom>
        </p:spPr>
      </p:pic>
      <p:pic>
        <p:nvPicPr>
          <p:cNvPr id="9" name="Graphic 8">
            <a:extLst>
              <a:ext uri="{FF2B5EF4-FFF2-40B4-BE49-F238E27FC236}">
                <a16:creationId xmlns:a16="http://schemas.microsoft.com/office/drawing/2014/main" id="{2A7AAC36-5A23-1F31-7D4F-D23C891D44E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07209" y="141518"/>
            <a:ext cx="642360" cy="650962"/>
          </a:xfrm>
          <a:prstGeom prst="rect">
            <a:avLst/>
          </a:prstGeom>
        </p:spPr>
      </p:pic>
      <p:grpSp>
        <p:nvGrpSpPr>
          <p:cNvPr id="45" name="Graphic 18">
            <a:extLst>
              <a:ext uri="{FF2B5EF4-FFF2-40B4-BE49-F238E27FC236}">
                <a16:creationId xmlns:a16="http://schemas.microsoft.com/office/drawing/2014/main" id="{FC487914-7EA3-BA2F-37C4-10D9D4839359}"/>
              </a:ext>
            </a:extLst>
          </p:cNvPr>
          <p:cNvGrpSpPr/>
          <p:nvPr/>
        </p:nvGrpSpPr>
        <p:grpSpPr>
          <a:xfrm rot="2187709">
            <a:off x="10661115" y="5981778"/>
            <a:ext cx="1727244" cy="1394136"/>
            <a:chOff x="1821878" y="2257804"/>
            <a:chExt cx="2202275" cy="1777555"/>
          </a:xfrm>
          <a:noFill/>
        </p:grpSpPr>
        <p:sp>
          <p:nvSpPr>
            <p:cNvPr id="46" name="Freeform: Shape 45">
              <a:extLst>
                <a:ext uri="{FF2B5EF4-FFF2-40B4-BE49-F238E27FC236}">
                  <a16:creationId xmlns:a16="http://schemas.microsoft.com/office/drawing/2014/main" id="{77C8B821-49B9-38EA-7A62-5DDE31F8AD8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26A4EEB-F0EC-5C04-2A89-4B4A9A6CFB6B}"/>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FD2789-13D4-E548-664C-A4073FA0E62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2" name="Trapezoid 1">
            <a:extLst>
              <a:ext uri="{FF2B5EF4-FFF2-40B4-BE49-F238E27FC236}">
                <a16:creationId xmlns:a16="http://schemas.microsoft.com/office/drawing/2014/main" id="{94DD59E9-E827-E71C-363B-F9817508B505}"/>
              </a:ext>
            </a:extLst>
          </p:cNvPr>
          <p:cNvSpPr/>
          <p:nvPr/>
        </p:nvSpPr>
        <p:spPr>
          <a:xfrm flipV="1">
            <a:off x="1314450" y="-104783"/>
            <a:ext cx="9563100" cy="1006475"/>
          </a:xfrm>
          <a:prstGeom prst="trapezoid">
            <a:avLst/>
          </a:prstGeom>
          <a:gradFill flip="none" rotWithShape="1">
            <a:gsLst>
              <a:gs pos="0">
                <a:srgbClr val="414F99"/>
              </a:gs>
              <a:gs pos="100000">
                <a:srgbClr val="2A326F"/>
              </a:gs>
            </a:gsLst>
            <a:lin ang="7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D1267CC-0CFA-0E1D-9B16-69FFAA3B8B4E}"/>
              </a:ext>
            </a:extLst>
          </p:cNvPr>
          <p:cNvSpPr txBox="1"/>
          <p:nvPr/>
        </p:nvSpPr>
        <p:spPr>
          <a:xfrm>
            <a:off x="3020503" y="215900"/>
            <a:ext cx="6151044" cy="523220"/>
          </a:xfrm>
          <a:prstGeom prst="rect">
            <a:avLst/>
          </a:prstGeom>
          <a:noFill/>
        </p:spPr>
        <p:txBody>
          <a:bodyPr wrap="none" rtlCol="0">
            <a:spAutoFit/>
          </a:bodyPr>
          <a:lstStyle/>
          <a:p>
            <a:pPr algn="ctr"/>
            <a:r>
              <a:rPr lang="en-US" sz="2800" b="1" dirty="0">
                <a:solidFill>
                  <a:schemeClr val="bg1"/>
                </a:solidFill>
              </a:rPr>
              <a:t>2. ỨNG DỤNG CỦA MUỐI AMMONIUM</a:t>
            </a:r>
          </a:p>
        </p:txBody>
      </p:sp>
      <p:pic>
        <p:nvPicPr>
          <p:cNvPr id="10" name="Graphic 9">
            <a:extLst>
              <a:ext uri="{FF2B5EF4-FFF2-40B4-BE49-F238E27FC236}">
                <a16:creationId xmlns:a16="http://schemas.microsoft.com/office/drawing/2014/main" id="{AD699297-9FF5-093A-4C6B-AAFB403B82E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833737" y="141518"/>
            <a:ext cx="642360" cy="650962"/>
          </a:xfrm>
          <a:prstGeom prst="rect">
            <a:avLst/>
          </a:prstGeom>
        </p:spPr>
      </p:pic>
      <p:pic>
        <p:nvPicPr>
          <p:cNvPr id="11" name="Graphic 10">
            <a:extLst>
              <a:ext uri="{FF2B5EF4-FFF2-40B4-BE49-F238E27FC236}">
                <a16:creationId xmlns:a16="http://schemas.microsoft.com/office/drawing/2014/main" id="{032BA1F3-8A46-1CD4-EB33-3301F9E276B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712967" y="141518"/>
            <a:ext cx="642360" cy="650962"/>
          </a:xfrm>
          <a:prstGeom prst="rect">
            <a:avLst/>
          </a:prstGeom>
        </p:spPr>
      </p:pic>
      <p:grpSp>
        <p:nvGrpSpPr>
          <p:cNvPr id="5" name="Group 4">
            <a:extLst>
              <a:ext uri="{FF2B5EF4-FFF2-40B4-BE49-F238E27FC236}">
                <a16:creationId xmlns:a16="http://schemas.microsoft.com/office/drawing/2014/main" id="{C5E0E722-0C3E-84A3-2C14-E8AE36B2597D}"/>
              </a:ext>
            </a:extLst>
          </p:cNvPr>
          <p:cNvGrpSpPr/>
          <p:nvPr/>
        </p:nvGrpSpPr>
        <p:grpSpPr>
          <a:xfrm>
            <a:off x="1624689" y="1223519"/>
            <a:ext cx="9017776" cy="2570738"/>
            <a:chOff x="2032309" y="1189432"/>
            <a:chExt cx="9017776" cy="2570738"/>
          </a:xfrm>
        </p:grpSpPr>
        <p:sp>
          <p:nvSpPr>
            <p:cNvPr id="25" name="Rectangle: Rounded Corners 24">
              <a:extLst>
                <a:ext uri="{FF2B5EF4-FFF2-40B4-BE49-F238E27FC236}">
                  <a16:creationId xmlns:a16="http://schemas.microsoft.com/office/drawing/2014/main" id="{7AFD8D31-A7C3-958A-C870-1C4B6C0CE0A3}"/>
                </a:ext>
              </a:extLst>
            </p:cNvPr>
            <p:cNvSpPr/>
            <p:nvPr/>
          </p:nvSpPr>
          <p:spPr>
            <a:xfrm>
              <a:off x="2032309" y="1189432"/>
              <a:ext cx="4845569" cy="2500584"/>
            </a:xfrm>
            <a:custGeom>
              <a:avLst/>
              <a:gdLst>
                <a:gd name="connsiteX0" fmla="*/ 0 w 4845569"/>
                <a:gd name="connsiteY0" fmla="*/ 416772 h 2500584"/>
                <a:gd name="connsiteX1" fmla="*/ 416772 w 4845569"/>
                <a:gd name="connsiteY1" fmla="*/ 0 h 2500584"/>
                <a:gd name="connsiteX2" fmla="*/ 1165683 w 4845569"/>
                <a:gd name="connsiteY2" fmla="*/ 0 h 2500584"/>
                <a:gd name="connsiteX3" fmla="*/ 1914595 w 4845569"/>
                <a:gd name="connsiteY3" fmla="*/ 0 h 2500584"/>
                <a:gd name="connsiteX4" fmla="*/ 2663506 w 4845569"/>
                <a:gd name="connsiteY4" fmla="*/ 0 h 2500584"/>
                <a:gd name="connsiteX5" fmla="*/ 3332177 w 4845569"/>
                <a:gd name="connsiteY5" fmla="*/ 0 h 2500584"/>
                <a:gd name="connsiteX6" fmla="*/ 4428797 w 4845569"/>
                <a:gd name="connsiteY6" fmla="*/ 0 h 2500584"/>
                <a:gd name="connsiteX7" fmla="*/ 4845569 w 4845569"/>
                <a:gd name="connsiteY7" fmla="*/ 416772 h 2500584"/>
                <a:gd name="connsiteX8" fmla="*/ 4845569 w 4845569"/>
                <a:gd name="connsiteY8" fmla="*/ 989122 h 2500584"/>
                <a:gd name="connsiteX9" fmla="*/ 4845569 w 4845569"/>
                <a:gd name="connsiteY9" fmla="*/ 1544802 h 2500584"/>
                <a:gd name="connsiteX10" fmla="*/ 4845569 w 4845569"/>
                <a:gd name="connsiteY10" fmla="*/ 2083812 h 2500584"/>
                <a:gd name="connsiteX11" fmla="*/ 4428797 w 4845569"/>
                <a:gd name="connsiteY11" fmla="*/ 2500584 h 2500584"/>
                <a:gd name="connsiteX12" fmla="*/ 3760126 w 4845569"/>
                <a:gd name="connsiteY12" fmla="*/ 2500584 h 2500584"/>
                <a:gd name="connsiteX13" fmla="*/ 3051335 w 4845569"/>
                <a:gd name="connsiteY13" fmla="*/ 2500584 h 2500584"/>
                <a:gd name="connsiteX14" fmla="*/ 2422785 w 4845569"/>
                <a:gd name="connsiteY14" fmla="*/ 2500584 h 2500584"/>
                <a:gd name="connsiteX15" fmla="*/ 1754114 w 4845569"/>
                <a:gd name="connsiteY15" fmla="*/ 2500584 h 2500584"/>
                <a:gd name="connsiteX16" fmla="*/ 1125563 w 4845569"/>
                <a:gd name="connsiteY16" fmla="*/ 2500584 h 2500584"/>
                <a:gd name="connsiteX17" fmla="*/ 416772 w 4845569"/>
                <a:gd name="connsiteY17" fmla="*/ 2500584 h 2500584"/>
                <a:gd name="connsiteX18" fmla="*/ 0 w 4845569"/>
                <a:gd name="connsiteY18" fmla="*/ 2083812 h 2500584"/>
                <a:gd name="connsiteX19" fmla="*/ 0 w 4845569"/>
                <a:gd name="connsiteY19" fmla="*/ 1544802 h 2500584"/>
                <a:gd name="connsiteX20" fmla="*/ 0 w 4845569"/>
                <a:gd name="connsiteY20" fmla="*/ 1039134 h 2500584"/>
                <a:gd name="connsiteX21" fmla="*/ 0 w 4845569"/>
                <a:gd name="connsiteY21" fmla="*/ 416772 h 25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5569" h="2500584" fill="none" extrusionOk="0">
                  <a:moveTo>
                    <a:pt x="0" y="416772"/>
                  </a:moveTo>
                  <a:cubicBezTo>
                    <a:pt x="-5333" y="182565"/>
                    <a:pt x="230354" y="-25987"/>
                    <a:pt x="416772" y="0"/>
                  </a:cubicBezTo>
                  <a:cubicBezTo>
                    <a:pt x="638239" y="-37259"/>
                    <a:pt x="824632" y="-11026"/>
                    <a:pt x="1165683" y="0"/>
                  </a:cubicBezTo>
                  <a:cubicBezTo>
                    <a:pt x="1506734" y="11026"/>
                    <a:pt x="1647147" y="-2816"/>
                    <a:pt x="1914595" y="0"/>
                  </a:cubicBezTo>
                  <a:cubicBezTo>
                    <a:pt x="2182043" y="2816"/>
                    <a:pt x="2472927" y="2833"/>
                    <a:pt x="2663506" y="0"/>
                  </a:cubicBezTo>
                  <a:cubicBezTo>
                    <a:pt x="2854085" y="-2833"/>
                    <a:pt x="3122359" y="8072"/>
                    <a:pt x="3332177" y="0"/>
                  </a:cubicBezTo>
                  <a:cubicBezTo>
                    <a:pt x="3541995" y="-8072"/>
                    <a:pt x="4103530" y="44974"/>
                    <a:pt x="4428797" y="0"/>
                  </a:cubicBezTo>
                  <a:cubicBezTo>
                    <a:pt x="4634810" y="-4924"/>
                    <a:pt x="4846798" y="207075"/>
                    <a:pt x="4845569" y="416772"/>
                  </a:cubicBezTo>
                  <a:cubicBezTo>
                    <a:pt x="4833854" y="615262"/>
                    <a:pt x="4868644" y="757609"/>
                    <a:pt x="4845569" y="989122"/>
                  </a:cubicBezTo>
                  <a:cubicBezTo>
                    <a:pt x="4822495" y="1220635"/>
                    <a:pt x="4854062" y="1377713"/>
                    <a:pt x="4845569" y="1544802"/>
                  </a:cubicBezTo>
                  <a:cubicBezTo>
                    <a:pt x="4837076" y="1711891"/>
                    <a:pt x="4832515" y="1822036"/>
                    <a:pt x="4845569" y="2083812"/>
                  </a:cubicBezTo>
                  <a:cubicBezTo>
                    <a:pt x="4847247" y="2301435"/>
                    <a:pt x="4654010" y="2467921"/>
                    <a:pt x="4428797" y="2500584"/>
                  </a:cubicBezTo>
                  <a:cubicBezTo>
                    <a:pt x="4112864" y="2494770"/>
                    <a:pt x="4005841" y="2512383"/>
                    <a:pt x="3760126" y="2500584"/>
                  </a:cubicBezTo>
                  <a:cubicBezTo>
                    <a:pt x="3514411" y="2488785"/>
                    <a:pt x="3255084" y="2493256"/>
                    <a:pt x="3051335" y="2500584"/>
                  </a:cubicBezTo>
                  <a:cubicBezTo>
                    <a:pt x="2847586" y="2507912"/>
                    <a:pt x="2720940" y="2510384"/>
                    <a:pt x="2422785" y="2500584"/>
                  </a:cubicBezTo>
                  <a:cubicBezTo>
                    <a:pt x="2124630" y="2490785"/>
                    <a:pt x="1972322" y="2481578"/>
                    <a:pt x="1754114" y="2500584"/>
                  </a:cubicBezTo>
                  <a:cubicBezTo>
                    <a:pt x="1535906" y="2519590"/>
                    <a:pt x="1273831" y="2495722"/>
                    <a:pt x="1125563" y="2500584"/>
                  </a:cubicBezTo>
                  <a:cubicBezTo>
                    <a:pt x="977295" y="2505446"/>
                    <a:pt x="747184" y="2501946"/>
                    <a:pt x="416772" y="2500584"/>
                  </a:cubicBezTo>
                  <a:cubicBezTo>
                    <a:pt x="175759" y="2459539"/>
                    <a:pt x="-26866" y="2312772"/>
                    <a:pt x="0" y="2083812"/>
                  </a:cubicBezTo>
                  <a:cubicBezTo>
                    <a:pt x="-7765" y="1862005"/>
                    <a:pt x="21033" y="1659516"/>
                    <a:pt x="0" y="1544802"/>
                  </a:cubicBezTo>
                  <a:cubicBezTo>
                    <a:pt x="-21033" y="1430088"/>
                    <a:pt x="2155" y="1161323"/>
                    <a:pt x="0" y="1039134"/>
                  </a:cubicBezTo>
                  <a:cubicBezTo>
                    <a:pt x="-2155" y="916945"/>
                    <a:pt x="27107" y="658214"/>
                    <a:pt x="0" y="416772"/>
                  </a:cubicBezTo>
                  <a:close/>
                </a:path>
                <a:path w="4845569" h="2500584" stroke="0" extrusionOk="0">
                  <a:moveTo>
                    <a:pt x="0" y="416772"/>
                  </a:moveTo>
                  <a:cubicBezTo>
                    <a:pt x="-23601" y="198383"/>
                    <a:pt x="134465" y="-11347"/>
                    <a:pt x="416772" y="0"/>
                  </a:cubicBezTo>
                  <a:cubicBezTo>
                    <a:pt x="747021" y="-26905"/>
                    <a:pt x="797993" y="-24194"/>
                    <a:pt x="1165683" y="0"/>
                  </a:cubicBezTo>
                  <a:cubicBezTo>
                    <a:pt x="1533373" y="24194"/>
                    <a:pt x="1580951" y="31034"/>
                    <a:pt x="1874474" y="0"/>
                  </a:cubicBezTo>
                  <a:cubicBezTo>
                    <a:pt x="2167997" y="-31034"/>
                    <a:pt x="2300846" y="16320"/>
                    <a:pt x="2503025" y="0"/>
                  </a:cubicBezTo>
                  <a:cubicBezTo>
                    <a:pt x="2705204" y="-16320"/>
                    <a:pt x="2922553" y="13771"/>
                    <a:pt x="3051335" y="0"/>
                  </a:cubicBezTo>
                  <a:cubicBezTo>
                    <a:pt x="3180117" y="-13771"/>
                    <a:pt x="3445215" y="25502"/>
                    <a:pt x="3599645" y="0"/>
                  </a:cubicBezTo>
                  <a:cubicBezTo>
                    <a:pt x="3754075" y="-25502"/>
                    <a:pt x="4106950" y="-9495"/>
                    <a:pt x="4428797" y="0"/>
                  </a:cubicBezTo>
                  <a:cubicBezTo>
                    <a:pt x="4686068" y="3700"/>
                    <a:pt x="4876344" y="213213"/>
                    <a:pt x="4845569" y="416772"/>
                  </a:cubicBezTo>
                  <a:cubicBezTo>
                    <a:pt x="4866179" y="539208"/>
                    <a:pt x="4863410" y="726570"/>
                    <a:pt x="4845569" y="922441"/>
                  </a:cubicBezTo>
                  <a:cubicBezTo>
                    <a:pt x="4827728" y="1118312"/>
                    <a:pt x="4840239" y="1317919"/>
                    <a:pt x="4845569" y="1494791"/>
                  </a:cubicBezTo>
                  <a:cubicBezTo>
                    <a:pt x="4850900" y="1671663"/>
                    <a:pt x="4858825" y="1805643"/>
                    <a:pt x="4845569" y="2083812"/>
                  </a:cubicBezTo>
                  <a:cubicBezTo>
                    <a:pt x="4818372" y="2315012"/>
                    <a:pt x="4710379" y="2488311"/>
                    <a:pt x="4428797" y="2500584"/>
                  </a:cubicBezTo>
                  <a:cubicBezTo>
                    <a:pt x="4155687" y="2510534"/>
                    <a:pt x="4119511" y="2489709"/>
                    <a:pt x="3880487" y="2500584"/>
                  </a:cubicBezTo>
                  <a:cubicBezTo>
                    <a:pt x="3641463" y="2511460"/>
                    <a:pt x="3512937" y="2512473"/>
                    <a:pt x="3332177" y="2500584"/>
                  </a:cubicBezTo>
                  <a:cubicBezTo>
                    <a:pt x="3151417" y="2488696"/>
                    <a:pt x="2949216" y="2485484"/>
                    <a:pt x="2743747" y="2500584"/>
                  </a:cubicBezTo>
                  <a:cubicBezTo>
                    <a:pt x="2538278" y="2515685"/>
                    <a:pt x="2190155" y="2472388"/>
                    <a:pt x="2034955" y="2500584"/>
                  </a:cubicBezTo>
                  <a:cubicBezTo>
                    <a:pt x="1879755" y="2528780"/>
                    <a:pt x="1692200" y="2494860"/>
                    <a:pt x="1486645" y="2500584"/>
                  </a:cubicBezTo>
                  <a:cubicBezTo>
                    <a:pt x="1281090" y="2506309"/>
                    <a:pt x="891981" y="2469428"/>
                    <a:pt x="416772" y="2500584"/>
                  </a:cubicBezTo>
                  <a:cubicBezTo>
                    <a:pt x="186899" y="2487560"/>
                    <a:pt x="8410" y="2342017"/>
                    <a:pt x="0" y="2083812"/>
                  </a:cubicBezTo>
                  <a:cubicBezTo>
                    <a:pt x="9097" y="1918277"/>
                    <a:pt x="27829" y="1651297"/>
                    <a:pt x="0" y="1511462"/>
                  </a:cubicBezTo>
                  <a:cubicBezTo>
                    <a:pt x="-27829" y="1371627"/>
                    <a:pt x="-7578" y="1124923"/>
                    <a:pt x="0" y="955782"/>
                  </a:cubicBezTo>
                  <a:cubicBezTo>
                    <a:pt x="7578" y="786641"/>
                    <a:pt x="22896" y="636940"/>
                    <a:pt x="0" y="416772"/>
                  </a:cubicBezTo>
                  <a:close/>
                </a:path>
              </a:pathLst>
            </a:custGeom>
            <a:solidFill>
              <a:schemeClr val="accent4">
                <a:lumMod val="20000"/>
                <a:lumOff val="80000"/>
              </a:schemeClr>
            </a:solidFill>
            <a:ln w="38100">
              <a:solidFill>
                <a:schemeClr val="tx1"/>
              </a:solidFill>
              <a:extLst>
                <a:ext uri="{C807C97D-BFC1-408E-A445-0C87EB9F89A2}">
                  <ask:lineSketchStyleProps xmlns="" xmlns:ask="http://schemas.microsoft.com/office/drawing/2018/sketchyshapes" sd="2987704935">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FC559BB-D157-2C38-71AA-28D08EC4E12A}"/>
                </a:ext>
              </a:extLst>
            </p:cNvPr>
            <p:cNvSpPr txBox="1"/>
            <p:nvPr/>
          </p:nvSpPr>
          <p:spPr>
            <a:xfrm>
              <a:off x="2172795" y="1320977"/>
              <a:ext cx="3985386" cy="430887"/>
            </a:xfrm>
            <a:prstGeom prst="rect">
              <a:avLst/>
            </a:prstGeom>
            <a:noFill/>
          </p:spPr>
          <p:txBody>
            <a:bodyPr wrap="none" rtlCol="0">
              <a:spAutoFit/>
            </a:bodyPr>
            <a:lstStyle/>
            <a:p>
              <a:r>
                <a:rPr lang="en-US" sz="2200" b="1" dirty="0">
                  <a:solidFill>
                    <a:schemeClr val="accent4">
                      <a:lumMod val="50000"/>
                    </a:schemeClr>
                  </a:solidFill>
                  <a:latin typeface="Arial" panose="020B0604020202020204" pitchFamily="34" charset="0"/>
                  <a:cs typeface="Arial" panose="020B0604020202020204" pitchFamily="34" charset="0"/>
                </a:rPr>
                <a:t>Ammonium nitrate (NH</a:t>
              </a:r>
              <a:r>
                <a:rPr lang="en-US" sz="2200" b="1" baseline="-25000" dirty="0">
                  <a:solidFill>
                    <a:schemeClr val="accent4">
                      <a:lumMod val="50000"/>
                    </a:schemeClr>
                  </a:solidFill>
                  <a:latin typeface="Arial" panose="020B0604020202020204" pitchFamily="34" charset="0"/>
                  <a:cs typeface="Arial" panose="020B0604020202020204" pitchFamily="34" charset="0"/>
                </a:rPr>
                <a:t>4</a:t>
              </a:r>
              <a:r>
                <a:rPr lang="en-US" sz="2200" b="1" dirty="0">
                  <a:solidFill>
                    <a:schemeClr val="accent4">
                      <a:lumMod val="50000"/>
                    </a:schemeClr>
                  </a:solidFill>
                  <a:latin typeface="Arial" panose="020B0604020202020204" pitchFamily="34" charset="0"/>
                  <a:cs typeface="Arial" panose="020B0604020202020204" pitchFamily="34" charset="0"/>
                </a:rPr>
                <a:t>NO</a:t>
              </a:r>
              <a:r>
                <a:rPr lang="en-US" sz="2200" b="1" baseline="-25000" dirty="0">
                  <a:solidFill>
                    <a:schemeClr val="accent4">
                      <a:lumMod val="50000"/>
                    </a:schemeClr>
                  </a:solidFill>
                  <a:latin typeface="Arial" panose="020B0604020202020204" pitchFamily="34" charset="0"/>
                  <a:cs typeface="Arial" panose="020B0604020202020204" pitchFamily="34" charset="0"/>
                </a:rPr>
                <a:t>3</a:t>
              </a:r>
              <a:r>
                <a:rPr lang="en-US" sz="2200" b="1" dirty="0">
                  <a:solidFill>
                    <a:schemeClr val="accent4">
                      <a:lumMod val="50000"/>
                    </a:schemeClr>
                  </a:solidFill>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C6B6416E-16A9-3BC6-74B3-2364EB6F7BD2}"/>
                </a:ext>
              </a:extLst>
            </p:cNvPr>
            <p:cNvSpPr txBox="1"/>
            <p:nvPr/>
          </p:nvSpPr>
          <p:spPr>
            <a:xfrm>
              <a:off x="2172795" y="1786920"/>
              <a:ext cx="4605111"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err="1">
                  <a:latin typeface="Arial" panose="020B0604020202020204" pitchFamily="34" charset="0"/>
                  <a:cs typeface="Arial" panose="020B0604020202020204" pitchFamily="34" charset="0"/>
                </a:rPr>
                <a:t>Dùng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bón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bổ</a:t>
              </a:r>
              <a:r>
                <a:rPr lang="en-US" sz="2000" dirty="0">
                  <a:latin typeface="Arial" panose="020B0604020202020204" pitchFamily="34" charset="0"/>
                  <a:cs typeface="Arial" panose="020B0604020202020204" pitchFamily="34" charset="0"/>
                </a:rPr>
                <a:t> sung </a:t>
              </a:r>
              <a:r>
                <a:rPr lang="en-US" sz="2000" dirty="0" err="1">
                  <a:latin typeface="Arial" panose="020B0604020202020204" pitchFamily="34" charset="0"/>
                  <a:cs typeface="Arial" panose="020B0604020202020204" pitchFamily="34" charset="0"/>
                </a:rPr>
                <a:t>hàm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lượng</a:t>
              </a:r>
              <a:r>
                <a:rPr lang="en-US" sz="2000" dirty="0">
                  <a:latin typeface="Arial" panose="020B0604020202020204" pitchFamily="34" charset="0"/>
                  <a:cs typeface="Arial" panose="020B0604020202020204" pitchFamily="34" charset="0"/>
                </a:rPr>
                <a:t> nitrogen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dưới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ammonium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nitrate.</a:t>
              </a:r>
            </a:p>
            <a:p>
              <a:pPr marL="342900" indent="-342900">
                <a:buFont typeface="Arial" panose="020B0604020202020204" pitchFamily="34" charset="0"/>
                <a:buChar char="•"/>
              </a:pP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bón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đẩy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trưởng</a:t>
              </a:r>
              <a:r>
                <a:rPr lang="en-US"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pic>
          <p:nvPicPr>
            <p:cNvPr id="28674" name="Picture 2" descr="400+ Ammonium Nitrate Stock Photos, Pictures &amp; Royalty-Free Images - iStock  | Ammonium nitrate fertilizer, Ammonium nitrate safety, Ammonium nitrate  explosion">
              <a:extLst>
                <a:ext uri="{FF2B5EF4-FFF2-40B4-BE49-F238E27FC236}">
                  <a16:creationId xmlns:a16="http://schemas.microsoft.com/office/drawing/2014/main" id="{1B544E18-6647-1FD8-43A9-0B236C11C8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0366" y="1193691"/>
              <a:ext cx="3849719" cy="25664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F8F23CF8-34CD-CB9E-C251-058847135A58}"/>
              </a:ext>
            </a:extLst>
          </p:cNvPr>
          <p:cNvGrpSpPr/>
          <p:nvPr/>
        </p:nvGrpSpPr>
        <p:grpSpPr>
          <a:xfrm>
            <a:off x="1624689" y="3979995"/>
            <a:ext cx="9019178" cy="2556522"/>
            <a:chOff x="1624689" y="3979995"/>
            <a:chExt cx="9019178" cy="2556522"/>
          </a:xfrm>
        </p:grpSpPr>
        <p:sp>
          <p:nvSpPr>
            <p:cNvPr id="26" name="Rectangle: Rounded Corners 25">
              <a:extLst>
                <a:ext uri="{FF2B5EF4-FFF2-40B4-BE49-F238E27FC236}">
                  <a16:creationId xmlns:a16="http://schemas.microsoft.com/office/drawing/2014/main" id="{D56694AD-8178-7051-62C3-A7634401B46A}"/>
                </a:ext>
              </a:extLst>
            </p:cNvPr>
            <p:cNvSpPr/>
            <p:nvPr/>
          </p:nvSpPr>
          <p:spPr>
            <a:xfrm>
              <a:off x="1624689" y="4007964"/>
              <a:ext cx="4745597" cy="2500584"/>
            </a:xfrm>
            <a:custGeom>
              <a:avLst/>
              <a:gdLst>
                <a:gd name="connsiteX0" fmla="*/ 0 w 4745597"/>
                <a:gd name="connsiteY0" fmla="*/ 416772 h 2500584"/>
                <a:gd name="connsiteX1" fmla="*/ 416772 w 4745597"/>
                <a:gd name="connsiteY1" fmla="*/ 0 h 2500584"/>
                <a:gd name="connsiteX2" fmla="*/ 1147022 w 4745597"/>
                <a:gd name="connsiteY2" fmla="*/ 0 h 2500584"/>
                <a:gd name="connsiteX3" fmla="*/ 1759910 w 4745597"/>
                <a:gd name="connsiteY3" fmla="*/ 0 h 2500584"/>
                <a:gd name="connsiteX4" fmla="*/ 2451040 w 4745597"/>
                <a:gd name="connsiteY4" fmla="*/ 0 h 2500584"/>
                <a:gd name="connsiteX5" fmla="*/ 3024807 w 4745597"/>
                <a:gd name="connsiteY5" fmla="*/ 0 h 2500584"/>
                <a:gd name="connsiteX6" fmla="*/ 3598575 w 4745597"/>
                <a:gd name="connsiteY6" fmla="*/ 0 h 2500584"/>
                <a:gd name="connsiteX7" fmla="*/ 4328825 w 4745597"/>
                <a:gd name="connsiteY7" fmla="*/ 0 h 2500584"/>
                <a:gd name="connsiteX8" fmla="*/ 4745597 w 4745597"/>
                <a:gd name="connsiteY8" fmla="*/ 416772 h 2500584"/>
                <a:gd name="connsiteX9" fmla="*/ 4745597 w 4745597"/>
                <a:gd name="connsiteY9" fmla="*/ 989122 h 2500584"/>
                <a:gd name="connsiteX10" fmla="*/ 4745597 w 4745597"/>
                <a:gd name="connsiteY10" fmla="*/ 1528132 h 2500584"/>
                <a:gd name="connsiteX11" fmla="*/ 4745597 w 4745597"/>
                <a:gd name="connsiteY11" fmla="*/ 2083812 h 2500584"/>
                <a:gd name="connsiteX12" fmla="*/ 4328825 w 4745597"/>
                <a:gd name="connsiteY12" fmla="*/ 2500584 h 2500584"/>
                <a:gd name="connsiteX13" fmla="*/ 3598575 w 4745597"/>
                <a:gd name="connsiteY13" fmla="*/ 2500584 h 2500584"/>
                <a:gd name="connsiteX14" fmla="*/ 2868325 w 4745597"/>
                <a:gd name="connsiteY14" fmla="*/ 2500584 h 2500584"/>
                <a:gd name="connsiteX15" fmla="*/ 2294557 w 4745597"/>
                <a:gd name="connsiteY15" fmla="*/ 2500584 h 2500584"/>
                <a:gd name="connsiteX16" fmla="*/ 1642549 w 4745597"/>
                <a:gd name="connsiteY16" fmla="*/ 2500584 h 2500584"/>
                <a:gd name="connsiteX17" fmla="*/ 416772 w 4745597"/>
                <a:gd name="connsiteY17" fmla="*/ 2500584 h 2500584"/>
                <a:gd name="connsiteX18" fmla="*/ 0 w 4745597"/>
                <a:gd name="connsiteY18" fmla="*/ 2083812 h 2500584"/>
                <a:gd name="connsiteX19" fmla="*/ 0 w 4745597"/>
                <a:gd name="connsiteY19" fmla="*/ 1578143 h 2500584"/>
                <a:gd name="connsiteX20" fmla="*/ 0 w 4745597"/>
                <a:gd name="connsiteY20" fmla="*/ 1072474 h 2500584"/>
                <a:gd name="connsiteX21" fmla="*/ 0 w 4745597"/>
                <a:gd name="connsiteY21" fmla="*/ 416772 h 25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45597" h="2500584" fill="none" extrusionOk="0">
                  <a:moveTo>
                    <a:pt x="0" y="416772"/>
                  </a:moveTo>
                  <a:cubicBezTo>
                    <a:pt x="34277" y="166137"/>
                    <a:pt x="183649" y="9445"/>
                    <a:pt x="416772" y="0"/>
                  </a:cubicBezTo>
                  <a:cubicBezTo>
                    <a:pt x="750712" y="26008"/>
                    <a:pt x="895159" y="11835"/>
                    <a:pt x="1147022" y="0"/>
                  </a:cubicBezTo>
                  <a:cubicBezTo>
                    <a:pt x="1398885" y="-11835"/>
                    <a:pt x="1465519" y="-21045"/>
                    <a:pt x="1759910" y="0"/>
                  </a:cubicBezTo>
                  <a:cubicBezTo>
                    <a:pt x="2054301" y="21045"/>
                    <a:pt x="2194774" y="-25768"/>
                    <a:pt x="2451040" y="0"/>
                  </a:cubicBezTo>
                  <a:cubicBezTo>
                    <a:pt x="2707306" y="25768"/>
                    <a:pt x="2738111" y="-22996"/>
                    <a:pt x="3024807" y="0"/>
                  </a:cubicBezTo>
                  <a:cubicBezTo>
                    <a:pt x="3311503" y="22996"/>
                    <a:pt x="3407017" y="23308"/>
                    <a:pt x="3598575" y="0"/>
                  </a:cubicBezTo>
                  <a:cubicBezTo>
                    <a:pt x="3790133" y="-23308"/>
                    <a:pt x="3994783" y="-30606"/>
                    <a:pt x="4328825" y="0"/>
                  </a:cubicBezTo>
                  <a:cubicBezTo>
                    <a:pt x="4562978" y="-15869"/>
                    <a:pt x="4756804" y="192064"/>
                    <a:pt x="4745597" y="416772"/>
                  </a:cubicBezTo>
                  <a:cubicBezTo>
                    <a:pt x="4767699" y="687119"/>
                    <a:pt x="4723776" y="786291"/>
                    <a:pt x="4745597" y="989122"/>
                  </a:cubicBezTo>
                  <a:cubicBezTo>
                    <a:pt x="4767419" y="1191953"/>
                    <a:pt x="4725195" y="1363827"/>
                    <a:pt x="4745597" y="1528132"/>
                  </a:cubicBezTo>
                  <a:cubicBezTo>
                    <a:pt x="4766000" y="1692437"/>
                    <a:pt x="4761041" y="1806528"/>
                    <a:pt x="4745597" y="2083812"/>
                  </a:cubicBezTo>
                  <a:cubicBezTo>
                    <a:pt x="4781646" y="2326349"/>
                    <a:pt x="4527217" y="2483252"/>
                    <a:pt x="4328825" y="2500584"/>
                  </a:cubicBezTo>
                  <a:cubicBezTo>
                    <a:pt x="4180263" y="2510126"/>
                    <a:pt x="3938406" y="2481148"/>
                    <a:pt x="3598575" y="2500584"/>
                  </a:cubicBezTo>
                  <a:cubicBezTo>
                    <a:pt x="3258744" y="2520021"/>
                    <a:pt x="3199694" y="2529793"/>
                    <a:pt x="2868325" y="2500584"/>
                  </a:cubicBezTo>
                  <a:cubicBezTo>
                    <a:pt x="2536956" y="2471376"/>
                    <a:pt x="2536845" y="2502124"/>
                    <a:pt x="2294557" y="2500584"/>
                  </a:cubicBezTo>
                  <a:cubicBezTo>
                    <a:pt x="2052269" y="2499044"/>
                    <a:pt x="1859017" y="2507856"/>
                    <a:pt x="1642549" y="2500584"/>
                  </a:cubicBezTo>
                  <a:cubicBezTo>
                    <a:pt x="1426081" y="2493312"/>
                    <a:pt x="665467" y="2449953"/>
                    <a:pt x="416772" y="2500584"/>
                  </a:cubicBezTo>
                  <a:cubicBezTo>
                    <a:pt x="195645" y="2537202"/>
                    <a:pt x="-37406" y="2354498"/>
                    <a:pt x="0" y="2083812"/>
                  </a:cubicBezTo>
                  <a:cubicBezTo>
                    <a:pt x="154" y="1955546"/>
                    <a:pt x="-19284" y="1742413"/>
                    <a:pt x="0" y="1578143"/>
                  </a:cubicBezTo>
                  <a:cubicBezTo>
                    <a:pt x="19284" y="1413873"/>
                    <a:pt x="21612" y="1218969"/>
                    <a:pt x="0" y="1072474"/>
                  </a:cubicBezTo>
                  <a:cubicBezTo>
                    <a:pt x="-21612" y="925979"/>
                    <a:pt x="-25713" y="555095"/>
                    <a:pt x="0" y="416772"/>
                  </a:cubicBezTo>
                  <a:close/>
                </a:path>
                <a:path w="4745597" h="2500584" stroke="0" extrusionOk="0">
                  <a:moveTo>
                    <a:pt x="0" y="416772"/>
                  </a:moveTo>
                  <a:cubicBezTo>
                    <a:pt x="6569" y="237874"/>
                    <a:pt x="187038" y="-22036"/>
                    <a:pt x="416772" y="0"/>
                  </a:cubicBezTo>
                  <a:cubicBezTo>
                    <a:pt x="569732" y="-578"/>
                    <a:pt x="697508" y="20103"/>
                    <a:pt x="951419" y="0"/>
                  </a:cubicBezTo>
                  <a:cubicBezTo>
                    <a:pt x="1205330" y="-20103"/>
                    <a:pt x="1339598" y="-21555"/>
                    <a:pt x="1525187" y="0"/>
                  </a:cubicBezTo>
                  <a:cubicBezTo>
                    <a:pt x="1710776" y="21555"/>
                    <a:pt x="1909190" y="-8915"/>
                    <a:pt x="2059834" y="0"/>
                  </a:cubicBezTo>
                  <a:cubicBezTo>
                    <a:pt x="2210478" y="8915"/>
                    <a:pt x="2469744" y="26383"/>
                    <a:pt x="2594482" y="0"/>
                  </a:cubicBezTo>
                  <a:cubicBezTo>
                    <a:pt x="2719220" y="-26383"/>
                    <a:pt x="2926644" y="-14743"/>
                    <a:pt x="3129129" y="0"/>
                  </a:cubicBezTo>
                  <a:cubicBezTo>
                    <a:pt x="3331614" y="14743"/>
                    <a:pt x="3503919" y="9570"/>
                    <a:pt x="3663776" y="0"/>
                  </a:cubicBezTo>
                  <a:cubicBezTo>
                    <a:pt x="3823633" y="-9570"/>
                    <a:pt x="4125778" y="12215"/>
                    <a:pt x="4328825" y="0"/>
                  </a:cubicBezTo>
                  <a:cubicBezTo>
                    <a:pt x="4553968" y="-44003"/>
                    <a:pt x="4735285" y="180517"/>
                    <a:pt x="4745597" y="416772"/>
                  </a:cubicBezTo>
                  <a:cubicBezTo>
                    <a:pt x="4753469" y="616928"/>
                    <a:pt x="4748416" y="820952"/>
                    <a:pt x="4745597" y="1005793"/>
                  </a:cubicBezTo>
                  <a:cubicBezTo>
                    <a:pt x="4742778" y="1190634"/>
                    <a:pt x="4763193" y="1330105"/>
                    <a:pt x="4745597" y="1544802"/>
                  </a:cubicBezTo>
                  <a:cubicBezTo>
                    <a:pt x="4728001" y="1759499"/>
                    <a:pt x="4753974" y="1824290"/>
                    <a:pt x="4745597" y="2083812"/>
                  </a:cubicBezTo>
                  <a:cubicBezTo>
                    <a:pt x="4776513" y="2298122"/>
                    <a:pt x="4508445" y="2515079"/>
                    <a:pt x="4328825" y="2500584"/>
                  </a:cubicBezTo>
                  <a:cubicBezTo>
                    <a:pt x="4045622" y="2508176"/>
                    <a:pt x="3886973" y="2486647"/>
                    <a:pt x="3755057" y="2500584"/>
                  </a:cubicBezTo>
                  <a:cubicBezTo>
                    <a:pt x="3623141" y="2514521"/>
                    <a:pt x="3251108" y="2486122"/>
                    <a:pt x="3063928" y="2500584"/>
                  </a:cubicBezTo>
                  <a:cubicBezTo>
                    <a:pt x="2876748" y="2515046"/>
                    <a:pt x="2638105" y="2503576"/>
                    <a:pt x="2411919" y="2500584"/>
                  </a:cubicBezTo>
                  <a:cubicBezTo>
                    <a:pt x="2185733" y="2497592"/>
                    <a:pt x="1991731" y="2505107"/>
                    <a:pt x="1799031" y="2500584"/>
                  </a:cubicBezTo>
                  <a:cubicBezTo>
                    <a:pt x="1606331" y="2496061"/>
                    <a:pt x="1370594" y="2481362"/>
                    <a:pt x="1147022" y="2500584"/>
                  </a:cubicBezTo>
                  <a:cubicBezTo>
                    <a:pt x="923450" y="2519806"/>
                    <a:pt x="628192" y="2479217"/>
                    <a:pt x="416772" y="2500584"/>
                  </a:cubicBezTo>
                  <a:cubicBezTo>
                    <a:pt x="163203" y="2504881"/>
                    <a:pt x="25434" y="2270431"/>
                    <a:pt x="0" y="2083812"/>
                  </a:cubicBezTo>
                  <a:cubicBezTo>
                    <a:pt x="-8963" y="1875863"/>
                    <a:pt x="6310" y="1698138"/>
                    <a:pt x="0" y="1528132"/>
                  </a:cubicBezTo>
                  <a:cubicBezTo>
                    <a:pt x="-6310" y="1358126"/>
                    <a:pt x="-19545" y="1249046"/>
                    <a:pt x="0" y="989122"/>
                  </a:cubicBezTo>
                  <a:cubicBezTo>
                    <a:pt x="19545" y="729198"/>
                    <a:pt x="15842" y="566133"/>
                    <a:pt x="0" y="416772"/>
                  </a:cubicBezTo>
                  <a:close/>
                </a:path>
              </a:pathLst>
            </a:custGeom>
            <a:solidFill>
              <a:schemeClr val="accent5">
                <a:lumMod val="20000"/>
                <a:lumOff val="80000"/>
              </a:schemeClr>
            </a:solidFill>
            <a:ln w="38100">
              <a:solidFill>
                <a:schemeClr val="tx1"/>
              </a:solidFill>
              <a:extLst>
                <a:ext uri="{C807C97D-BFC1-408E-A445-0C87EB9F89A2}">
                  <ask:lineSketchStyleProps xmlns="" xmlns:ask="http://schemas.microsoft.com/office/drawing/2018/sketchyshapes" sd="32956031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C502389-C20D-FC8C-B20A-D5000485B43A}"/>
                </a:ext>
              </a:extLst>
            </p:cNvPr>
            <p:cNvSpPr txBox="1"/>
            <p:nvPr/>
          </p:nvSpPr>
          <p:spPr>
            <a:xfrm>
              <a:off x="1762470" y="4182687"/>
              <a:ext cx="4156907" cy="430887"/>
            </a:xfrm>
            <a:prstGeom prst="rect">
              <a:avLst/>
            </a:prstGeom>
            <a:noFill/>
          </p:spPr>
          <p:txBody>
            <a:bodyPr wrap="none" rtlCol="0">
              <a:spAutoFit/>
            </a:bodyPr>
            <a:lstStyle/>
            <a:p>
              <a:r>
                <a:rPr lang="en-US" sz="2200" b="1" dirty="0" err="1">
                  <a:solidFill>
                    <a:schemeClr val="accent5">
                      <a:lumMod val="50000"/>
                    </a:schemeClr>
                  </a:solidFill>
                  <a:latin typeface="Arial" panose="020B0604020202020204" pitchFamily="34" charset="0"/>
                  <a:cs typeface="Arial" panose="020B0604020202020204" pitchFamily="34" charset="0"/>
                </a:rPr>
                <a:t>Một</a:t>
              </a:r>
              <a:r>
                <a:rPr lang="en-US" sz="2200" b="1" dirty="0">
                  <a:solidFill>
                    <a:schemeClr val="accent5">
                      <a:lumMod val="50000"/>
                    </a:schemeClr>
                  </a:solidFill>
                  <a:latin typeface="Arial" panose="020B0604020202020204" pitchFamily="34" charset="0"/>
                  <a:cs typeface="Arial" panose="020B0604020202020204" pitchFamily="34" charset="0"/>
                </a:rPr>
                <a:t> </a:t>
              </a:r>
              <a:r>
                <a:rPr lang="en-US" sz="2200" b="1" dirty="0" err="1">
                  <a:solidFill>
                    <a:schemeClr val="accent5">
                      <a:lumMod val="50000"/>
                    </a:schemeClr>
                  </a:solidFill>
                  <a:latin typeface="Arial" panose="020B0604020202020204" pitchFamily="34" charset="0"/>
                  <a:cs typeface="Arial" panose="020B0604020202020204" pitchFamily="34" charset="0"/>
                </a:rPr>
                <a:t>số</a:t>
              </a:r>
              <a:r>
                <a:rPr lang="en-US" sz="2200" b="1" dirty="0">
                  <a:solidFill>
                    <a:schemeClr val="accent5">
                      <a:lumMod val="50000"/>
                    </a:schemeClr>
                  </a:solidFill>
                  <a:latin typeface="Arial" panose="020B0604020202020204" pitchFamily="34" charset="0"/>
                  <a:cs typeface="Arial" panose="020B0604020202020204" pitchFamily="34" charset="0"/>
                </a:rPr>
                <a:t> </a:t>
              </a:r>
              <a:r>
                <a:rPr lang="en-US" sz="2200" b="1" dirty="0" err="1">
                  <a:solidFill>
                    <a:schemeClr val="accent5">
                      <a:lumMod val="50000"/>
                    </a:schemeClr>
                  </a:solidFill>
                  <a:latin typeface="Arial" panose="020B0604020202020204" pitchFamily="34" charset="0"/>
                  <a:cs typeface="Arial" panose="020B0604020202020204" pitchFamily="34" charset="0"/>
                </a:rPr>
                <a:t>muối</a:t>
              </a:r>
              <a:r>
                <a:rPr lang="en-US" sz="2200" b="1" dirty="0">
                  <a:solidFill>
                    <a:schemeClr val="accent5">
                      <a:lumMod val="50000"/>
                    </a:schemeClr>
                  </a:solidFill>
                  <a:latin typeface="Arial" panose="020B0604020202020204" pitchFamily="34" charset="0"/>
                  <a:cs typeface="Arial" panose="020B0604020202020204" pitchFamily="34" charset="0"/>
                </a:rPr>
                <a:t> ammonium </a:t>
              </a:r>
              <a:r>
                <a:rPr lang="en-US" sz="2200" b="1" dirty="0" err="1">
                  <a:solidFill>
                    <a:schemeClr val="accent5">
                      <a:lumMod val="50000"/>
                    </a:schemeClr>
                  </a:solidFill>
                  <a:latin typeface="Arial" panose="020B0604020202020204" pitchFamily="34" charset="0"/>
                  <a:cs typeface="Arial" panose="020B0604020202020204" pitchFamily="34" charset="0"/>
                </a:rPr>
                <a:t>khác</a:t>
              </a:r>
              <a:endParaRPr lang="en-US" sz="2200" b="1" dirty="0">
                <a:solidFill>
                  <a:schemeClr val="accent5">
                    <a:lumMod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3DDF31D-262A-C1EB-40AF-56083DE2C32D}"/>
                </a:ext>
              </a:extLst>
            </p:cNvPr>
            <p:cNvSpPr txBox="1"/>
            <p:nvPr/>
          </p:nvSpPr>
          <p:spPr>
            <a:xfrm>
              <a:off x="1765175" y="4634506"/>
              <a:ext cx="4605111"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Ammonium chloride, ammonium sulfate,… </a:t>
              </a:r>
              <a:r>
                <a:rPr lang="en-US" sz="2000" dirty="0" err="1">
                  <a:latin typeface="Arial" panose="020B0604020202020204" pitchFamily="34" charset="0"/>
                  <a:cs typeface="Arial" panose="020B0604020202020204" pitchFamily="34" charset="0"/>
                </a:rPr>
                <a:t>cũng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bón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như</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bón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a:t>
              </a:r>
            </a:p>
          </p:txBody>
        </p:sp>
        <p:pic>
          <p:nvPicPr>
            <p:cNvPr id="28676" name="Picture 4" descr="Vai trò tác dụng của phân đạm ( N )với cây trồng">
              <a:extLst>
                <a:ext uri="{FF2B5EF4-FFF2-40B4-BE49-F238E27FC236}">
                  <a16:creationId xmlns:a16="http://schemas.microsoft.com/office/drawing/2014/main" id="{700F5A19-41FB-79B4-6E28-BC3A9E84969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4239" b="8626"/>
            <a:stretch/>
          </p:blipFill>
          <p:spPr bwMode="auto">
            <a:xfrm>
              <a:off x="6731902" y="3979995"/>
              <a:ext cx="3911965" cy="25565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9973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aphic 18">
            <a:extLst>
              <a:ext uri="{FF2B5EF4-FFF2-40B4-BE49-F238E27FC236}">
                <a16:creationId xmlns:a16="http://schemas.microsoft.com/office/drawing/2014/main" id="{E2EA8BA8-121D-4B4D-66FA-2DB99690E8F8}"/>
              </a:ext>
            </a:extLst>
          </p:cNvPr>
          <p:cNvGrpSpPr/>
          <p:nvPr/>
        </p:nvGrpSpPr>
        <p:grpSpPr>
          <a:xfrm rot="12990985">
            <a:off x="-64014" y="-877297"/>
            <a:ext cx="2267893" cy="1830518"/>
            <a:chOff x="1821878" y="2257804"/>
            <a:chExt cx="2202275" cy="1777555"/>
          </a:xfrm>
          <a:noFill/>
        </p:grpSpPr>
        <p:sp>
          <p:nvSpPr>
            <p:cNvPr id="5" name="Freeform: Shape 4">
              <a:extLst>
                <a:ext uri="{FF2B5EF4-FFF2-40B4-BE49-F238E27FC236}">
                  <a16:creationId xmlns:a16="http://schemas.microsoft.com/office/drawing/2014/main" id="{8EB89A42-B4A9-FAA7-B2C2-4C6ACD6B6368}"/>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0B3CB2E1-6C24-91CE-0CFC-52D0A798E649}"/>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70BAE02-2D65-019B-1AB4-4B4D1F8EBC9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8" name="Graphic 18">
            <a:extLst>
              <a:ext uri="{FF2B5EF4-FFF2-40B4-BE49-F238E27FC236}">
                <a16:creationId xmlns:a16="http://schemas.microsoft.com/office/drawing/2014/main" id="{CA886961-3FA7-3B87-F32D-B7AE1B8285D6}"/>
              </a:ext>
            </a:extLst>
          </p:cNvPr>
          <p:cNvGrpSpPr/>
          <p:nvPr/>
        </p:nvGrpSpPr>
        <p:grpSpPr>
          <a:xfrm rot="11280797">
            <a:off x="9903239" y="-935580"/>
            <a:ext cx="2267893" cy="1830518"/>
            <a:chOff x="1821878" y="2257804"/>
            <a:chExt cx="2202275" cy="1777555"/>
          </a:xfrm>
          <a:noFill/>
        </p:grpSpPr>
        <p:sp>
          <p:nvSpPr>
            <p:cNvPr id="9" name="Freeform: Shape 8">
              <a:extLst>
                <a:ext uri="{FF2B5EF4-FFF2-40B4-BE49-F238E27FC236}">
                  <a16:creationId xmlns:a16="http://schemas.microsoft.com/office/drawing/2014/main" id="{9759F158-68AD-2129-B297-CDC580FF783F}"/>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3DE7C47-F6B3-73B6-FE3C-C0F71682C915}"/>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9F0416D-2F3C-78E3-8BB0-505F7A147A86}"/>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2" name="Graphic 11">
            <a:extLst>
              <a:ext uri="{FF2B5EF4-FFF2-40B4-BE49-F238E27FC236}">
                <a16:creationId xmlns:a16="http://schemas.microsoft.com/office/drawing/2014/main" id="{4310521B-4A01-DFEB-6F2A-16896187EC1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pic>
        <p:nvPicPr>
          <p:cNvPr id="13" name="Graphic 12">
            <a:extLst>
              <a:ext uri="{FF2B5EF4-FFF2-40B4-BE49-F238E27FC236}">
                <a16:creationId xmlns:a16="http://schemas.microsoft.com/office/drawing/2014/main" id="{5B7716A7-2D9B-093C-6250-1BDB46F6061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833737" y="141518"/>
            <a:ext cx="642360" cy="650962"/>
          </a:xfrm>
          <a:prstGeom prst="rect">
            <a:avLst/>
          </a:prstGeom>
        </p:spPr>
      </p:pic>
      <p:pic>
        <p:nvPicPr>
          <p:cNvPr id="14" name="Graphic 13">
            <a:extLst>
              <a:ext uri="{FF2B5EF4-FFF2-40B4-BE49-F238E27FC236}">
                <a16:creationId xmlns:a16="http://schemas.microsoft.com/office/drawing/2014/main" id="{E3022DF1-C16A-258B-6004-A1FFCCD5DB6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5" name="Graphic 14">
            <a:extLst>
              <a:ext uri="{FF2B5EF4-FFF2-40B4-BE49-F238E27FC236}">
                <a16:creationId xmlns:a16="http://schemas.microsoft.com/office/drawing/2014/main" id="{42F7FDC9-9127-769D-ABC8-D951E218D1B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37631"/>
            <a:ext cx="5410200" cy="2609850"/>
          </a:xfrm>
          <a:prstGeom prst="rect">
            <a:avLst/>
          </a:prstGeom>
        </p:spPr>
      </p:pic>
      <p:grpSp>
        <p:nvGrpSpPr>
          <p:cNvPr id="16" name="Graphic 18">
            <a:extLst>
              <a:ext uri="{FF2B5EF4-FFF2-40B4-BE49-F238E27FC236}">
                <a16:creationId xmlns:a16="http://schemas.microsoft.com/office/drawing/2014/main" id="{FFBAAEE9-455E-3A16-2167-A8CC82746F51}"/>
              </a:ext>
            </a:extLst>
          </p:cNvPr>
          <p:cNvGrpSpPr/>
          <p:nvPr/>
        </p:nvGrpSpPr>
        <p:grpSpPr>
          <a:xfrm rot="2187709">
            <a:off x="10661115" y="5981778"/>
            <a:ext cx="1727244" cy="1394136"/>
            <a:chOff x="1821878" y="2257804"/>
            <a:chExt cx="2202275" cy="1777555"/>
          </a:xfrm>
          <a:noFill/>
        </p:grpSpPr>
        <p:sp>
          <p:nvSpPr>
            <p:cNvPr id="18" name="Freeform: Shape 17">
              <a:extLst>
                <a:ext uri="{FF2B5EF4-FFF2-40B4-BE49-F238E27FC236}">
                  <a16:creationId xmlns:a16="http://schemas.microsoft.com/office/drawing/2014/main" id="{C6ADD567-4AB6-CBEE-AC1A-FD8F1171B67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F5D4B53-73D4-D3E2-0305-A2FE0F9338BE}"/>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6E59200-36D1-A392-7231-A015D2BB142C}"/>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1" name="Graphic 18">
            <a:extLst>
              <a:ext uri="{FF2B5EF4-FFF2-40B4-BE49-F238E27FC236}">
                <a16:creationId xmlns:a16="http://schemas.microsoft.com/office/drawing/2014/main" id="{9A64CE25-EC77-8095-4F73-B10F891CA366}"/>
              </a:ext>
            </a:extLst>
          </p:cNvPr>
          <p:cNvGrpSpPr/>
          <p:nvPr/>
        </p:nvGrpSpPr>
        <p:grpSpPr>
          <a:xfrm rot="1262188">
            <a:off x="-210085" y="5981778"/>
            <a:ext cx="1727244" cy="1394136"/>
            <a:chOff x="1821878" y="2257804"/>
            <a:chExt cx="2202275" cy="1777555"/>
          </a:xfrm>
          <a:noFill/>
        </p:grpSpPr>
        <p:sp>
          <p:nvSpPr>
            <p:cNvPr id="22" name="Freeform: Shape 21">
              <a:extLst>
                <a:ext uri="{FF2B5EF4-FFF2-40B4-BE49-F238E27FC236}">
                  <a16:creationId xmlns:a16="http://schemas.microsoft.com/office/drawing/2014/main" id="{49EA0225-24C1-FD26-A079-F24B50D1432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ADF1009-6978-1107-6C00-BC63AFA22FB5}"/>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F2F4303-2E9F-EAEF-B909-E2CA7515A52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2072" name="Rectangle: Rounded Corners 2071">
            <a:extLst>
              <a:ext uri="{FF2B5EF4-FFF2-40B4-BE49-F238E27FC236}">
                <a16:creationId xmlns:a16="http://schemas.microsoft.com/office/drawing/2014/main" id="{2C824EEC-83F3-37BD-CAD2-A67357FCAA96}"/>
              </a:ext>
            </a:extLst>
          </p:cNvPr>
          <p:cNvSpPr/>
          <p:nvPr/>
        </p:nvSpPr>
        <p:spPr>
          <a:xfrm>
            <a:off x="1088311" y="389709"/>
            <a:ext cx="3166817" cy="71892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TextBox 2072">
            <a:extLst>
              <a:ext uri="{FF2B5EF4-FFF2-40B4-BE49-F238E27FC236}">
                <a16:creationId xmlns:a16="http://schemas.microsoft.com/office/drawing/2014/main" id="{D06FE7A4-8090-F1A9-810E-53D1F89E3FB7}"/>
              </a:ext>
            </a:extLst>
          </p:cNvPr>
          <p:cNvSpPr txBox="1"/>
          <p:nvPr/>
        </p:nvSpPr>
        <p:spPr>
          <a:xfrm>
            <a:off x="1652032" y="509786"/>
            <a:ext cx="2557111" cy="523220"/>
          </a:xfrm>
          <a:prstGeom prst="rect">
            <a:avLst/>
          </a:prstGeom>
          <a:noFill/>
        </p:spPr>
        <p:txBody>
          <a:bodyPr wrap="square" rtlCol="0">
            <a:spAutoFit/>
          </a:bodyPr>
          <a:lstStyle/>
          <a:p>
            <a:r>
              <a:rPr lang="en-US" sz="2800" b="1" dirty="0">
                <a:solidFill>
                  <a:schemeClr val="bg1"/>
                </a:solidFill>
              </a:rPr>
              <a:t>VẬN DỤNG</a:t>
            </a:r>
          </a:p>
        </p:txBody>
      </p:sp>
      <p:sp>
        <p:nvSpPr>
          <p:cNvPr id="2053" name="Oval 2052">
            <a:extLst>
              <a:ext uri="{FF2B5EF4-FFF2-40B4-BE49-F238E27FC236}">
                <a16:creationId xmlns:a16="http://schemas.microsoft.com/office/drawing/2014/main" id="{3E13D838-8D01-0965-4F1B-7CC2EF4878E8}"/>
              </a:ext>
            </a:extLst>
          </p:cNvPr>
          <p:cNvSpPr/>
          <p:nvPr/>
        </p:nvSpPr>
        <p:spPr>
          <a:xfrm>
            <a:off x="605868" y="259493"/>
            <a:ext cx="979356" cy="979356"/>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F75A4C8-8B94-54E4-E949-4E0ABC6352BC}"/>
              </a:ext>
            </a:extLst>
          </p:cNvPr>
          <p:cNvGrpSpPr/>
          <p:nvPr/>
        </p:nvGrpSpPr>
        <p:grpSpPr>
          <a:xfrm>
            <a:off x="2053744" y="1325150"/>
            <a:ext cx="8422353" cy="1569176"/>
            <a:chOff x="3449370" y="1385181"/>
            <a:chExt cx="5293260" cy="1569176"/>
          </a:xfrm>
          <a:solidFill>
            <a:srgbClr val="FFE7E7"/>
          </a:solidFill>
        </p:grpSpPr>
        <p:sp>
          <p:nvSpPr>
            <p:cNvPr id="3" name="Rectangle: Rounded Corners 2">
              <a:extLst>
                <a:ext uri="{FF2B5EF4-FFF2-40B4-BE49-F238E27FC236}">
                  <a16:creationId xmlns:a16="http://schemas.microsoft.com/office/drawing/2014/main" id="{EF577136-AD2E-DE05-3162-2FD930527AF8}"/>
                </a:ext>
              </a:extLst>
            </p:cNvPr>
            <p:cNvSpPr/>
            <p:nvPr/>
          </p:nvSpPr>
          <p:spPr>
            <a:xfrm>
              <a:off x="3449370" y="1385181"/>
              <a:ext cx="5293260" cy="1179308"/>
            </a:xfrm>
            <a:prstGeom prst="roundRect">
              <a:avLst>
                <a:gd name="adj" fmla="val 14171"/>
              </a:avLst>
            </a:prstGeom>
            <a:grp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TextBox 2055">
              <a:extLst>
                <a:ext uri="{FF2B5EF4-FFF2-40B4-BE49-F238E27FC236}">
                  <a16:creationId xmlns:a16="http://schemas.microsoft.com/office/drawing/2014/main" id="{F50EE60F-AC8C-9E53-975B-D42B3F2431DC}"/>
                </a:ext>
              </a:extLst>
            </p:cNvPr>
            <p:cNvSpPr txBox="1"/>
            <p:nvPr/>
          </p:nvSpPr>
          <p:spPr>
            <a:xfrm>
              <a:off x="3521798" y="1513578"/>
              <a:ext cx="5148404" cy="1440779"/>
            </a:xfrm>
            <a:prstGeom prst="rect">
              <a:avLst/>
            </a:prstGeom>
            <a:noFill/>
          </p:spPr>
          <p:txBody>
            <a:bodyPr wrap="square" rtlCol="0">
              <a:spAutoFit/>
            </a:bodyPr>
            <a:lstStyle/>
            <a:p>
              <a:pPr algn="ctr">
                <a:lnSpc>
                  <a:spcPct val="125000"/>
                </a:lnSpc>
              </a:pPr>
              <a:r>
                <a:rPr lang="vi-VN" sz="2400" b="0" i="0" dirty="0">
                  <a:solidFill>
                    <a:srgbClr val="333333"/>
                  </a:solidFill>
                  <a:effectLst/>
                </a:rPr>
                <a:t>Hãy giải thích vì sao các loại phân bón như: NH</a:t>
              </a:r>
              <a:r>
                <a:rPr lang="vi-VN" sz="2400" b="0" i="0" baseline="-25000" dirty="0">
                  <a:solidFill>
                    <a:srgbClr val="333333"/>
                  </a:solidFill>
                  <a:effectLst/>
                </a:rPr>
                <a:t>4</a:t>
              </a:r>
              <a:r>
                <a:rPr lang="vi-VN" sz="2400" b="0" i="0" dirty="0">
                  <a:solidFill>
                    <a:srgbClr val="333333"/>
                  </a:solidFill>
                  <a:effectLst/>
                </a:rPr>
                <a:t>Cl, NH</a:t>
              </a:r>
              <a:r>
                <a:rPr lang="vi-VN" sz="2400" b="0" i="0" baseline="-25000" dirty="0">
                  <a:solidFill>
                    <a:srgbClr val="333333"/>
                  </a:solidFill>
                  <a:effectLst/>
                </a:rPr>
                <a:t>4</a:t>
              </a:r>
              <a:r>
                <a:rPr lang="vi-VN" sz="2400" b="0" i="0" dirty="0">
                  <a:solidFill>
                    <a:srgbClr val="333333"/>
                  </a:solidFill>
                  <a:effectLst/>
                </a:rPr>
                <a:t>NO</a:t>
              </a:r>
              <a:r>
                <a:rPr lang="vi-VN" sz="2400" b="0" i="0" baseline="-25000" dirty="0">
                  <a:solidFill>
                    <a:srgbClr val="333333"/>
                  </a:solidFill>
                  <a:effectLst/>
                </a:rPr>
                <a:t>3</a:t>
              </a:r>
              <a:r>
                <a:rPr lang="vi-VN" sz="2400" b="0" i="0" dirty="0">
                  <a:solidFill>
                    <a:srgbClr val="333333"/>
                  </a:solidFill>
                  <a:effectLst/>
                </a:rPr>
                <a:t>, (NH</a:t>
              </a:r>
              <a:r>
                <a:rPr lang="vi-VN" sz="2400" b="0" i="0" baseline="-25000" dirty="0">
                  <a:solidFill>
                    <a:srgbClr val="333333"/>
                  </a:solidFill>
                  <a:effectLst/>
                </a:rPr>
                <a:t>4</a:t>
              </a:r>
              <a:r>
                <a:rPr lang="vi-VN" sz="2400" b="0" i="0" dirty="0">
                  <a:solidFill>
                    <a:srgbClr val="333333"/>
                  </a:solidFill>
                  <a:effectLst/>
                </a:rPr>
                <a:t>)</a:t>
              </a:r>
              <a:r>
                <a:rPr lang="vi-VN" sz="2400" b="0" i="0" baseline="-25000" dirty="0">
                  <a:solidFill>
                    <a:srgbClr val="333333"/>
                  </a:solidFill>
                  <a:effectLst/>
                </a:rPr>
                <a:t>2</a:t>
              </a:r>
              <a:r>
                <a:rPr lang="vi-VN" sz="2400" b="0" i="0" dirty="0">
                  <a:solidFill>
                    <a:srgbClr val="333333"/>
                  </a:solidFill>
                  <a:effectLst/>
                </a:rPr>
                <a:t>SO</a:t>
              </a:r>
              <a:r>
                <a:rPr lang="vi-VN" sz="2400" b="0" i="0" baseline="-25000" dirty="0">
                  <a:solidFill>
                    <a:srgbClr val="333333"/>
                  </a:solidFill>
                  <a:effectLst/>
                </a:rPr>
                <a:t>4</a:t>
              </a:r>
              <a:r>
                <a:rPr lang="vi-VN" sz="2400" b="0" i="0" dirty="0">
                  <a:solidFill>
                    <a:srgbClr val="333333"/>
                  </a:solidFill>
                  <a:effectLst/>
                </a:rPr>
                <a:t> không thích hợp bón cho đất chua.</a:t>
              </a:r>
              <a:endParaRPr lang="en-US" sz="2200" b="1" dirty="0">
                <a:solidFill>
                  <a:srgbClr val="C00000"/>
                </a:solidFill>
                <a:cs typeface="Arial" panose="020B0604020202020204" pitchFamily="34" charset="0"/>
              </a:endParaRPr>
            </a:p>
          </p:txBody>
        </p:sp>
      </p:grpSp>
      <p:sp>
        <p:nvSpPr>
          <p:cNvPr id="2049" name="Hexagon 2048">
            <a:extLst>
              <a:ext uri="{FF2B5EF4-FFF2-40B4-BE49-F238E27FC236}">
                <a16:creationId xmlns:a16="http://schemas.microsoft.com/office/drawing/2014/main" id="{8E5A3A1F-9476-310A-E06E-91757CB25387}"/>
              </a:ext>
            </a:extLst>
          </p:cNvPr>
          <p:cNvSpPr/>
          <p:nvPr/>
        </p:nvSpPr>
        <p:spPr>
          <a:xfrm>
            <a:off x="5237760" y="2673429"/>
            <a:ext cx="1716480" cy="561016"/>
          </a:xfrm>
          <a:prstGeom prst="hexagon">
            <a:avLst/>
          </a:prstGeom>
          <a:solidFill>
            <a:schemeClr val="tx2">
              <a:lumMod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a:solidFill>
                  <a:srgbClr val="FFFF00"/>
                </a:solidFill>
              </a:rPr>
              <a:t>TRẢ LỜI</a:t>
            </a:r>
          </a:p>
        </p:txBody>
      </p:sp>
      <p:pic>
        <p:nvPicPr>
          <p:cNvPr id="17410" name="Picture 2" descr="Brain - Free technology icons">
            <a:extLst>
              <a:ext uri="{FF2B5EF4-FFF2-40B4-BE49-F238E27FC236}">
                <a16:creationId xmlns:a16="http://schemas.microsoft.com/office/drawing/2014/main" id="{D7897921-56BF-2EA2-17FC-671A432280F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11324" y="381814"/>
            <a:ext cx="753973" cy="753973"/>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F2F9AD97-B2F7-38A7-725D-13BE44E1E8E8}"/>
              </a:ext>
            </a:extLst>
          </p:cNvPr>
          <p:cNvGrpSpPr/>
          <p:nvPr/>
        </p:nvGrpSpPr>
        <p:grpSpPr>
          <a:xfrm>
            <a:off x="362751" y="3402666"/>
            <a:ext cx="11727737" cy="830997"/>
            <a:chOff x="473070" y="4020901"/>
            <a:chExt cx="11727737" cy="830997"/>
          </a:xfrm>
        </p:grpSpPr>
        <p:grpSp>
          <p:nvGrpSpPr>
            <p:cNvPr id="17" name="Group 16">
              <a:extLst>
                <a:ext uri="{FF2B5EF4-FFF2-40B4-BE49-F238E27FC236}">
                  <a16:creationId xmlns:a16="http://schemas.microsoft.com/office/drawing/2014/main" id="{28C13E34-F424-9427-9B23-6432982DA284}"/>
                </a:ext>
              </a:extLst>
            </p:cNvPr>
            <p:cNvGrpSpPr/>
            <p:nvPr/>
          </p:nvGrpSpPr>
          <p:grpSpPr>
            <a:xfrm>
              <a:off x="473070" y="4033719"/>
              <a:ext cx="6232719" cy="727712"/>
              <a:chOff x="1630054" y="3436883"/>
              <a:chExt cx="6366281" cy="727712"/>
            </a:xfrm>
          </p:grpSpPr>
          <p:pic>
            <p:nvPicPr>
              <p:cNvPr id="2051" name="Picture 2050">
                <a:extLst>
                  <a:ext uri="{FF2B5EF4-FFF2-40B4-BE49-F238E27FC236}">
                    <a16:creationId xmlns:a16="http://schemas.microsoft.com/office/drawing/2014/main" id="{3C735EFD-3B47-6906-0946-797C02D56835}"/>
                  </a:ext>
                </a:extLst>
              </p:cNvPr>
              <p:cNvPicPr>
                <a:picLocks noChangeAspect="1"/>
              </p:cNvPicPr>
              <p:nvPr/>
            </p:nvPicPr>
            <p:blipFill>
              <a:blip r:embed="rId9">
                <a:duotone>
                  <a:schemeClr val="accent2">
                    <a:shade val="45000"/>
                    <a:satMod val="135000"/>
                  </a:schemeClr>
                  <a:prstClr val="white"/>
                </a:duotone>
              </a:blip>
              <a:stretch>
                <a:fillRect/>
              </a:stretch>
            </p:blipFill>
            <p:spPr>
              <a:xfrm>
                <a:off x="1630054" y="3449248"/>
                <a:ext cx="715347" cy="715347"/>
              </a:xfrm>
              <a:prstGeom prst="rect">
                <a:avLst/>
              </a:prstGeom>
            </p:spPr>
          </p:pic>
          <p:sp>
            <p:nvSpPr>
              <p:cNvPr id="2055" name="TextBox 2054">
                <a:extLst>
                  <a:ext uri="{FF2B5EF4-FFF2-40B4-BE49-F238E27FC236}">
                    <a16:creationId xmlns:a16="http://schemas.microsoft.com/office/drawing/2014/main" id="{EEE07C07-FB7C-DC8D-9F5F-B77C8B4CF6A2}"/>
                  </a:ext>
                </a:extLst>
              </p:cNvPr>
              <p:cNvSpPr txBox="1"/>
              <p:nvPr/>
            </p:nvSpPr>
            <p:spPr>
              <a:xfrm>
                <a:off x="2269089" y="3436883"/>
                <a:ext cx="5727246" cy="400110"/>
              </a:xfrm>
              <a:prstGeom prst="rect">
                <a:avLst/>
              </a:prstGeom>
              <a:noFill/>
            </p:spPr>
            <p:txBody>
              <a:bodyPr wrap="square" rtlCol="0">
                <a:spAutoFit/>
              </a:bodyPr>
              <a:lstStyle/>
              <a:p>
                <a:pPr algn="just"/>
                <a:endParaRPr lang="vi-VN" sz="2000" b="0" i="0" dirty="0">
                  <a:solidFill>
                    <a:srgbClr val="333333"/>
                  </a:solidFill>
                  <a:effectLst/>
                </a:endParaRPr>
              </a:p>
            </p:txBody>
          </p:sp>
        </p:grpSp>
        <p:sp>
          <p:nvSpPr>
            <p:cNvPr id="27" name="TextBox 26">
              <a:extLst>
                <a:ext uri="{FF2B5EF4-FFF2-40B4-BE49-F238E27FC236}">
                  <a16:creationId xmlns:a16="http://schemas.microsoft.com/office/drawing/2014/main" id="{E9FA397F-85A6-627D-B6B8-92199ED11509}"/>
                </a:ext>
              </a:extLst>
            </p:cNvPr>
            <p:cNvSpPr txBox="1"/>
            <p:nvPr/>
          </p:nvSpPr>
          <p:spPr>
            <a:xfrm>
              <a:off x="1099670" y="4020901"/>
              <a:ext cx="11101137" cy="830997"/>
            </a:xfrm>
            <a:prstGeom prst="rect">
              <a:avLst/>
            </a:prstGeom>
            <a:noFill/>
          </p:spPr>
          <p:txBody>
            <a:bodyPr wrap="square">
              <a:spAutoFit/>
            </a:bodyPr>
            <a:lstStyle/>
            <a:p>
              <a:r>
                <a:rPr lang="vi-VN" sz="2400" dirty="0"/>
                <a:t>Vì phân có chứa ion NH</a:t>
              </a:r>
              <a:r>
                <a:rPr lang="vi-VN" sz="2400" baseline="-25000" dirty="0"/>
                <a:t>4</a:t>
              </a:r>
              <a:r>
                <a:rPr lang="vi-VN" sz="2400" baseline="30000" dirty="0"/>
                <a:t>+</a:t>
              </a:r>
              <a:r>
                <a:rPr lang="vi-VN" sz="2400" dirty="0"/>
                <a:t> khi thuỷ phân tạo ra nhiều ion H</a:t>
              </a:r>
              <a:r>
                <a:rPr lang="vi-VN" sz="2400" baseline="30000" dirty="0"/>
                <a:t>+</a:t>
              </a:r>
              <a:r>
                <a:rPr lang="vi-VN" sz="2400" dirty="0"/>
                <a:t> tạo môi trường acid</a:t>
              </a:r>
              <a:r>
                <a:rPr lang="en-US" sz="2400" dirty="0"/>
                <a:t>.</a:t>
              </a:r>
              <a:r>
                <a:rPr lang="vi-VN" sz="2400" dirty="0"/>
                <a:t> </a:t>
              </a:r>
              <a:endParaRPr lang="en-US" sz="2400" dirty="0"/>
            </a:p>
            <a:p>
              <a:r>
                <a:rPr lang="en-US" sz="2400" dirty="0">
                  <a:sym typeface="Wingdings" panose="05000000000000000000" pitchFamily="2" charset="2"/>
                </a:rPr>
                <a:t></a:t>
              </a:r>
              <a:r>
                <a:rPr lang="vi-VN" sz="2400" dirty="0"/>
                <a:t> </a:t>
              </a:r>
              <a:r>
                <a:rPr lang="en-US" sz="2400" dirty="0">
                  <a:latin typeface="Arial" panose="020B0604020202020204" pitchFamily="34" charset="0"/>
                  <a:cs typeface="Arial" panose="020B0604020202020204" pitchFamily="34" charset="0"/>
                </a:rPr>
                <a:t>C</a:t>
              </a:r>
              <a:r>
                <a:rPr lang="vi-VN" sz="2400" dirty="0"/>
                <a:t>àng làm tăng độ chua của đất.</a:t>
              </a:r>
              <a:endParaRPr lang="en-US" sz="2400" dirty="0"/>
            </a:p>
          </p:txBody>
        </p:sp>
      </p:grpSp>
      <p:pic>
        <p:nvPicPr>
          <p:cNvPr id="31747" name="Picture 3" descr="PHÂN BIỆT CÁC LOẠI PHÂN ĐẠM - Tanixa">
            <a:extLst>
              <a:ext uri="{FF2B5EF4-FFF2-40B4-BE49-F238E27FC236}">
                <a16:creationId xmlns:a16="http://schemas.microsoft.com/office/drawing/2014/main" id="{C0E12A32-F21D-845B-9FF8-8D8EA168E0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9042" y="4247038"/>
            <a:ext cx="3664883" cy="244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46257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49"/>
            <a:ext cx="9575804" cy="15556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23330" y="3083394"/>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543756" cy="430887"/>
            </a:xfrm>
            <a:prstGeom prst="rect">
              <a:avLst/>
            </a:prstGeom>
            <a:noFill/>
          </p:spPr>
          <p:txBody>
            <a:bodyPr wrap="none" rtlCol="0">
              <a:spAutoFit/>
            </a:bodyPr>
            <a:lstStyle/>
            <a:p>
              <a:r>
                <a:rPr lang="en-US" sz="2200" b="1">
                  <a:solidFill>
                    <a:schemeClr val="bg1"/>
                  </a:solidFill>
                </a:rPr>
                <a:t>BÀI TẬP 1</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282792" cy="1200329"/>
          </a:xfrm>
          <a:prstGeom prst="rect">
            <a:avLst/>
          </a:prstGeom>
          <a:noFill/>
        </p:spPr>
        <p:txBody>
          <a:bodyPr wrap="square" rtlCol="0">
            <a:spAutoFit/>
          </a:bodyPr>
          <a:lstStyle/>
          <a:p>
            <a:pPr algn="l"/>
            <a:r>
              <a:rPr lang="en-US" sz="2400" b="0" i="0" dirty="0">
                <a:solidFill>
                  <a:srgbClr val="333333"/>
                </a:solidFill>
                <a:effectLst/>
                <a:latin typeface="Arial" panose="020B0604020202020204" pitchFamily="34" charset="0"/>
                <a:cs typeface="Arial" panose="020B0604020202020204" pitchFamily="34" charset="0"/>
              </a:rPr>
              <a:t> Liên </a:t>
            </a:r>
            <a:r>
              <a:rPr lang="en-US" sz="2400" b="0" i="0" dirty="0" err="1">
                <a:solidFill>
                  <a:srgbClr val="333333"/>
                </a:solidFill>
                <a:effectLst/>
                <a:latin typeface="Arial" panose="020B0604020202020204" pitchFamily="34" charset="0"/>
                <a:cs typeface="Arial" panose="020B0604020202020204" pitchFamily="34" charset="0"/>
              </a:rPr>
              <a:t>kết</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hóa</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học</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trong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phân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tử</a:t>
            </a:r>
            <a:r>
              <a:rPr lang="en-US" sz="2400" b="0" i="0" dirty="0">
                <a:solidFill>
                  <a:srgbClr val="333333"/>
                </a:solidFill>
                <a:effectLst/>
                <a:latin typeface="Arial" panose="020B0604020202020204" pitchFamily="34" charset="0"/>
                <a:cs typeface="Arial" panose="020B0604020202020204" pitchFamily="34" charset="0"/>
              </a:rPr>
              <a:t> NH</a:t>
            </a:r>
            <a:r>
              <a:rPr lang="en-US" sz="2400" b="0" i="0" baseline="-25000" dirty="0">
                <a:solidFill>
                  <a:srgbClr val="333333"/>
                </a:solidFill>
                <a:effectLst/>
                <a:latin typeface="Arial" panose="020B0604020202020204" pitchFamily="34" charset="0"/>
                <a:cs typeface="Arial" panose="020B0604020202020204" pitchFamily="34" charset="0"/>
              </a:rPr>
              <a:t>3</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là</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liên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kết</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b="0" i="0" dirty="0">
                <a:solidFill>
                  <a:srgbClr val="333333"/>
                </a:solidFill>
                <a:effectLst/>
                <a:latin typeface="Arial" panose="020B0604020202020204" pitchFamily="34" charset="0"/>
                <a:cs typeface="Arial" panose="020B0604020202020204" pitchFamily="34" charset="0"/>
              </a:rPr>
              <a:t>A. </a:t>
            </a:r>
            <a:r>
              <a:rPr lang="en-US" sz="2400" b="0" i="0" dirty="0" err="1">
                <a:solidFill>
                  <a:srgbClr val="333333"/>
                </a:solidFill>
                <a:effectLst/>
                <a:latin typeface="Arial" panose="020B0604020202020204" pitchFamily="34" charset="0"/>
                <a:cs typeface="Arial" panose="020B0604020202020204" pitchFamily="34" charset="0"/>
              </a:rPr>
              <a:t>cộng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hóa</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trị</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phân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cực</a:t>
            </a:r>
            <a:r>
              <a:rPr lang="en-US" sz="2400" b="0" i="0" dirty="0">
                <a:solidFill>
                  <a:srgbClr val="333333"/>
                </a:solidFill>
                <a:effectLst/>
                <a:latin typeface="Arial" panose="020B0604020202020204" pitchFamily="34" charset="0"/>
                <a:cs typeface="Arial" panose="020B0604020202020204" pitchFamily="34" charset="0"/>
              </a:rPr>
              <a:t>.                     B. ion.</a:t>
            </a:r>
          </a:p>
          <a:p>
            <a:pPr algn="l"/>
            <a:r>
              <a:rPr lang="en-US" sz="2400" b="0" i="0" dirty="0">
                <a:solidFill>
                  <a:srgbClr val="333333"/>
                </a:solidFill>
                <a:effectLst/>
                <a:latin typeface="Arial" panose="020B0604020202020204" pitchFamily="34" charset="0"/>
                <a:cs typeface="Arial" panose="020B0604020202020204" pitchFamily="34" charset="0"/>
              </a:rPr>
              <a:t>C. </a:t>
            </a:r>
            <a:r>
              <a:rPr lang="en-US" sz="2400" b="0" i="0" dirty="0" err="1">
                <a:solidFill>
                  <a:srgbClr val="333333"/>
                </a:solidFill>
                <a:effectLst/>
                <a:latin typeface="Arial" panose="020B0604020202020204" pitchFamily="34" charset="0"/>
                <a:cs typeface="Arial" panose="020B0604020202020204" pitchFamily="34" charset="0"/>
              </a:rPr>
              <a:t>cộng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hóa</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trị</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không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phân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cực</a:t>
            </a:r>
            <a:r>
              <a:rPr lang="en-US" sz="2400" b="0" i="0" dirty="0">
                <a:solidFill>
                  <a:srgbClr val="333333"/>
                </a:solidFill>
                <a:effectLst/>
                <a:latin typeface="Arial" panose="020B0604020202020204" pitchFamily="34" charset="0"/>
                <a:cs typeface="Arial" panose="020B0604020202020204" pitchFamily="34" charset="0"/>
              </a:rPr>
              <a:t>.          D. </a:t>
            </a:r>
            <a:r>
              <a:rPr lang="en-US" sz="2400" b="0" i="0" dirty="0" err="1">
                <a:solidFill>
                  <a:srgbClr val="333333"/>
                </a:solidFill>
                <a:effectLst/>
                <a:latin typeface="Arial" panose="020B0604020202020204" pitchFamily="34" charset="0"/>
                <a:cs typeface="Arial" panose="020B0604020202020204" pitchFamily="34" charset="0"/>
              </a:rPr>
              <a:t>kim</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loại</a:t>
            </a:r>
            <a:r>
              <a:rPr lang="en-US" sz="2400" b="0" i="0" dirty="0">
                <a:solidFill>
                  <a:srgbClr val="333333"/>
                </a:solidFill>
                <a:effectLst/>
                <a:latin typeface="Arial" panose="020B0604020202020204" pitchFamily="34" charset="0"/>
                <a:cs typeface="Arial" panose="020B0604020202020204" pitchFamily="34" charset="0"/>
              </a:rPr>
              <a:t>.</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3688312" y="3862077"/>
            <a:ext cx="4803586" cy="1039136"/>
            <a:chOff x="1039033" y="3816982"/>
            <a:chExt cx="5762545" cy="1039136"/>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1039033" y="3816982"/>
              <a:ext cx="875521"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830614" y="3959013"/>
              <a:ext cx="4970964" cy="897105"/>
            </a:xfrm>
            <a:prstGeom prst="rect">
              <a:avLst/>
            </a:prstGeom>
            <a:noFill/>
          </p:spPr>
          <p:txBody>
            <a:bodyPr wrap="square" rtlCol="0">
              <a:spAutoFit/>
            </a:bodyPr>
            <a:lstStyle/>
            <a:p>
              <a:pPr>
                <a:lnSpc>
                  <a:spcPct val="125000"/>
                </a:lnSpc>
              </a:pPr>
              <a:r>
                <a:rPr lang="vi-VN" sz="2200" dirty="0">
                  <a:solidFill>
                    <a:schemeClr val="bg1"/>
                  </a:solidFill>
                </a:rPr>
                <a:t>Đáp án: A</a:t>
              </a:r>
              <a:endParaRPr lang="en-US" sz="2200" dirty="0">
                <a:solidFill>
                  <a:schemeClr val="bg1"/>
                </a:solidFill>
              </a:endParaRPr>
            </a:p>
            <a:p>
              <a:pPr>
                <a:lnSpc>
                  <a:spcPct val="125000"/>
                </a:lnSpc>
              </a:pPr>
              <a:r>
                <a:rPr lang="en-US" sz="2200" dirty="0">
                  <a:solidFill>
                    <a:schemeClr val="bg1"/>
                  </a:solidFill>
                  <a:latin typeface="Arial" panose="020B0604020202020204" pitchFamily="34" charset="0"/>
                  <a:cs typeface="Arial" panose="020B0604020202020204" pitchFamily="34" charset="0"/>
                </a:rPr>
                <a:t>Liên </a:t>
              </a:r>
              <a:r>
                <a:rPr lang="en-US" sz="2200" dirty="0" err="1">
                  <a:solidFill>
                    <a:schemeClr val="bg1"/>
                  </a:solidFill>
                  <a:latin typeface="Arial" panose="020B0604020202020204" pitchFamily="34" charset="0"/>
                  <a:cs typeface="Arial" panose="020B0604020202020204" pitchFamily="34" charset="0"/>
                </a:rPr>
                <a:t>kết</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cộng</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hóa</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trị</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phân</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cực</a:t>
              </a:r>
              <a:r>
                <a:rPr lang="en-US" sz="2200" dirty="0">
                  <a:solidFill>
                    <a:schemeClr val="bg1"/>
                  </a:solidFill>
                  <a:latin typeface="Arial" panose="020B0604020202020204" pitchFamily="34" charset="0"/>
                  <a:cs typeface="Arial" panose="020B0604020202020204" pitchFamily="34" charset="0"/>
                </a:rPr>
                <a:t>.</a:t>
              </a:r>
              <a:endParaRPr lang="vi-VN" sz="22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12071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aphic 18">
            <a:extLst>
              <a:ext uri="{FF2B5EF4-FFF2-40B4-BE49-F238E27FC236}">
                <a16:creationId xmlns:a16="http://schemas.microsoft.com/office/drawing/2014/main" id="{32B2437F-F85E-E6F9-61A0-968BF3F0D42E}"/>
              </a:ext>
            </a:extLst>
          </p:cNvPr>
          <p:cNvGrpSpPr/>
          <p:nvPr/>
        </p:nvGrpSpPr>
        <p:grpSpPr>
          <a:xfrm rot="12990985">
            <a:off x="-64014" y="-877297"/>
            <a:ext cx="2267893" cy="1830518"/>
            <a:chOff x="1821878" y="2257804"/>
            <a:chExt cx="2202275" cy="1777555"/>
          </a:xfrm>
          <a:noFill/>
        </p:grpSpPr>
        <p:sp>
          <p:nvSpPr>
            <p:cNvPr id="92" name="Freeform: Shape 91">
              <a:extLst>
                <a:ext uri="{FF2B5EF4-FFF2-40B4-BE49-F238E27FC236}">
                  <a16:creationId xmlns:a16="http://schemas.microsoft.com/office/drawing/2014/main" id="{FD47604E-DFD9-BDAA-0BDE-095F310B3065}"/>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601AA512-3308-10D3-1C9F-D34C91922BCC}"/>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25664E1-220B-190D-F413-8FA66037A0E4}"/>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95" name="Graphic 18">
            <a:extLst>
              <a:ext uri="{FF2B5EF4-FFF2-40B4-BE49-F238E27FC236}">
                <a16:creationId xmlns:a16="http://schemas.microsoft.com/office/drawing/2014/main" id="{7FB3D4F4-70A8-B105-70B7-A439B39D7E9B}"/>
              </a:ext>
            </a:extLst>
          </p:cNvPr>
          <p:cNvGrpSpPr/>
          <p:nvPr/>
        </p:nvGrpSpPr>
        <p:grpSpPr>
          <a:xfrm rot="11280797">
            <a:off x="9903239" y="-935580"/>
            <a:ext cx="2267893" cy="1830518"/>
            <a:chOff x="1821878" y="2257804"/>
            <a:chExt cx="2202275" cy="1777555"/>
          </a:xfrm>
          <a:noFill/>
        </p:grpSpPr>
        <p:sp>
          <p:nvSpPr>
            <p:cNvPr id="10240" name="Freeform: Shape 10239">
              <a:extLst>
                <a:ext uri="{FF2B5EF4-FFF2-40B4-BE49-F238E27FC236}">
                  <a16:creationId xmlns:a16="http://schemas.microsoft.com/office/drawing/2014/main" id="{14DED087-EAFF-48D3-766F-E1440F558C3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1" name="Freeform: Shape 10240">
              <a:extLst>
                <a:ext uri="{FF2B5EF4-FFF2-40B4-BE49-F238E27FC236}">
                  <a16:creationId xmlns:a16="http://schemas.microsoft.com/office/drawing/2014/main" id="{01C572ED-6F17-F0E3-6669-F95A0454C2E4}"/>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3" name="Freeform: Shape 10242">
              <a:extLst>
                <a:ext uri="{FF2B5EF4-FFF2-40B4-BE49-F238E27FC236}">
                  <a16:creationId xmlns:a16="http://schemas.microsoft.com/office/drawing/2014/main" id="{1E52E595-B8C7-3229-3F37-699752F24A9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0244" name="Graphic 10243">
            <a:extLst>
              <a:ext uri="{FF2B5EF4-FFF2-40B4-BE49-F238E27FC236}">
                <a16:creationId xmlns:a16="http://schemas.microsoft.com/office/drawing/2014/main" id="{2B7F17C2-D9CE-BB32-B703-72FFDBC74BCC}"/>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flipV="1">
            <a:off x="0" y="4953000"/>
            <a:ext cx="4419600" cy="1905000"/>
          </a:xfrm>
          <a:prstGeom prst="rect">
            <a:avLst/>
          </a:prstGeom>
        </p:spPr>
      </p:pic>
      <p:pic>
        <p:nvPicPr>
          <p:cNvPr id="10245" name="Graphic 10244">
            <a:extLst>
              <a:ext uri="{FF2B5EF4-FFF2-40B4-BE49-F238E27FC236}">
                <a16:creationId xmlns:a16="http://schemas.microsoft.com/office/drawing/2014/main" id="{8835EE79-3BF6-8976-23F9-C54DD4385DA2}"/>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9833737" y="141518"/>
            <a:ext cx="642360" cy="650962"/>
          </a:xfrm>
          <a:prstGeom prst="rect">
            <a:avLst/>
          </a:prstGeom>
        </p:spPr>
      </p:pic>
      <p:pic>
        <p:nvPicPr>
          <p:cNvPr id="10246" name="Graphic 10245">
            <a:extLst>
              <a:ext uri="{FF2B5EF4-FFF2-40B4-BE49-F238E27FC236}">
                <a16:creationId xmlns:a16="http://schemas.microsoft.com/office/drawing/2014/main" id="{C6671758-F6BB-FDC0-F4FC-996EB4ECA375}"/>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712967" y="141518"/>
            <a:ext cx="642360" cy="650962"/>
          </a:xfrm>
          <a:prstGeom prst="rect">
            <a:avLst/>
          </a:prstGeom>
        </p:spPr>
      </p:pic>
      <p:pic>
        <p:nvPicPr>
          <p:cNvPr id="10247" name="Graphic 10246">
            <a:extLst>
              <a:ext uri="{FF2B5EF4-FFF2-40B4-BE49-F238E27FC236}">
                <a16:creationId xmlns:a16="http://schemas.microsoft.com/office/drawing/2014/main" id="{6159C38A-87A6-CEEA-7214-644ED5897D95}"/>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6781800" y="4248150"/>
            <a:ext cx="5410200" cy="2609850"/>
          </a:xfrm>
          <a:prstGeom prst="rect">
            <a:avLst/>
          </a:prstGeom>
        </p:spPr>
      </p:pic>
      <p:grpSp>
        <p:nvGrpSpPr>
          <p:cNvPr id="10248" name="Graphic 18">
            <a:extLst>
              <a:ext uri="{FF2B5EF4-FFF2-40B4-BE49-F238E27FC236}">
                <a16:creationId xmlns:a16="http://schemas.microsoft.com/office/drawing/2014/main" id="{6D3B5E4D-18C5-23B7-C6CC-290E0F9CD3AC}"/>
              </a:ext>
            </a:extLst>
          </p:cNvPr>
          <p:cNvGrpSpPr/>
          <p:nvPr/>
        </p:nvGrpSpPr>
        <p:grpSpPr>
          <a:xfrm rot="2187709">
            <a:off x="10661115" y="5981778"/>
            <a:ext cx="1727244" cy="1394136"/>
            <a:chOff x="1821878" y="2257804"/>
            <a:chExt cx="2202275" cy="1777555"/>
          </a:xfrm>
          <a:noFill/>
        </p:grpSpPr>
        <p:sp>
          <p:nvSpPr>
            <p:cNvPr id="10249" name="Freeform: Shape 10248">
              <a:extLst>
                <a:ext uri="{FF2B5EF4-FFF2-40B4-BE49-F238E27FC236}">
                  <a16:creationId xmlns:a16="http://schemas.microsoft.com/office/drawing/2014/main" id="{D9C8C13F-EED0-D0A3-0C72-0A5B2DC6912F}"/>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0" name="Freeform: Shape 10249">
              <a:extLst>
                <a:ext uri="{FF2B5EF4-FFF2-40B4-BE49-F238E27FC236}">
                  <a16:creationId xmlns:a16="http://schemas.microsoft.com/office/drawing/2014/main" id="{5FCA360B-9B74-7C10-2DAE-47D6EB37F3EE}"/>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1" name="Freeform: Shape 10250">
              <a:extLst>
                <a:ext uri="{FF2B5EF4-FFF2-40B4-BE49-F238E27FC236}">
                  <a16:creationId xmlns:a16="http://schemas.microsoft.com/office/drawing/2014/main" id="{EB0DE0D8-8AE3-7A1C-4BDC-0DAB77994E1B}"/>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10252" name="Graphic 18">
            <a:extLst>
              <a:ext uri="{FF2B5EF4-FFF2-40B4-BE49-F238E27FC236}">
                <a16:creationId xmlns:a16="http://schemas.microsoft.com/office/drawing/2014/main" id="{90E4B1D4-F66C-E947-A8C8-285CCD9553F6}"/>
              </a:ext>
            </a:extLst>
          </p:cNvPr>
          <p:cNvGrpSpPr/>
          <p:nvPr/>
        </p:nvGrpSpPr>
        <p:grpSpPr>
          <a:xfrm rot="1262188">
            <a:off x="-210085" y="5981778"/>
            <a:ext cx="1727244" cy="1394136"/>
            <a:chOff x="1821878" y="2257804"/>
            <a:chExt cx="2202275" cy="1777555"/>
          </a:xfrm>
          <a:noFill/>
        </p:grpSpPr>
        <p:sp>
          <p:nvSpPr>
            <p:cNvPr id="10253" name="Freeform: Shape 10252">
              <a:extLst>
                <a:ext uri="{FF2B5EF4-FFF2-40B4-BE49-F238E27FC236}">
                  <a16:creationId xmlns:a16="http://schemas.microsoft.com/office/drawing/2014/main" id="{B4C449AB-FB7D-B2DF-C9DF-3D4D28ED50F2}"/>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4" name="Freeform: Shape 10253">
              <a:extLst>
                <a:ext uri="{FF2B5EF4-FFF2-40B4-BE49-F238E27FC236}">
                  <a16:creationId xmlns:a16="http://schemas.microsoft.com/office/drawing/2014/main" id="{936B1987-320B-2284-F511-4E28CC2E3652}"/>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5" name="Freeform: Shape 10254">
              <a:extLst>
                <a:ext uri="{FF2B5EF4-FFF2-40B4-BE49-F238E27FC236}">
                  <a16:creationId xmlns:a16="http://schemas.microsoft.com/office/drawing/2014/main" id="{C7896300-FD56-25EC-CD40-0CE2C49B784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075" name="Group 2074">
            <a:extLst>
              <a:ext uri="{FF2B5EF4-FFF2-40B4-BE49-F238E27FC236}">
                <a16:creationId xmlns:a16="http://schemas.microsoft.com/office/drawing/2014/main" id="{9BBA25B1-8D54-C4AB-2FA3-A83D2E6D2C23}"/>
              </a:ext>
            </a:extLst>
          </p:cNvPr>
          <p:cNvGrpSpPr/>
          <p:nvPr/>
        </p:nvGrpSpPr>
        <p:grpSpPr>
          <a:xfrm>
            <a:off x="734296" y="1345347"/>
            <a:ext cx="10533262" cy="1234891"/>
            <a:chOff x="2328401" y="2802955"/>
            <a:chExt cx="7535198" cy="1234891"/>
          </a:xfrm>
        </p:grpSpPr>
        <p:sp>
          <p:nvSpPr>
            <p:cNvPr id="2055" name="Rectangle: Rounded Corners 2054">
              <a:extLst>
                <a:ext uri="{FF2B5EF4-FFF2-40B4-BE49-F238E27FC236}">
                  <a16:creationId xmlns:a16="http://schemas.microsoft.com/office/drawing/2014/main" id="{0D9079F7-41E5-7662-8A0D-3FE310A85CB2}"/>
                </a:ext>
              </a:extLst>
            </p:cNvPr>
            <p:cNvSpPr/>
            <p:nvPr/>
          </p:nvSpPr>
          <p:spPr>
            <a:xfrm>
              <a:off x="2408222" y="2802955"/>
              <a:ext cx="7375556" cy="1234891"/>
            </a:xfrm>
            <a:prstGeom prst="roundRect">
              <a:avLst>
                <a:gd name="adj" fmla="val 21541"/>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TextBox 2070">
              <a:extLst>
                <a:ext uri="{FF2B5EF4-FFF2-40B4-BE49-F238E27FC236}">
                  <a16:creationId xmlns:a16="http://schemas.microsoft.com/office/drawing/2014/main" id="{3E26BF09-BC1B-ADFA-90B9-B0CEB90041A1}"/>
                </a:ext>
              </a:extLst>
            </p:cNvPr>
            <p:cNvSpPr txBox="1"/>
            <p:nvPr/>
          </p:nvSpPr>
          <p:spPr>
            <a:xfrm>
              <a:off x="2328401" y="2928881"/>
              <a:ext cx="7535198" cy="970266"/>
            </a:xfrm>
            <a:prstGeom prst="rect">
              <a:avLst/>
            </a:prstGeom>
            <a:noFill/>
          </p:spPr>
          <p:txBody>
            <a:bodyPr wrap="square" rtlCol="0">
              <a:spAutoFit/>
            </a:bodyPr>
            <a:lstStyle/>
            <a:p>
              <a:pPr algn="ctr">
                <a:lnSpc>
                  <a:spcPct val="125000"/>
                </a:lnSpc>
              </a:pPr>
              <a:r>
                <a:rPr lang="vi-VN" sz="2400" b="1" dirty="0">
                  <a:latin typeface="Arial" panose="020B0604020202020204" pitchFamily="34" charset="0"/>
                  <a:cs typeface="Arial" panose="020B0604020202020204" pitchFamily="34" charset="0"/>
                </a:rPr>
                <a:t>Quan sát hình </a:t>
              </a:r>
              <a:r>
                <a:rPr lang="en-US" sz="2400" b="1" dirty="0" err="1">
                  <a:latin typeface="Arial" panose="020B0604020202020204" pitchFamily="34" charset="0"/>
                  <a:cs typeface="Arial" panose="020B0604020202020204" pitchFamily="34" charset="0"/>
                </a:rPr>
                <a:t>sau</a:t>
              </a:r>
              <a:r>
                <a:rPr lang="vi-VN" sz="2400" b="1" dirty="0">
                  <a:latin typeface="Arial" panose="020B0604020202020204" pitchFamily="34" charset="0"/>
                  <a:cs typeface="Arial" panose="020B0604020202020204" pitchFamily="34" charset="0"/>
                </a:rPr>
                <a:t>, mô tả cấu tạo của phân tử Ammonia. Dự đoán tính tan (trong nước) và tính oxi hóa - khử của ammonia. Giải thích</a:t>
              </a:r>
            </a:p>
          </p:txBody>
        </p:sp>
      </p:grpSp>
      <p:sp>
        <p:nvSpPr>
          <p:cNvPr id="2079" name="Hexagon 2078">
            <a:extLst>
              <a:ext uri="{FF2B5EF4-FFF2-40B4-BE49-F238E27FC236}">
                <a16:creationId xmlns:a16="http://schemas.microsoft.com/office/drawing/2014/main" id="{F2F4893E-6D13-9469-C175-24014DCA43F2}"/>
              </a:ext>
            </a:extLst>
          </p:cNvPr>
          <p:cNvSpPr/>
          <p:nvPr/>
        </p:nvSpPr>
        <p:spPr>
          <a:xfrm>
            <a:off x="5170999" y="4619928"/>
            <a:ext cx="1716480" cy="561016"/>
          </a:xfrm>
          <a:prstGeom prst="hexagon">
            <a:avLst/>
          </a:prstGeom>
          <a:solidFill>
            <a:schemeClr val="tx2">
              <a:lumMod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FFFF00"/>
                </a:solidFill>
              </a:rPr>
              <a:t>TRẢ LỜI</a:t>
            </a:r>
          </a:p>
        </p:txBody>
      </p:sp>
      <p:grpSp>
        <p:nvGrpSpPr>
          <p:cNvPr id="73" name="Group 72">
            <a:extLst>
              <a:ext uri="{FF2B5EF4-FFF2-40B4-BE49-F238E27FC236}">
                <a16:creationId xmlns:a16="http://schemas.microsoft.com/office/drawing/2014/main" id="{22269244-7570-8822-82E3-389B06699596}"/>
              </a:ext>
            </a:extLst>
          </p:cNvPr>
          <p:cNvGrpSpPr/>
          <p:nvPr/>
        </p:nvGrpSpPr>
        <p:grpSpPr>
          <a:xfrm>
            <a:off x="1200854" y="5272235"/>
            <a:ext cx="9834526" cy="1437445"/>
            <a:chOff x="1144083" y="3664446"/>
            <a:chExt cx="9232225" cy="1437445"/>
          </a:xfrm>
        </p:grpSpPr>
        <p:pic>
          <p:nvPicPr>
            <p:cNvPr id="67" name="Picture 66">
              <a:extLst>
                <a:ext uri="{FF2B5EF4-FFF2-40B4-BE49-F238E27FC236}">
                  <a16:creationId xmlns:a16="http://schemas.microsoft.com/office/drawing/2014/main" id="{433572B4-9AF1-1524-FB57-82BB5B67692B}"/>
                </a:ext>
              </a:extLst>
            </p:cNvPr>
            <p:cNvPicPr>
              <a:picLocks noChangeAspect="1"/>
            </p:cNvPicPr>
            <p:nvPr/>
          </p:nvPicPr>
          <p:blipFill>
            <a:blip r:embed="rId16">
              <a:duotone>
                <a:schemeClr val="accent1">
                  <a:shade val="45000"/>
                  <a:satMod val="135000"/>
                </a:schemeClr>
                <a:prstClr val="white"/>
              </a:duotone>
            </a:blip>
            <a:stretch>
              <a:fillRect/>
            </a:stretch>
          </p:blipFill>
          <p:spPr>
            <a:xfrm>
              <a:off x="1144083" y="3740438"/>
              <a:ext cx="875521" cy="875521"/>
            </a:xfrm>
            <a:prstGeom prst="rect">
              <a:avLst/>
            </a:prstGeom>
          </p:spPr>
        </p:pic>
        <p:sp>
          <p:nvSpPr>
            <p:cNvPr id="69" name="TextBox 68">
              <a:extLst>
                <a:ext uri="{FF2B5EF4-FFF2-40B4-BE49-F238E27FC236}">
                  <a16:creationId xmlns:a16="http://schemas.microsoft.com/office/drawing/2014/main" id="{C7750CAE-0AE3-921B-A6F2-54DE0AB977DC}"/>
                </a:ext>
              </a:extLst>
            </p:cNvPr>
            <p:cNvSpPr txBox="1"/>
            <p:nvPr/>
          </p:nvSpPr>
          <p:spPr>
            <a:xfrm>
              <a:off x="1942051" y="3664446"/>
              <a:ext cx="8434257" cy="1437445"/>
            </a:xfrm>
            <a:prstGeom prst="rect">
              <a:avLst/>
            </a:prstGeom>
            <a:noFill/>
          </p:spPr>
          <p:txBody>
            <a:bodyPr wrap="square" rtlCol="0">
              <a:spAutoFit/>
            </a:bodyPr>
            <a:lstStyle/>
            <a:p>
              <a:pPr>
                <a:lnSpc>
                  <a:spcPct val="125000"/>
                </a:lnSpc>
              </a:pPr>
              <a:r>
                <a:rPr lang="en-US" sz="2400" b="0" i="0" dirty="0" err="1">
                  <a:solidFill>
                    <a:srgbClr val="333333"/>
                  </a:solidFill>
                  <a:effectLst/>
                  <a:latin typeface="Arial" panose="020B0604020202020204" pitchFamily="34" charset="0"/>
                  <a:cs typeface="Arial" panose="020B0604020202020204" pitchFamily="34" charset="0"/>
                </a:rPr>
                <a:t>Cấu</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tạo</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phân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tử</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của</a:t>
              </a:r>
              <a:r>
                <a:rPr lang="en-US" sz="2400" b="0" i="0" dirty="0">
                  <a:solidFill>
                    <a:srgbClr val="333333"/>
                  </a:solidFill>
                  <a:effectLst/>
                  <a:latin typeface="Arial" panose="020B0604020202020204" pitchFamily="34" charset="0"/>
                  <a:cs typeface="Arial" panose="020B0604020202020204" pitchFamily="34" charset="0"/>
                </a:rPr>
                <a:t> NH</a:t>
              </a:r>
              <a:r>
                <a:rPr lang="en-US" sz="2400" b="0" i="0" baseline="-25000" dirty="0">
                  <a:solidFill>
                    <a:srgbClr val="333333"/>
                  </a:solidFill>
                  <a:effectLst/>
                  <a:latin typeface="Arial" panose="020B0604020202020204" pitchFamily="34" charset="0"/>
                  <a:cs typeface="Arial" panose="020B0604020202020204" pitchFamily="34" charset="0"/>
                </a:rPr>
                <a:t>3</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là</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hình</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chóp</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với</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nguyên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tử</a:t>
              </a:r>
              <a:r>
                <a:rPr lang="en-US" sz="2400" b="0" i="0" dirty="0">
                  <a:solidFill>
                    <a:srgbClr val="333333"/>
                  </a:solidFill>
                  <a:effectLst/>
                  <a:latin typeface="Arial" panose="020B0604020202020204" pitchFamily="34" charset="0"/>
                  <a:cs typeface="Arial" panose="020B0604020202020204" pitchFamily="34" charset="0"/>
                </a:rPr>
                <a:t> N ở </a:t>
              </a:r>
              <a:r>
                <a:rPr lang="en-US" sz="2400" b="0" i="0" dirty="0" err="1">
                  <a:solidFill>
                    <a:srgbClr val="333333"/>
                  </a:solidFill>
                  <a:effectLst/>
                  <a:latin typeface="Arial" panose="020B0604020202020204" pitchFamily="34" charset="0"/>
                  <a:cs typeface="Arial" panose="020B0604020202020204" pitchFamily="34" charset="0"/>
                </a:rPr>
                <a:t>đỉnh</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liên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kết</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cộng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hóa</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trị</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với</a:t>
              </a:r>
              <a:r>
                <a:rPr lang="en-US" sz="2400" b="0" i="0" dirty="0">
                  <a:solidFill>
                    <a:srgbClr val="333333"/>
                  </a:solidFill>
                  <a:effectLst/>
                  <a:latin typeface="Arial" panose="020B0604020202020204" pitchFamily="34" charset="0"/>
                  <a:cs typeface="Arial" panose="020B0604020202020204" pitchFamily="34" charset="0"/>
                </a:rPr>
                <a:t> 3 </a:t>
              </a:r>
              <a:r>
                <a:rPr lang="en-US" sz="2400" b="0" i="0" dirty="0" err="1">
                  <a:solidFill>
                    <a:srgbClr val="333333"/>
                  </a:solidFill>
                  <a:effectLst/>
                  <a:latin typeface="Arial" panose="020B0604020202020204" pitchFamily="34" charset="0"/>
                  <a:cs typeface="Arial" panose="020B0604020202020204" pitchFamily="34" charset="0"/>
                </a:rPr>
                <a:t>nguyên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tử</a:t>
              </a:r>
              <a:r>
                <a:rPr lang="en-US" sz="2400" b="0" i="0" dirty="0">
                  <a:solidFill>
                    <a:srgbClr val="333333"/>
                  </a:solidFill>
                  <a:effectLst/>
                  <a:latin typeface="Arial" panose="020B0604020202020204" pitchFamily="34" charset="0"/>
                  <a:cs typeface="Arial" panose="020B0604020202020204" pitchFamily="34" charset="0"/>
                </a:rPr>
                <a:t> H ở </a:t>
              </a:r>
              <a:r>
                <a:rPr lang="en-US" sz="2400" b="0" i="0" dirty="0" err="1">
                  <a:solidFill>
                    <a:srgbClr val="333333"/>
                  </a:solidFill>
                  <a:effectLst/>
                  <a:latin typeface="Arial" panose="020B0604020202020204" pitchFamily="34" charset="0"/>
                  <a:cs typeface="Arial" panose="020B0604020202020204" pitchFamily="34" charset="0"/>
                </a:rPr>
                <a:t>đáy</a:t>
              </a:r>
              <a:r>
                <a:rPr lang="en-US" sz="2400" b="0" i="0" dirty="0">
                  <a:solidFill>
                    <a:srgbClr val="333333"/>
                  </a:solidFill>
                  <a:effectLst/>
                  <a:latin typeface="Arial" panose="020B0604020202020204" pitchFamily="34" charset="0"/>
                  <a:cs typeface="Arial" panose="020B0604020202020204" pitchFamily="34" charset="0"/>
                </a:rPr>
                <a:t> tam </a:t>
              </a:r>
              <a:r>
                <a:rPr lang="en-US" sz="2400" b="0" i="0" dirty="0" err="1">
                  <a:solidFill>
                    <a:srgbClr val="333333"/>
                  </a:solidFill>
                  <a:effectLst/>
                  <a:latin typeface="Arial" panose="020B0604020202020204" pitchFamily="34" charset="0"/>
                  <a:cs typeface="Arial" panose="020B0604020202020204" pitchFamily="34" charset="0"/>
                </a:rPr>
                <a:t>giác</a:t>
              </a:r>
              <a:r>
                <a:rPr lang="en-US" sz="2400" b="0" i="0" dirty="0">
                  <a:solidFill>
                    <a:srgbClr val="333333"/>
                  </a:solidFill>
                  <a:effectLst/>
                  <a:latin typeface="Arial" panose="020B0604020202020204" pitchFamily="34" charset="0"/>
                  <a:cs typeface="Arial" panose="020B0604020202020204" pitchFamily="34" charset="0"/>
                </a:rPr>
                <a:t> (3 </a:t>
              </a:r>
              <a:r>
                <a:rPr lang="en-US" sz="2400" b="0" i="0" dirty="0" err="1">
                  <a:solidFill>
                    <a:srgbClr val="333333"/>
                  </a:solidFill>
                  <a:effectLst/>
                  <a:latin typeface="Arial" panose="020B0604020202020204" pitchFamily="34" charset="0"/>
                  <a:cs typeface="Arial" panose="020B0604020202020204" pitchFamily="34" charset="0"/>
                </a:rPr>
                <a:t>liên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kết</a:t>
              </a:r>
              <a:r>
                <a:rPr lang="en-US" sz="2400" b="0" i="0" dirty="0">
                  <a:solidFill>
                    <a:srgbClr val="333333"/>
                  </a:solidFill>
                  <a:effectLst/>
                  <a:latin typeface="Arial" panose="020B0604020202020204" pitchFamily="34" charset="0"/>
                  <a:cs typeface="Arial" panose="020B0604020202020204" pitchFamily="34" charset="0"/>
                </a:rPr>
                <a:t> N – H </a:t>
              </a:r>
              <a:r>
                <a:rPr lang="en-US" sz="2400" b="0" i="0" dirty="0" err="1">
                  <a:solidFill>
                    <a:srgbClr val="333333"/>
                  </a:solidFill>
                  <a:effectLst/>
                  <a:latin typeface="Arial" panose="020B0604020202020204" pitchFamily="34" charset="0"/>
                  <a:cs typeface="Arial" panose="020B0604020202020204" pitchFamily="34" charset="0"/>
                </a:rPr>
                <a:t>đều</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là</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liên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kết</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cộng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hóa</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trị</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có</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phân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cực</a:t>
              </a:r>
              <a:r>
                <a:rPr lang="en-US" sz="2400" b="0" i="0" dirty="0">
                  <a:solidFill>
                    <a:srgbClr val="333333"/>
                  </a:solidFill>
                  <a:effectLst/>
                  <a:latin typeface="Arial" panose="020B0604020202020204" pitchFamily="34" charset="0"/>
                  <a:cs typeface="Arial" panose="020B0604020202020204" pitchFamily="34" charset="0"/>
                </a:rPr>
                <a:t>).</a:t>
              </a:r>
              <a:endParaRPr lang="vi-VN" sz="2200" dirty="0">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AC60BA3A-A71B-61F1-D3CE-F5971374E381}"/>
              </a:ext>
            </a:extLst>
          </p:cNvPr>
          <p:cNvGrpSpPr/>
          <p:nvPr/>
        </p:nvGrpSpPr>
        <p:grpSpPr>
          <a:xfrm>
            <a:off x="624072" y="259480"/>
            <a:ext cx="4696284" cy="979382"/>
            <a:chOff x="624072" y="259480"/>
            <a:chExt cx="4696284" cy="979382"/>
          </a:xfrm>
        </p:grpSpPr>
        <p:sp>
          <p:nvSpPr>
            <p:cNvPr id="2072" name="Rectangle: Rounded Corners 2071">
              <a:extLst>
                <a:ext uri="{FF2B5EF4-FFF2-40B4-BE49-F238E27FC236}">
                  <a16:creationId xmlns:a16="http://schemas.microsoft.com/office/drawing/2014/main" id="{2C824EEC-83F3-37BD-CAD2-A67357FCAA96}"/>
                </a:ext>
              </a:extLst>
            </p:cNvPr>
            <p:cNvSpPr/>
            <p:nvPr/>
          </p:nvSpPr>
          <p:spPr>
            <a:xfrm>
              <a:off x="1088312" y="389709"/>
              <a:ext cx="4232044" cy="71892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a:extLst>
                <a:ext uri="{FF2B5EF4-FFF2-40B4-BE49-F238E27FC236}">
                  <a16:creationId xmlns:a16="http://schemas.microsoft.com/office/drawing/2014/main" id="{2E4C4E6A-B6CA-8DC0-A212-723A78C18926}"/>
                </a:ext>
              </a:extLst>
            </p:cNvPr>
            <p:cNvSpPr/>
            <p:nvPr/>
          </p:nvSpPr>
          <p:spPr>
            <a:xfrm>
              <a:off x="624072" y="259480"/>
              <a:ext cx="979382" cy="979382"/>
            </a:xfrm>
            <a:prstGeom prst="ellips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TextBox 2072">
              <a:extLst>
                <a:ext uri="{FF2B5EF4-FFF2-40B4-BE49-F238E27FC236}">
                  <a16:creationId xmlns:a16="http://schemas.microsoft.com/office/drawing/2014/main" id="{D06FE7A4-8090-F1A9-810E-53D1F89E3FB7}"/>
                </a:ext>
              </a:extLst>
            </p:cNvPr>
            <p:cNvSpPr txBox="1"/>
            <p:nvPr/>
          </p:nvSpPr>
          <p:spPr>
            <a:xfrm>
              <a:off x="1652032" y="509786"/>
              <a:ext cx="3668324" cy="523220"/>
            </a:xfrm>
            <a:prstGeom prst="rect">
              <a:avLst/>
            </a:prstGeom>
            <a:noFill/>
          </p:spPr>
          <p:txBody>
            <a:bodyPr wrap="square" rtlCol="0">
              <a:spAutoFit/>
            </a:bodyPr>
            <a:lstStyle/>
            <a:p>
              <a:r>
                <a:rPr lang="en-US" sz="2800" b="1" dirty="0">
                  <a:solidFill>
                    <a:schemeClr val="bg1"/>
                  </a:solidFill>
                </a:rPr>
                <a:t>CÂU HỎI THẢO LUẬN 1</a:t>
              </a:r>
            </a:p>
          </p:txBody>
        </p:sp>
        <p:pic>
          <p:nvPicPr>
            <p:cNvPr id="10242" name="Picture 2" descr="Discussion - Free user icons">
              <a:extLst>
                <a:ext uri="{FF2B5EF4-FFF2-40B4-BE49-F238E27FC236}">
                  <a16:creationId xmlns:a16="http://schemas.microsoft.com/office/drawing/2014/main" id="{BF60738E-FF89-39C2-8257-F3F54B28E7C9}"/>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789229" y="424160"/>
              <a:ext cx="606622" cy="6066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0" name="Group 89">
            <a:extLst>
              <a:ext uri="{FF2B5EF4-FFF2-40B4-BE49-F238E27FC236}">
                <a16:creationId xmlns:a16="http://schemas.microsoft.com/office/drawing/2014/main" id="{1FCF7F16-EFB3-2316-F909-27B1E1C5198C}"/>
              </a:ext>
            </a:extLst>
          </p:cNvPr>
          <p:cNvGrpSpPr/>
          <p:nvPr/>
        </p:nvGrpSpPr>
        <p:grpSpPr>
          <a:xfrm>
            <a:off x="2923970" y="2702322"/>
            <a:ext cx="6291875" cy="1743969"/>
            <a:chOff x="518862" y="2765261"/>
            <a:chExt cx="11112205" cy="3080058"/>
          </a:xfrm>
        </p:grpSpPr>
        <p:grpSp>
          <p:nvGrpSpPr>
            <p:cNvPr id="2048" name="Group 2047">
              <a:extLst>
                <a:ext uri="{FF2B5EF4-FFF2-40B4-BE49-F238E27FC236}">
                  <a16:creationId xmlns:a16="http://schemas.microsoft.com/office/drawing/2014/main" id="{3F6D290B-D26B-734D-EDED-7C7EAF53215A}"/>
                </a:ext>
              </a:extLst>
            </p:cNvPr>
            <p:cNvGrpSpPr/>
            <p:nvPr/>
          </p:nvGrpSpPr>
          <p:grpSpPr>
            <a:xfrm>
              <a:off x="518862" y="2768634"/>
              <a:ext cx="3174786" cy="2241109"/>
              <a:chOff x="1656295" y="2475670"/>
              <a:chExt cx="3174786" cy="2241109"/>
            </a:xfrm>
          </p:grpSpPr>
          <p:sp>
            <p:nvSpPr>
              <p:cNvPr id="2049" name="Rectangle 2048">
                <a:extLst>
                  <a:ext uri="{FF2B5EF4-FFF2-40B4-BE49-F238E27FC236}">
                    <a16:creationId xmlns:a16="http://schemas.microsoft.com/office/drawing/2014/main" id="{EF8E716A-AD00-C69C-7DC6-A058AD777A98}"/>
                  </a:ext>
                </a:extLst>
              </p:cNvPr>
              <p:cNvSpPr/>
              <p:nvPr/>
            </p:nvSpPr>
            <p:spPr>
              <a:xfrm>
                <a:off x="1656295" y="2475670"/>
                <a:ext cx="3174786" cy="2241109"/>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0" name="Group 2049">
                <a:extLst>
                  <a:ext uri="{FF2B5EF4-FFF2-40B4-BE49-F238E27FC236}">
                    <a16:creationId xmlns:a16="http://schemas.microsoft.com/office/drawing/2014/main" id="{3D814B1A-E8D1-8974-774E-B9402D0B4C1E}"/>
                  </a:ext>
                </a:extLst>
              </p:cNvPr>
              <p:cNvGrpSpPr/>
              <p:nvPr/>
            </p:nvGrpSpPr>
            <p:grpSpPr>
              <a:xfrm>
                <a:off x="1992101" y="2718032"/>
                <a:ext cx="2503173" cy="1756384"/>
                <a:chOff x="2487927" y="2586473"/>
                <a:chExt cx="1853814" cy="1300753"/>
              </a:xfrm>
            </p:grpSpPr>
            <p:sp>
              <p:nvSpPr>
                <p:cNvPr id="2051" name="TextBox 2050">
                  <a:extLst>
                    <a:ext uri="{FF2B5EF4-FFF2-40B4-BE49-F238E27FC236}">
                      <a16:creationId xmlns:a16="http://schemas.microsoft.com/office/drawing/2014/main" id="{790E1B3B-A42F-2276-EB3D-4F738CAFFF24}"/>
                    </a:ext>
                  </a:extLst>
                </p:cNvPr>
                <p:cNvSpPr txBox="1">
                  <a:spLocks noChangeAspect="1"/>
                </p:cNvSpPr>
                <p:nvPr>
                  <p:custDataLst>
                    <p:tags r:id="rId5"/>
                  </p:custDataLst>
                </p:nvPr>
              </p:nvSpPr>
              <p:spPr>
                <a:xfrm>
                  <a:off x="2487927" y="2713672"/>
                  <a:ext cx="321599" cy="402273"/>
                </a:xfrm>
                <a:custGeom>
                  <a:avLst/>
                  <a:gdLst/>
                  <a:ahLst/>
                  <a:cxnLst/>
                  <a:rect l="l" t="t" r="r" b="b"/>
                  <a:pathLst>
                    <a:path w="321599" h="402273">
                      <a:moveTo>
                        <a:pt x="0" y="0"/>
                      </a:moveTo>
                      <a:lnTo>
                        <a:pt x="81223" y="0"/>
                      </a:lnTo>
                      <a:lnTo>
                        <a:pt x="81223" y="158330"/>
                      </a:lnTo>
                      <a:lnTo>
                        <a:pt x="240376" y="158330"/>
                      </a:lnTo>
                      <a:lnTo>
                        <a:pt x="240376" y="0"/>
                      </a:lnTo>
                      <a:lnTo>
                        <a:pt x="321599" y="0"/>
                      </a:lnTo>
                      <a:lnTo>
                        <a:pt x="321599" y="402273"/>
                      </a:lnTo>
                      <a:lnTo>
                        <a:pt x="240376" y="402273"/>
                      </a:lnTo>
                      <a:lnTo>
                        <a:pt x="240376"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2052" name="Rectangle 2051">
                  <a:extLst>
                    <a:ext uri="{FF2B5EF4-FFF2-40B4-BE49-F238E27FC236}">
                      <a16:creationId xmlns:a16="http://schemas.microsoft.com/office/drawing/2014/main" id="{095E9995-F264-72B7-19B7-BCABB1F08CE6}"/>
                    </a:ext>
                  </a:extLst>
                </p:cNvPr>
                <p:cNvSpPr/>
                <p:nvPr/>
              </p:nvSpPr>
              <p:spPr>
                <a:xfrm>
                  <a:off x="2924398" y="2894020"/>
                  <a:ext cx="216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TextBox 2052">
                  <a:extLst>
                    <a:ext uri="{FF2B5EF4-FFF2-40B4-BE49-F238E27FC236}">
                      <a16:creationId xmlns:a16="http://schemas.microsoft.com/office/drawing/2014/main" id="{000A985C-BF63-9C64-A291-53AC7F79915A}"/>
                    </a:ext>
                  </a:extLst>
                </p:cNvPr>
                <p:cNvSpPr txBox="1">
                  <a:spLocks noChangeAspect="1"/>
                </p:cNvSpPr>
                <p:nvPr>
                  <p:custDataLst>
                    <p:tags r:id="rId6"/>
                  </p:custDataLst>
                </p:nvPr>
              </p:nvSpPr>
              <p:spPr>
                <a:xfrm>
                  <a:off x="3255270" y="2713672"/>
                  <a:ext cx="319130" cy="402273"/>
                </a:xfrm>
                <a:custGeom>
                  <a:avLst/>
                  <a:gdLst/>
                  <a:ahLst/>
                  <a:cxnLst/>
                  <a:rect l="l" t="t" r="r" b="b"/>
                  <a:pathLst>
                    <a:path w="319130" h="402273">
                      <a:moveTo>
                        <a:pt x="0" y="0"/>
                      </a:moveTo>
                      <a:lnTo>
                        <a:pt x="79028" y="0"/>
                      </a:lnTo>
                      <a:lnTo>
                        <a:pt x="243669" y="268639"/>
                      </a:lnTo>
                      <a:lnTo>
                        <a:pt x="243669" y="0"/>
                      </a:lnTo>
                      <a:lnTo>
                        <a:pt x="319130" y="0"/>
                      </a:lnTo>
                      <a:lnTo>
                        <a:pt x="319130" y="402273"/>
                      </a:lnTo>
                      <a:lnTo>
                        <a:pt x="237632" y="402273"/>
                      </a:lnTo>
                      <a:lnTo>
                        <a:pt x="75461" y="139945"/>
                      </a:lnTo>
                      <a:lnTo>
                        <a:pt x="75461"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4400" b="1"/>
                </a:p>
              </p:txBody>
            </p:sp>
            <p:sp>
              <p:nvSpPr>
                <p:cNvPr id="2054" name="TextBox 2053">
                  <a:extLst>
                    <a:ext uri="{FF2B5EF4-FFF2-40B4-BE49-F238E27FC236}">
                      <a16:creationId xmlns:a16="http://schemas.microsoft.com/office/drawing/2014/main" id="{3D5A2CEA-268B-00AC-35A2-A9FB77FD04D2}"/>
                    </a:ext>
                  </a:extLst>
                </p:cNvPr>
                <p:cNvSpPr txBox="1">
                  <a:spLocks noChangeAspect="1"/>
                </p:cNvSpPr>
                <p:nvPr>
                  <p:custDataLst>
                    <p:tags r:id="rId7"/>
                  </p:custDataLst>
                </p:nvPr>
              </p:nvSpPr>
              <p:spPr>
                <a:xfrm>
                  <a:off x="4020142" y="2713672"/>
                  <a:ext cx="321599" cy="402273"/>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2056" name="Rectangle 2055">
                  <a:extLst>
                    <a:ext uri="{FF2B5EF4-FFF2-40B4-BE49-F238E27FC236}">
                      <a16:creationId xmlns:a16="http://schemas.microsoft.com/office/drawing/2014/main" id="{FB94FEB3-121B-8B73-6B48-3957F13DBBE9}"/>
                    </a:ext>
                  </a:extLst>
                </p:cNvPr>
                <p:cNvSpPr/>
                <p:nvPr/>
              </p:nvSpPr>
              <p:spPr>
                <a:xfrm>
                  <a:off x="3689272" y="2894020"/>
                  <a:ext cx="216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TextBox 2056">
                  <a:extLst>
                    <a:ext uri="{FF2B5EF4-FFF2-40B4-BE49-F238E27FC236}">
                      <a16:creationId xmlns:a16="http://schemas.microsoft.com/office/drawing/2014/main" id="{BCB544CC-7858-2925-6484-D6E08A608396}"/>
                    </a:ext>
                  </a:extLst>
                </p:cNvPr>
                <p:cNvSpPr txBox="1">
                  <a:spLocks noChangeAspect="1"/>
                </p:cNvSpPr>
                <p:nvPr>
                  <p:custDataLst>
                    <p:tags r:id="rId8"/>
                  </p:custDataLst>
                </p:nvPr>
              </p:nvSpPr>
              <p:spPr>
                <a:xfrm>
                  <a:off x="3252801" y="3484953"/>
                  <a:ext cx="321599" cy="402273"/>
                </a:xfrm>
                <a:custGeom>
                  <a:avLst/>
                  <a:gdLst/>
                  <a:ahLst/>
                  <a:cxnLst/>
                  <a:rect l="l" t="t" r="r" b="b"/>
                  <a:pathLst>
                    <a:path w="321599" h="402273">
                      <a:moveTo>
                        <a:pt x="0" y="0"/>
                      </a:moveTo>
                      <a:lnTo>
                        <a:pt x="81223" y="0"/>
                      </a:lnTo>
                      <a:lnTo>
                        <a:pt x="81223" y="158330"/>
                      </a:lnTo>
                      <a:lnTo>
                        <a:pt x="240376" y="158330"/>
                      </a:lnTo>
                      <a:lnTo>
                        <a:pt x="240376" y="0"/>
                      </a:lnTo>
                      <a:lnTo>
                        <a:pt x="321599" y="0"/>
                      </a:lnTo>
                      <a:lnTo>
                        <a:pt x="321599" y="402273"/>
                      </a:lnTo>
                      <a:lnTo>
                        <a:pt x="240376" y="402273"/>
                      </a:lnTo>
                      <a:lnTo>
                        <a:pt x="240376"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2058" name="Rectangle 2057">
                  <a:extLst>
                    <a:ext uri="{FF2B5EF4-FFF2-40B4-BE49-F238E27FC236}">
                      <a16:creationId xmlns:a16="http://schemas.microsoft.com/office/drawing/2014/main" id="{739A647C-7BCB-D646-DA75-8CB7515FD036}"/>
                    </a:ext>
                  </a:extLst>
                </p:cNvPr>
                <p:cNvSpPr/>
                <p:nvPr/>
              </p:nvSpPr>
              <p:spPr>
                <a:xfrm rot="5400000">
                  <a:off x="3306835" y="3282449"/>
                  <a:ext cx="216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9" name="Group 2058">
                  <a:extLst>
                    <a:ext uri="{FF2B5EF4-FFF2-40B4-BE49-F238E27FC236}">
                      <a16:creationId xmlns:a16="http://schemas.microsoft.com/office/drawing/2014/main" id="{D5170A5B-DB28-2BFD-436B-425B24618309}"/>
                    </a:ext>
                  </a:extLst>
                </p:cNvPr>
                <p:cNvGrpSpPr/>
                <p:nvPr/>
              </p:nvGrpSpPr>
              <p:grpSpPr>
                <a:xfrm rot="5400000">
                  <a:off x="3375143" y="2516247"/>
                  <a:ext cx="79385" cy="219837"/>
                  <a:chOff x="2381251" y="3848101"/>
                  <a:chExt cx="61912" cy="171450"/>
                </a:xfrm>
              </p:grpSpPr>
              <p:sp>
                <p:nvSpPr>
                  <p:cNvPr id="2060" name="Oval 2059">
                    <a:extLst>
                      <a:ext uri="{FF2B5EF4-FFF2-40B4-BE49-F238E27FC236}">
                        <a16:creationId xmlns:a16="http://schemas.microsoft.com/office/drawing/2014/main" id="{EB95E5CC-0769-AA81-00C1-E6037EFA616A}"/>
                      </a:ext>
                    </a:extLst>
                  </p:cNvPr>
                  <p:cNvSpPr/>
                  <p:nvPr/>
                </p:nvSpPr>
                <p:spPr>
                  <a:xfrm>
                    <a:off x="2381251" y="3848101"/>
                    <a:ext cx="61912" cy="619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Oval 2060">
                    <a:extLst>
                      <a:ext uri="{FF2B5EF4-FFF2-40B4-BE49-F238E27FC236}">
                        <a16:creationId xmlns:a16="http://schemas.microsoft.com/office/drawing/2014/main" id="{8285373A-5C01-7C06-3BC2-700334C19CA5}"/>
                      </a:ext>
                    </a:extLst>
                  </p:cNvPr>
                  <p:cNvSpPr/>
                  <p:nvPr/>
                </p:nvSpPr>
                <p:spPr>
                  <a:xfrm>
                    <a:off x="2381251" y="3957639"/>
                    <a:ext cx="61912" cy="619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62" name="Group 2061">
              <a:extLst>
                <a:ext uri="{FF2B5EF4-FFF2-40B4-BE49-F238E27FC236}">
                  <a16:creationId xmlns:a16="http://schemas.microsoft.com/office/drawing/2014/main" id="{9F3864AB-4057-3F58-40BA-AC573C4B831B}"/>
                </a:ext>
              </a:extLst>
            </p:cNvPr>
            <p:cNvGrpSpPr/>
            <p:nvPr/>
          </p:nvGrpSpPr>
          <p:grpSpPr>
            <a:xfrm>
              <a:off x="4398243" y="2768634"/>
              <a:ext cx="3264114" cy="2241109"/>
              <a:chOff x="7346736" y="2993829"/>
              <a:chExt cx="3264114" cy="2241109"/>
            </a:xfrm>
          </p:grpSpPr>
          <p:sp>
            <p:nvSpPr>
              <p:cNvPr id="2064" name="Rectangle 2063">
                <a:extLst>
                  <a:ext uri="{FF2B5EF4-FFF2-40B4-BE49-F238E27FC236}">
                    <a16:creationId xmlns:a16="http://schemas.microsoft.com/office/drawing/2014/main" id="{1A9BC346-4746-5ED1-1674-29170448A5D0}"/>
                  </a:ext>
                </a:extLst>
              </p:cNvPr>
              <p:cNvSpPr/>
              <p:nvPr/>
            </p:nvSpPr>
            <p:spPr>
              <a:xfrm>
                <a:off x="7346736" y="2993829"/>
                <a:ext cx="3264114" cy="2241109"/>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5" name="Group 2064">
                <a:extLst>
                  <a:ext uri="{FF2B5EF4-FFF2-40B4-BE49-F238E27FC236}">
                    <a16:creationId xmlns:a16="http://schemas.microsoft.com/office/drawing/2014/main" id="{1A206CB6-F998-6A34-399A-27633E091F46}"/>
                  </a:ext>
                </a:extLst>
              </p:cNvPr>
              <p:cNvGrpSpPr/>
              <p:nvPr/>
            </p:nvGrpSpPr>
            <p:grpSpPr>
              <a:xfrm>
                <a:off x="7647619" y="3180066"/>
                <a:ext cx="2662348" cy="1868634"/>
                <a:chOff x="4484696" y="495120"/>
                <a:chExt cx="4860640" cy="3411559"/>
              </a:xfrm>
            </p:grpSpPr>
            <p:sp>
              <p:nvSpPr>
                <p:cNvPr id="2066" name="TextBox 2065">
                  <a:extLst>
                    <a:ext uri="{FF2B5EF4-FFF2-40B4-BE49-F238E27FC236}">
                      <a16:creationId xmlns:a16="http://schemas.microsoft.com/office/drawing/2014/main" id="{D55FFAC8-A6A9-0903-42BC-975984875C46}"/>
                    </a:ext>
                  </a:extLst>
                </p:cNvPr>
                <p:cNvSpPr txBox="1">
                  <a:spLocks noChangeAspect="1"/>
                </p:cNvSpPr>
                <p:nvPr>
                  <p:custDataLst>
                    <p:tags r:id="rId1"/>
                  </p:custDataLst>
                </p:nvPr>
              </p:nvSpPr>
              <p:spPr>
                <a:xfrm>
                  <a:off x="6649969" y="495120"/>
                  <a:ext cx="430916" cy="543182"/>
                </a:xfrm>
                <a:custGeom>
                  <a:avLst/>
                  <a:gdLst/>
                  <a:ahLst/>
                  <a:cxnLst/>
                  <a:rect l="l" t="t" r="r" b="b"/>
                  <a:pathLst>
                    <a:path w="319130" h="402273">
                      <a:moveTo>
                        <a:pt x="0" y="0"/>
                      </a:moveTo>
                      <a:lnTo>
                        <a:pt x="79028" y="0"/>
                      </a:lnTo>
                      <a:lnTo>
                        <a:pt x="243669" y="268639"/>
                      </a:lnTo>
                      <a:lnTo>
                        <a:pt x="243669" y="0"/>
                      </a:lnTo>
                      <a:lnTo>
                        <a:pt x="319130" y="0"/>
                      </a:lnTo>
                      <a:lnTo>
                        <a:pt x="319130" y="402273"/>
                      </a:lnTo>
                      <a:lnTo>
                        <a:pt x="237632" y="402273"/>
                      </a:lnTo>
                      <a:lnTo>
                        <a:pt x="75461" y="139945"/>
                      </a:lnTo>
                      <a:lnTo>
                        <a:pt x="75461"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4400" b="1"/>
                </a:p>
              </p:txBody>
            </p:sp>
            <p:sp>
              <p:nvSpPr>
                <p:cNvPr id="2067" name="TextBox 2066">
                  <a:extLst>
                    <a:ext uri="{FF2B5EF4-FFF2-40B4-BE49-F238E27FC236}">
                      <a16:creationId xmlns:a16="http://schemas.microsoft.com/office/drawing/2014/main" id="{09F03FA6-B0FC-8095-515A-349DBD3F3D0A}"/>
                    </a:ext>
                  </a:extLst>
                </p:cNvPr>
                <p:cNvSpPr txBox="1">
                  <a:spLocks noChangeAspect="1"/>
                </p:cNvSpPr>
                <p:nvPr>
                  <p:custDataLst>
                    <p:tags r:id="rId2"/>
                  </p:custDataLst>
                </p:nvPr>
              </p:nvSpPr>
              <p:spPr>
                <a:xfrm>
                  <a:off x="7512884" y="3363497"/>
                  <a:ext cx="434250" cy="543182"/>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2068" name="TextBox 2067">
                  <a:extLst>
                    <a:ext uri="{FF2B5EF4-FFF2-40B4-BE49-F238E27FC236}">
                      <a16:creationId xmlns:a16="http://schemas.microsoft.com/office/drawing/2014/main" id="{4DBC6A3E-DFA7-9DEB-C2D8-3E76FF23E3BF}"/>
                    </a:ext>
                  </a:extLst>
                </p:cNvPr>
                <p:cNvSpPr txBox="1">
                  <a:spLocks noChangeAspect="1"/>
                </p:cNvSpPr>
                <p:nvPr>
                  <p:custDataLst>
                    <p:tags r:id="rId3"/>
                  </p:custDataLst>
                </p:nvPr>
              </p:nvSpPr>
              <p:spPr>
                <a:xfrm>
                  <a:off x="8911086" y="2269693"/>
                  <a:ext cx="434250" cy="543182"/>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2069" name="TextBox 2068">
                  <a:extLst>
                    <a:ext uri="{FF2B5EF4-FFF2-40B4-BE49-F238E27FC236}">
                      <a16:creationId xmlns:a16="http://schemas.microsoft.com/office/drawing/2014/main" id="{301B3FB5-69AC-25C9-0E3F-9582D8BFB0CC}"/>
                    </a:ext>
                  </a:extLst>
                </p:cNvPr>
                <p:cNvSpPr txBox="1">
                  <a:spLocks noChangeAspect="1"/>
                </p:cNvSpPr>
                <p:nvPr>
                  <p:custDataLst>
                    <p:tags r:id="rId4"/>
                  </p:custDataLst>
                </p:nvPr>
              </p:nvSpPr>
              <p:spPr>
                <a:xfrm>
                  <a:off x="4484696" y="2269693"/>
                  <a:ext cx="434250" cy="543182"/>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cxnSp>
              <p:nvCxnSpPr>
                <p:cNvPr id="2070" name="Straight Connector 2069">
                  <a:extLst>
                    <a:ext uri="{FF2B5EF4-FFF2-40B4-BE49-F238E27FC236}">
                      <a16:creationId xmlns:a16="http://schemas.microsoft.com/office/drawing/2014/main" id="{81D3D9BF-06BE-5583-A7B7-45D500155494}"/>
                    </a:ext>
                  </a:extLst>
                </p:cNvPr>
                <p:cNvCxnSpPr>
                  <a:cxnSpLocks/>
                </p:cNvCxnSpPr>
                <p:nvPr/>
              </p:nvCxnSpPr>
              <p:spPr>
                <a:xfrm>
                  <a:off x="5030517" y="2406650"/>
                  <a:ext cx="379032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74" name="Straight Connector 2073">
                  <a:extLst>
                    <a:ext uri="{FF2B5EF4-FFF2-40B4-BE49-F238E27FC236}">
                      <a16:creationId xmlns:a16="http://schemas.microsoft.com/office/drawing/2014/main" id="{5E388333-6CD7-4A37-723B-04F147733C3C}"/>
                    </a:ext>
                  </a:extLst>
                </p:cNvPr>
                <p:cNvCxnSpPr>
                  <a:cxnSpLocks/>
                </p:cNvCxnSpPr>
                <p:nvPr/>
              </p:nvCxnSpPr>
              <p:spPr>
                <a:xfrm>
                  <a:off x="5035550" y="2540000"/>
                  <a:ext cx="2355850" cy="10985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76" name="Straight Connector 2075">
                  <a:extLst>
                    <a:ext uri="{FF2B5EF4-FFF2-40B4-BE49-F238E27FC236}">
                      <a16:creationId xmlns:a16="http://schemas.microsoft.com/office/drawing/2014/main" id="{77C98760-F66B-4B83-D43F-07C086CBD7E0}"/>
                    </a:ext>
                  </a:extLst>
                </p:cNvPr>
                <p:cNvCxnSpPr>
                  <a:cxnSpLocks/>
                </p:cNvCxnSpPr>
                <p:nvPr/>
              </p:nvCxnSpPr>
              <p:spPr>
                <a:xfrm flipV="1">
                  <a:off x="8026400" y="2870200"/>
                  <a:ext cx="1104900" cy="7937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77" name="Rectangle 2076">
                  <a:extLst>
                    <a:ext uri="{FF2B5EF4-FFF2-40B4-BE49-F238E27FC236}">
                      <a16:creationId xmlns:a16="http://schemas.microsoft.com/office/drawing/2014/main" id="{D1D2D921-DCD8-9A5F-5BBB-CF0ADED3B37E}"/>
                    </a:ext>
                  </a:extLst>
                </p:cNvPr>
                <p:cNvSpPr/>
                <p:nvPr/>
              </p:nvSpPr>
              <p:spPr>
                <a:xfrm rot="19430130">
                  <a:off x="4675207" y="1542608"/>
                  <a:ext cx="1908000" cy="486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Isosceles Triangle 2077">
                  <a:extLst>
                    <a:ext uri="{FF2B5EF4-FFF2-40B4-BE49-F238E27FC236}">
                      <a16:creationId xmlns:a16="http://schemas.microsoft.com/office/drawing/2014/main" id="{762D3636-B767-3FB2-1446-3C13FCFA57B1}"/>
                    </a:ext>
                  </a:extLst>
                </p:cNvPr>
                <p:cNvSpPr/>
                <p:nvPr/>
              </p:nvSpPr>
              <p:spPr>
                <a:xfrm rot="20558606">
                  <a:off x="7131933" y="1249673"/>
                  <a:ext cx="303670" cy="198008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E7C97812-0D0F-E1E1-5029-A70F53C2019C}"/>
                    </a:ext>
                  </a:extLst>
                </p:cNvPr>
                <p:cNvSpPr/>
                <p:nvPr/>
              </p:nvSpPr>
              <p:spPr>
                <a:xfrm rot="18581589">
                  <a:off x="7829254" y="462274"/>
                  <a:ext cx="383526" cy="1980087"/>
                </a:xfrm>
                <a:custGeom>
                  <a:avLst/>
                  <a:gdLst>
                    <a:gd name="connsiteX0" fmla="*/ 4528 w 383526"/>
                    <a:gd name="connsiteY0" fmla="*/ 1933331 h 1980087"/>
                    <a:gd name="connsiteX1" fmla="*/ 378998 w 383526"/>
                    <a:gd name="connsiteY1" fmla="*/ 1933331 h 1980087"/>
                    <a:gd name="connsiteX2" fmla="*/ 383526 w 383526"/>
                    <a:gd name="connsiteY2" fmla="*/ 1980087 h 1980087"/>
                    <a:gd name="connsiteX3" fmla="*/ 0 w 383526"/>
                    <a:gd name="connsiteY3" fmla="*/ 1980087 h 1980087"/>
                    <a:gd name="connsiteX4" fmla="*/ 13578 w 383526"/>
                    <a:gd name="connsiteY4" fmla="*/ 1839884 h 1980087"/>
                    <a:gd name="connsiteX5" fmla="*/ 369948 w 383526"/>
                    <a:gd name="connsiteY5" fmla="*/ 1839884 h 1980087"/>
                    <a:gd name="connsiteX6" fmla="*/ 376558 w 383526"/>
                    <a:gd name="connsiteY6" fmla="*/ 1908131 h 1980087"/>
                    <a:gd name="connsiteX7" fmla="*/ 6969 w 383526"/>
                    <a:gd name="connsiteY7" fmla="*/ 1908131 h 1980087"/>
                    <a:gd name="connsiteX8" fmla="*/ 22628 w 383526"/>
                    <a:gd name="connsiteY8" fmla="*/ 1746443 h 1980087"/>
                    <a:gd name="connsiteX9" fmla="*/ 360899 w 383526"/>
                    <a:gd name="connsiteY9" fmla="*/ 1746443 h 1980087"/>
                    <a:gd name="connsiteX10" fmla="*/ 367508 w 383526"/>
                    <a:gd name="connsiteY10" fmla="*/ 1814684 h 1980087"/>
                    <a:gd name="connsiteX11" fmla="*/ 16019 w 383526"/>
                    <a:gd name="connsiteY11" fmla="*/ 1814684 h 1980087"/>
                    <a:gd name="connsiteX12" fmla="*/ 31677 w 383526"/>
                    <a:gd name="connsiteY12" fmla="*/ 1653002 h 1980087"/>
                    <a:gd name="connsiteX13" fmla="*/ 351849 w 383526"/>
                    <a:gd name="connsiteY13" fmla="*/ 1653002 h 1980087"/>
                    <a:gd name="connsiteX14" fmla="*/ 358458 w 383526"/>
                    <a:gd name="connsiteY14" fmla="*/ 1721243 h 1980087"/>
                    <a:gd name="connsiteX15" fmla="*/ 25068 w 383526"/>
                    <a:gd name="connsiteY15" fmla="*/ 1721243 h 1980087"/>
                    <a:gd name="connsiteX16" fmla="*/ 40726 w 383526"/>
                    <a:gd name="connsiteY16" fmla="*/ 1559561 h 1980087"/>
                    <a:gd name="connsiteX17" fmla="*/ 342800 w 383526"/>
                    <a:gd name="connsiteY17" fmla="*/ 1559561 h 1980087"/>
                    <a:gd name="connsiteX18" fmla="*/ 349409 w 383526"/>
                    <a:gd name="connsiteY18" fmla="*/ 1627802 h 1980087"/>
                    <a:gd name="connsiteX19" fmla="*/ 34118 w 383526"/>
                    <a:gd name="connsiteY19" fmla="*/ 1627802 h 1980087"/>
                    <a:gd name="connsiteX20" fmla="*/ 49776 w 383526"/>
                    <a:gd name="connsiteY20" fmla="*/ 1466120 h 1980087"/>
                    <a:gd name="connsiteX21" fmla="*/ 333751 w 383526"/>
                    <a:gd name="connsiteY21" fmla="*/ 1466120 h 1980087"/>
                    <a:gd name="connsiteX22" fmla="*/ 340360 w 383526"/>
                    <a:gd name="connsiteY22" fmla="*/ 1534361 h 1980087"/>
                    <a:gd name="connsiteX23" fmla="*/ 43167 w 383526"/>
                    <a:gd name="connsiteY23" fmla="*/ 1534361 h 1980087"/>
                    <a:gd name="connsiteX24" fmla="*/ 58825 w 383526"/>
                    <a:gd name="connsiteY24" fmla="*/ 1372679 h 1980087"/>
                    <a:gd name="connsiteX25" fmla="*/ 324701 w 383526"/>
                    <a:gd name="connsiteY25" fmla="*/ 1372679 h 1980087"/>
                    <a:gd name="connsiteX26" fmla="*/ 331310 w 383526"/>
                    <a:gd name="connsiteY26" fmla="*/ 1440920 h 1980087"/>
                    <a:gd name="connsiteX27" fmla="*/ 52216 w 383526"/>
                    <a:gd name="connsiteY27" fmla="*/ 1440920 h 1980087"/>
                    <a:gd name="connsiteX28" fmla="*/ 67874 w 383526"/>
                    <a:gd name="connsiteY28" fmla="*/ 1279238 h 1980087"/>
                    <a:gd name="connsiteX29" fmla="*/ 315652 w 383526"/>
                    <a:gd name="connsiteY29" fmla="*/ 1279238 h 1980087"/>
                    <a:gd name="connsiteX30" fmla="*/ 322261 w 383526"/>
                    <a:gd name="connsiteY30" fmla="*/ 1347479 h 1980087"/>
                    <a:gd name="connsiteX31" fmla="*/ 61266 w 383526"/>
                    <a:gd name="connsiteY31" fmla="*/ 1347479 h 1980087"/>
                    <a:gd name="connsiteX32" fmla="*/ 76924 w 383526"/>
                    <a:gd name="connsiteY32" fmla="*/ 1185797 h 1980087"/>
                    <a:gd name="connsiteX33" fmla="*/ 306603 w 383526"/>
                    <a:gd name="connsiteY33" fmla="*/ 1185797 h 1980087"/>
                    <a:gd name="connsiteX34" fmla="*/ 313211 w 383526"/>
                    <a:gd name="connsiteY34" fmla="*/ 1254038 h 1980087"/>
                    <a:gd name="connsiteX35" fmla="*/ 70315 w 383526"/>
                    <a:gd name="connsiteY35" fmla="*/ 1254038 h 1980087"/>
                    <a:gd name="connsiteX36" fmla="*/ 85973 w 383526"/>
                    <a:gd name="connsiteY36" fmla="*/ 1092356 h 1980087"/>
                    <a:gd name="connsiteX37" fmla="*/ 297553 w 383526"/>
                    <a:gd name="connsiteY37" fmla="*/ 1092356 h 1980087"/>
                    <a:gd name="connsiteX38" fmla="*/ 304162 w 383526"/>
                    <a:gd name="connsiteY38" fmla="*/ 1160597 h 1980087"/>
                    <a:gd name="connsiteX39" fmla="*/ 79364 w 383526"/>
                    <a:gd name="connsiteY39" fmla="*/ 1160597 h 1980087"/>
                    <a:gd name="connsiteX40" fmla="*/ 95023 w 383526"/>
                    <a:gd name="connsiteY40" fmla="*/ 998915 h 1980087"/>
                    <a:gd name="connsiteX41" fmla="*/ 288504 w 383526"/>
                    <a:gd name="connsiteY41" fmla="*/ 998915 h 1980087"/>
                    <a:gd name="connsiteX42" fmla="*/ 295113 w 383526"/>
                    <a:gd name="connsiteY42" fmla="*/ 1067156 h 1980087"/>
                    <a:gd name="connsiteX43" fmla="*/ 88414 w 383526"/>
                    <a:gd name="connsiteY43" fmla="*/ 1067156 h 1980087"/>
                    <a:gd name="connsiteX44" fmla="*/ 104072 w 383526"/>
                    <a:gd name="connsiteY44" fmla="*/ 905474 h 1980087"/>
                    <a:gd name="connsiteX45" fmla="*/ 279455 w 383526"/>
                    <a:gd name="connsiteY45" fmla="*/ 905474 h 1980087"/>
                    <a:gd name="connsiteX46" fmla="*/ 286063 w 383526"/>
                    <a:gd name="connsiteY46" fmla="*/ 973715 h 1980087"/>
                    <a:gd name="connsiteX47" fmla="*/ 97463 w 383526"/>
                    <a:gd name="connsiteY47" fmla="*/ 973715 h 1980087"/>
                    <a:gd name="connsiteX48" fmla="*/ 113121 w 383526"/>
                    <a:gd name="connsiteY48" fmla="*/ 812033 h 1980087"/>
                    <a:gd name="connsiteX49" fmla="*/ 270405 w 383526"/>
                    <a:gd name="connsiteY49" fmla="*/ 812033 h 1980087"/>
                    <a:gd name="connsiteX50" fmla="*/ 277014 w 383526"/>
                    <a:gd name="connsiteY50" fmla="*/ 880274 h 1980087"/>
                    <a:gd name="connsiteX51" fmla="*/ 106512 w 383526"/>
                    <a:gd name="connsiteY51" fmla="*/ 880274 h 1980087"/>
                    <a:gd name="connsiteX52" fmla="*/ 122171 w 383526"/>
                    <a:gd name="connsiteY52" fmla="*/ 718592 h 1980087"/>
                    <a:gd name="connsiteX53" fmla="*/ 261356 w 383526"/>
                    <a:gd name="connsiteY53" fmla="*/ 718592 h 1980087"/>
                    <a:gd name="connsiteX54" fmla="*/ 267965 w 383526"/>
                    <a:gd name="connsiteY54" fmla="*/ 786833 h 1980087"/>
                    <a:gd name="connsiteX55" fmla="*/ 115562 w 383526"/>
                    <a:gd name="connsiteY55" fmla="*/ 786833 h 1980087"/>
                    <a:gd name="connsiteX56" fmla="*/ 131220 w 383526"/>
                    <a:gd name="connsiteY56" fmla="*/ 625151 h 1980087"/>
                    <a:gd name="connsiteX57" fmla="*/ 252306 w 383526"/>
                    <a:gd name="connsiteY57" fmla="*/ 625151 h 1980087"/>
                    <a:gd name="connsiteX58" fmla="*/ 258915 w 383526"/>
                    <a:gd name="connsiteY58" fmla="*/ 693392 h 1980087"/>
                    <a:gd name="connsiteX59" fmla="*/ 124611 w 383526"/>
                    <a:gd name="connsiteY59" fmla="*/ 693392 h 1980087"/>
                    <a:gd name="connsiteX60" fmla="*/ 140269 w 383526"/>
                    <a:gd name="connsiteY60" fmla="*/ 531710 h 1980087"/>
                    <a:gd name="connsiteX61" fmla="*/ 243257 w 383526"/>
                    <a:gd name="connsiteY61" fmla="*/ 531710 h 1980087"/>
                    <a:gd name="connsiteX62" fmla="*/ 249866 w 383526"/>
                    <a:gd name="connsiteY62" fmla="*/ 599951 h 1980087"/>
                    <a:gd name="connsiteX63" fmla="*/ 133661 w 383526"/>
                    <a:gd name="connsiteY63" fmla="*/ 599951 h 1980087"/>
                    <a:gd name="connsiteX64" fmla="*/ 149319 w 383526"/>
                    <a:gd name="connsiteY64" fmla="*/ 438269 h 1980087"/>
                    <a:gd name="connsiteX65" fmla="*/ 234208 w 383526"/>
                    <a:gd name="connsiteY65" fmla="*/ 438269 h 1980087"/>
                    <a:gd name="connsiteX66" fmla="*/ 240817 w 383526"/>
                    <a:gd name="connsiteY66" fmla="*/ 506510 h 1980087"/>
                    <a:gd name="connsiteX67" fmla="*/ 142710 w 383526"/>
                    <a:gd name="connsiteY67" fmla="*/ 506510 h 1980087"/>
                    <a:gd name="connsiteX68" fmla="*/ 158368 w 383526"/>
                    <a:gd name="connsiteY68" fmla="*/ 344828 h 1980087"/>
                    <a:gd name="connsiteX69" fmla="*/ 225158 w 383526"/>
                    <a:gd name="connsiteY69" fmla="*/ 344828 h 1980087"/>
                    <a:gd name="connsiteX70" fmla="*/ 231767 w 383526"/>
                    <a:gd name="connsiteY70" fmla="*/ 413069 h 1980087"/>
                    <a:gd name="connsiteX71" fmla="*/ 151759 w 383526"/>
                    <a:gd name="connsiteY71" fmla="*/ 413069 h 1980087"/>
                    <a:gd name="connsiteX72" fmla="*/ 167417 w 383526"/>
                    <a:gd name="connsiteY72" fmla="*/ 251387 h 1980087"/>
                    <a:gd name="connsiteX73" fmla="*/ 216109 w 383526"/>
                    <a:gd name="connsiteY73" fmla="*/ 251387 h 1980087"/>
                    <a:gd name="connsiteX74" fmla="*/ 222718 w 383526"/>
                    <a:gd name="connsiteY74" fmla="*/ 319628 h 1980087"/>
                    <a:gd name="connsiteX75" fmla="*/ 160809 w 383526"/>
                    <a:gd name="connsiteY75" fmla="*/ 319628 h 1980087"/>
                    <a:gd name="connsiteX76" fmla="*/ 176467 w 383526"/>
                    <a:gd name="connsiteY76" fmla="*/ 157946 h 1980087"/>
                    <a:gd name="connsiteX77" fmla="*/ 207060 w 383526"/>
                    <a:gd name="connsiteY77" fmla="*/ 157946 h 1980087"/>
                    <a:gd name="connsiteX78" fmla="*/ 213668 w 383526"/>
                    <a:gd name="connsiteY78" fmla="*/ 226187 h 1980087"/>
                    <a:gd name="connsiteX79" fmla="*/ 169858 w 383526"/>
                    <a:gd name="connsiteY79" fmla="*/ 226187 h 1980087"/>
                    <a:gd name="connsiteX80" fmla="*/ 191763 w 383526"/>
                    <a:gd name="connsiteY80" fmla="*/ 0 h 1980087"/>
                    <a:gd name="connsiteX81" fmla="*/ 204619 w 383526"/>
                    <a:gd name="connsiteY81" fmla="*/ 132746 h 1980087"/>
                    <a:gd name="connsiteX82" fmla="*/ 178907 w 383526"/>
                    <a:gd name="connsiteY82" fmla="*/ 132746 h 198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83526" h="1980087">
                      <a:moveTo>
                        <a:pt x="4528" y="1933331"/>
                      </a:moveTo>
                      <a:lnTo>
                        <a:pt x="378998" y="1933331"/>
                      </a:lnTo>
                      <a:lnTo>
                        <a:pt x="383526" y="1980087"/>
                      </a:lnTo>
                      <a:lnTo>
                        <a:pt x="0" y="1980087"/>
                      </a:lnTo>
                      <a:close/>
                      <a:moveTo>
                        <a:pt x="13578" y="1839884"/>
                      </a:moveTo>
                      <a:lnTo>
                        <a:pt x="369948" y="1839884"/>
                      </a:lnTo>
                      <a:lnTo>
                        <a:pt x="376558" y="1908131"/>
                      </a:lnTo>
                      <a:lnTo>
                        <a:pt x="6969" y="1908131"/>
                      </a:lnTo>
                      <a:close/>
                      <a:moveTo>
                        <a:pt x="22628" y="1746443"/>
                      </a:moveTo>
                      <a:lnTo>
                        <a:pt x="360899" y="1746443"/>
                      </a:lnTo>
                      <a:lnTo>
                        <a:pt x="367508" y="1814684"/>
                      </a:lnTo>
                      <a:lnTo>
                        <a:pt x="16019" y="1814684"/>
                      </a:lnTo>
                      <a:close/>
                      <a:moveTo>
                        <a:pt x="31677" y="1653002"/>
                      </a:moveTo>
                      <a:lnTo>
                        <a:pt x="351849" y="1653002"/>
                      </a:lnTo>
                      <a:lnTo>
                        <a:pt x="358458" y="1721243"/>
                      </a:lnTo>
                      <a:lnTo>
                        <a:pt x="25068" y="1721243"/>
                      </a:lnTo>
                      <a:close/>
                      <a:moveTo>
                        <a:pt x="40726" y="1559561"/>
                      </a:moveTo>
                      <a:lnTo>
                        <a:pt x="342800" y="1559561"/>
                      </a:lnTo>
                      <a:lnTo>
                        <a:pt x="349409" y="1627802"/>
                      </a:lnTo>
                      <a:lnTo>
                        <a:pt x="34118" y="1627802"/>
                      </a:lnTo>
                      <a:close/>
                      <a:moveTo>
                        <a:pt x="49776" y="1466120"/>
                      </a:moveTo>
                      <a:lnTo>
                        <a:pt x="333751" y="1466120"/>
                      </a:lnTo>
                      <a:lnTo>
                        <a:pt x="340360" y="1534361"/>
                      </a:lnTo>
                      <a:lnTo>
                        <a:pt x="43167" y="1534361"/>
                      </a:lnTo>
                      <a:close/>
                      <a:moveTo>
                        <a:pt x="58825" y="1372679"/>
                      </a:moveTo>
                      <a:lnTo>
                        <a:pt x="324701" y="1372679"/>
                      </a:lnTo>
                      <a:lnTo>
                        <a:pt x="331310" y="1440920"/>
                      </a:lnTo>
                      <a:lnTo>
                        <a:pt x="52216" y="1440920"/>
                      </a:lnTo>
                      <a:close/>
                      <a:moveTo>
                        <a:pt x="67874" y="1279238"/>
                      </a:moveTo>
                      <a:lnTo>
                        <a:pt x="315652" y="1279238"/>
                      </a:lnTo>
                      <a:lnTo>
                        <a:pt x="322261" y="1347479"/>
                      </a:lnTo>
                      <a:lnTo>
                        <a:pt x="61266" y="1347479"/>
                      </a:lnTo>
                      <a:close/>
                      <a:moveTo>
                        <a:pt x="76924" y="1185797"/>
                      </a:moveTo>
                      <a:lnTo>
                        <a:pt x="306603" y="1185797"/>
                      </a:lnTo>
                      <a:lnTo>
                        <a:pt x="313211" y="1254038"/>
                      </a:lnTo>
                      <a:lnTo>
                        <a:pt x="70315" y="1254038"/>
                      </a:lnTo>
                      <a:close/>
                      <a:moveTo>
                        <a:pt x="85973" y="1092356"/>
                      </a:moveTo>
                      <a:lnTo>
                        <a:pt x="297553" y="1092356"/>
                      </a:lnTo>
                      <a:lnTo>
                        <a:pt x="304162" y="1160597"/>
                      </a:lnTo>
                      <a:lnTo>
                        <a:pt x="79364" y="1160597"/>
                      </a:lnTo>
                      <a:close/>
                      <a:moveTo>
                        <a:pt x="95023" y="998915"/>
                      </a:moveTo>
                      <a:lnTo>
                        <a:pt x="288504" y="998915"/>
                      </a:lnTo>
                      <a:lnTo>
                        <a:pt x="295113" y="1067156"/>
                      </a:lnTo>
                      <a:lnTo>
                        <a:pt x="88414" y="1067156"/>
                      </a:lnTo>
                      <a:close/>
                      <a:moveTo>
                        <a:pt x="104072" y="905474"/>
                      </a:moveTo>
                      <a:lnTo>
                        <a:pt x="279455" y="905474"/>
                      </a:lnTo>
                      <a:lnTo>
                        <a:pt x="286063" y="973715"/>
                      </a:lnTo>
                      <a:lnTo>
                        <a:pt x="97463" y="973715"/>
                      </a:lnTo>
                      <a:close/>
                      <a:moveTo>
                        <a:pt x="113121" y="812033"/>
                      </a:moveTo>
                      <a:lnTo>
                        <a:pt x="270405" y="812033"/>
                      </a:lnTo>
                      <a:lnTo>
                        <a:pt x="277014" y="880274"/>
                      </a:lnTo>
                      <a:lnTo>
                        <a:pt x="106512" y="880274"/>
                      </a:lnTo>
                      <a:close/>
                      <a:moveTo>
                        <a:pt x="122171" y="718592"/>
                      </a:moveTo>
                      <a:lnTo>
                        <a:pt x="261356" y="718592"/>
                      </a:lnTo>
                      <a:lnTo>
                        <a:pt x="267965" y="786833"/>
                      </a:lnTo>
                      <a:lnTo>
                        <a:pt x="115562" y="786833"/>
                      </a:lnTo>
                      <a:close/>
                      <a:moveTo>
                        <a:pt x="131220" y="625151"/>
                      </a:moveTo>
                      <a:lnTo>
                        <a:pt x="252306" y="625151"/>
                      </a:lnTo>
                      <a:lnTo>
                        <a:pt x="258915" y="693392"/>
                      </a:lnTo>
                      <a:lnTo>
                        <a:pt x="124611" y="693392"/>
                      </a:lnTo>
                      <a:close/>
                      <a:moveTo>
                        <a:pt x="140269" y="531710"/>
                      </a:moveTo>
                      <a:lnTo>
                        <a:pt x="243257" y="531710"/>
                      </a:lnTo>
                      <a:lnTo>
                        <a:pt x="249866" y="599951"/>
                      </a:lnTo>
                      <a:lnTo>
                        <a:pt x="133661" y="599951"/>
                      </a:lnTo>
                      <a:close/>
                      <a:moveTo>
                        <a:pt x="149319" y="438269"/>
                      </a:moveTo>
                      <a:lnTo>
                        <a:pt x="234208" y="438269"/>
                      </a:lnTo>
                      <a:lnTo>
                        <a:pt x="240817" y="506510"/>
                      </a:lnTo>
                      <a:lnTo>
                        <a:pt x="142710" y="506510"/>
                      </a:lnTo>
                      <a:close/>
                      <a:moveTo>
                        <a:pt x="158368" y="344828"/>
                      </a:moveTo>
                      <a:lnTo>
                        <a:pt x="225158" y="344828"/>
                      </a:lnTo>
                      <a:lnTo>
                        <a:pt x="231767" y="413069"/>
                      </a:lnTo>
                      <a:lnTo>
                        <a:pt x="151759" y="413069"/>
                      </a:lnTo>
                      <a:close/>
                      <a:moveTo>
                        <a:pt x="167417" y="251387"/>
                      </a:moveTo>
                      <a:lnTo>
                        <a:pt x="216109" y="251387"/>
                      </a:lnTo>
                      <a:lnTo>
                        <a:pt x="222718" y="319628"/>
                      </a:lnTo>
                      <a:lnTo>
                        <a:pt x="160809" y="319628"/>
                      </a:lnTo>
                      <a:close/>
                      <a:moveTo>
                        <a:pt x="176467" y="157946"/>
                      </a:moveTo>
                      <a:lnTo>
                        <a:pt x="207060" y="157946"/>
                      </a:lnTo>
                      <a:lnTo>
                        <a:pt x="213668" y="226187"/>
                      </a:lnTo>
                      <a:lnTo>
                        <a:pt x="169858" y="226187"/>
                      </a:lnTo>
                      <a:close/>
                      <a:moveTo>
                        <a:pt x="191763" y="0"/>
                      </a:moveTo>
                      <a:lnTo>
                        <a:pt x="204619" y="132746"/>
                      </a:lnTo>
                      <a:lnTo>
                        <a:pt x="178907" y="13274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71" name="Group 70">
              <a:extLst>
                <a:ext uri="{FF2B5EF4-FFF2-40B4-BE49-F238E27FC236}">
                  <a16:creationId xmlns:a16="http://schemas.microsoft.com/office/drawing/2014/main" id="{E92319A4-D956-49BD-3519-D72E00697D83}"/>
                </a:ext>
              </a:extLst>
            </p:cNvPr>
            <p:cNvGrpSpPr/>
            <p:nvPr/>
          </p:nvGrpSpPr>
          <p:grpSpPr>
            <a:xfrm>
              <a:off x="656808" y="5199398"/>
              <a:ext cx="2816438" cy="617220"/>
              <a:chOff x="1946495" y="5258610"/>
              <a:chExt cx="2816438" cy="617220"/>
            </a:xfrm>
          </p:grpSpPr>
          <p:sp>
            <p:nvSpPr>
              <p:cNvPr id="74" name="Rectangle: Rounded Corners 73">
                <a:extLst>
                  <a:ext uri="{FF2B5EF4-FFF2-40B4-BE49-F238E27FC236}">
                    <a16:creationId xmlns:a16="http://schemas.microsoft.com/office/drawing/2014/main" id="{6665BFBD-5545-8DD4-C560-67089DC27EDE}"/>
                  </a:ext>
                </a:extLst>
              </p:cNvPr>
              <p:cNvSpPr/>
              <p:nvPr/>
            </p:nvSpPr>
            <p:spPr>
              <a:xfrm>
                <a:off x="1946495" y="5258610"/>
                <a:ext cx="2816438" cy="617220"/>
              </a:xfrm>
              <a:prstGeom prst="roundRect">
                <a:avLst/>
              </a:prstGeom>
              <a:solidFill>
                <a:schemeClr val="accent1">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5C9FFA2B-4202-7368-886E-1B95A9ABFCF3}"/>
                  </a:ext>
                </a:extLst>
              </p:cNvPr>
              <p:cNvSpPr txBox="1"/>
              <p:nvPr/>
            </p:nvSpPr>
            <p:spPr>
              <a:xfrm>
                <a:off x="2087921" y="5312920"/>
                <a:ext cx="2533589" cy="538476"/>
              </a:xfrm>
              <a:prstGeom prst="rect">
                <a:avLst/>
              </a:prstGeom>
              <a:noFill/>
            </p:spPr>
            <p:txBody>
              <a:bodyPr wrap="square" rtlCol="0">
                <a:spAutoFit/>
              </a:bodyPr>
              <a:lstStyle/>
              <a:p>
                <a:pPr algn="ctr">
                  <a:lnSpc>
                    <a:spcPct val="125000"/>
                  </a:lnSpc>
                </a:pPr>
                <a:r>
                  <a:rPr lang="en-US" sz="1200" dirty="0" err="1">
                    <a:solidFill>
                      <a:schemeClr val="bg1"/>
                    </a:solidFill>
                    <a:latin typeface="Abadi" panose="020B0604020104020204" pitchFamily="34" charset="0"/>
                  </a:rPr>
                  <a:t>Công</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thức</a:t>
                </a:r>
                <a:r>
                  <a:rPr lang="en-US" sz="1200" dirty="0">
                    <a:solidFill>
                      <a:schemeClr val="bg1"/>
                    </a:solidFill>
                    <a:latin typeface="Abadi" panose="020B0604020104020204" pitchFamily="34" charset="0"/>
                  </a:rPr>
                  <a:t> Lewis</a:t>
                </a:r>
                <a:endParaRPr lang="vi-VN" sz="1200" dirty="0">
                  <a:solidFill>
                    <a:schemeClr val="bg1"/>
                  </a:solidFill>
                </a:endParaRPr>
              </a:p>
            </p:txBody>
          </p:sp>
        </p:grpSp>
        <p:grpSp>
          <p:nvGrpSpPr>
            <p:cNvPr id="81" name="Group 80">
              <a:extLst>
                <a:ext uri="{FF2B5EF4-FFF2-40B4-BE49-F238E27FC236}">
                  <a16:creationId xmlns:a16="http://schemas.microsoft.com/office/drawing/2014/main" id="{7B94D6C7-6C29-B69A-80B2-A099B4D57538}"/>
                </a:ext>
              </a:extLst>
            </p:cNvPr>
            <p:cNvGrpSpPr/>
            <p:nvPr/>
          </p:nvGrpSpPr>
          <p:grpSpPr>
            <a:xfrm>
              <a:off x="4727970" y="5228099"/>
              <a:ext cx="2545444" cy="617220"/>
              <a:chOff x="2081992" y="5258610"/>
              <a:chExt cx="2545444" cy="617220"/>
            </a:xfrm>
          </p:grpSpPr>
          <p:sp>
            <p:nvSpPr>
              <p:cNvPr id="82" name="Rectangle: Rounded Corners 81">
                <a:extLst>
                  <a:ext uri="{FF2B5EF4-FFF2-40B4-BE49-F238E27FC236}">
                    <a16:creationId xmlns:a16="http://schemas.microsoft.com/office/drawing/2014/main" id="{AB0368F6-1E71-89FC-1433-156D7E718FB1}"/>
                  </a:ext>
                </a:extLst>
              </p:cNvPr>
              <p:cNvSpPr/>
              <p:nvPr/>
            </p:nvSpPr>
            <p:spPr>
              <a:xfrm>
                <a:off x="2081992" y="5258610"/>
                <a:ext cx="2545444" cy="617220"/>
              </a:xfrm>
              <a:prstGeom prst="roundRect">
                <a:avLst/>
              </a:prstGeom>
              <a:solidFill>
                <a:schemeClr val="accent1">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27C5845-5CB4-CC68-3CD4-48ED32663AB0}"/>
                  </a:ext>
                </a:extLst>
              </p:cNvPr>
              <p:cNvSpPr txBox="1"/>
              <p:nvPr/>
            </p:nvSpPr>
            <p:spPr>
              <a:xfrm>
                <a:off x="2172527" y="5312920"/>
                <a:ext cx="2364376" cy="538476"/>
              </a:xfrm>
              <a:prstGeom prst="rect">
                <a:avLst/>
              </a:prstGeom>
              <a:noFill/>
            </p:spPr>
            <p:txBody>
              <a:bodyPr wrap="square" rtlCol="0">
                <a:spAutoFit/>
              </a:bodyPr>
              <a:lstStyle/>
              <a:p>
                <a:pPr algn="ctr">
                  <a:lnSpc>
                    <a:spcPct val="125000"/>
                  </a:lnSpc>
                </a:pPr>
                <a:r>
                  <a:rPr lang="en-US" sz="1200" dirty="0" err="1">
                    <a:solidFill>
                      <a:schemeClr val="bg1"/>
                    </a:solidFill>
                    <a:latin typeface="Abadi" panose="020B0604020104020204" pitchFamily="34" charset="0"/>
                  </a:rPr>
                  <a:t>Dạng</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hình</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học</a:t>
                </a:r>
                <a:endParaRPr lang="vi-VN" sz="1200" dirty="0">
                  <a:solidFill>
                    <a:schemeClr val="bg1"/>
                  </a:solidFill>
                </a:endParaRPr>
              </a:p>
            </p:txBody>
          </p:sp>
        </p:grpSp>
        <p:grpSp>
          <p:nvGrpSpPr>
            <p:cNvPr id="84" name="Group 83">
              <a:extLst>
                <a:ext uri="{FF2B5EF4-FFF2-40B4-BE49-F238E27FC236}">
                  <a16:creationId xmlns:a16="http://schemas.microsoft.com/office/drawing/2014/main" id="{F753DB07-A6C2-37B8-0CCD-03F37AB8F30C}"/>
                </a:ext>
              </a:extLst>
            </p:cNvPr>
            <p:cNvGrpSpPr/>
            <p:nvPr/>
          </p:nvGrpSpPr>
          <p:grpSpPr>
            <a:xfrm>
              <a:off x="8366953" y="2765261"/>
              <a:ext cx="3264114" cy="2241109"/>
              <a:chOff x="8766567" y="2813738"/>
              <a:chExt cx="3264114" cy="2241109"/>
            </a:xfrm>
          </p:grpSpPr>
          <p:sp>
            <p:nvSpPr>
              <p:cNvPr id="85" name="Rectangle 84">
                <a:extLst>
                  <a:ext uri="{FF2B5EF4-FFF2-40B4-BE49-F238E27FC236}">
                    <a16:creationId xmlns:a16="http://schemas.microsoft.com/office/drawing/2014/main" id="{EC24E264-19A0-31A6-24E2-A3F678755C32}"/>
                  </a:ext>
                </a:extLst>
              </p:cNvPr>
              <p:cNvSpPr/>
              <p:nvPr/>
            </p:nvSpPr>
            <p:spPr>
              <a:xfrm>
                <a:off x="8766567" y="2813738"/>
                <a:ext cx="3264114" cy="2241109"/>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2">
                <a:extLst>
                  <a:ext uri="{FF2B5EF4-FFF2-40B4-BE49-F238E27FC236}">
                    <a16:creationId xmlns:a16="http://schemas.microsoft.com/office/drawing/2014/main" id="{9DE3F6C1-C574-A698-4C1B-DF775821B228}"/>
                  </a:ext>
                </a:extLst>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9110345" y="2982074"/>
                <a:ext cx="2576557" cy="1987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 name="Group 86">
              <a:extLst>
                <a:ext uri="{FF2B5EF4-FFF2-40B4-BE49-F238E27FC236}">
                  <a16:creationId xmlns:a16="http://schemas.microsoft.com/office/drawing/2014/main" id="{C566C09E-219E-D9C8-6A77-E0EEAB361111}"/>
                </a:ext>
              </a:extLst>
            </p:cNvPr>
            <p:cNvGrpSpPr/>
            <p:nvPr/>
          </p:nvGrpSpPr>
          <p:grpSpPr>
            <a:xfrm>
              <a:off x="8726287" y="5198276"/>
              <a:ext cx="2545444" cy="617220"/>
              <a:chOff x="2081992" y="5258610"/>
              <a:chExt cx="2545444" cy="617220"/>
            </a:xfrm>
          </p:grpSpPr>
          <p:sp>
            <p:nvSpPr>
              <p:cNvPr id="88" name="Rectangle: Rounded Corners 87">
                <a:extLst>
                  <a:ext uri="{FF2B5EF4-FFF2-40B4-BE49-F238E27FC236}">
                    <a16:creationId xmlns:a16="http://schemas.microsoft.com/office/drawing/2014/main" id="{EFE901DB-8812-7C05-C57D-78D4E53F55A5}"/>
                  </a:ext>
                </a:extLst>
              </p:cNvPr>
              <p:cNvSpPr/>
              <p:nvPr/>
            </p:nvSpPr>
            <p:spPr>
              <a:xfrm>
                <a:off x="2081992" y="5258610"/>
                <a:ext cx="2545444" cy="617220"/>
              </a:xfrm>
              <a:prstGeom prst="roundRect">
                <a:avLst/>
              </a:prstGeom>
              <a:solidFill>
                <a:schemeClr val="accent1">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03DCC050-803E-3D50-4665-D1E633A144C0}"/>
                  </a:ext>
                </a:extLst>
              </p:cNvPr>
              <p:cNvSpPr txBox="1"/>
              <p:nvPr/>
            </p:nvSpPr>
            <p:spPr>
              <a:xfrm>
                <a:off x="2172527" y="5312920"/>
                <a:ext cx="2364376" cy="538476"/>
              </a:xfrm>
              <a:prstGeom prst="rect">
                <a:avLst/>
              </a:prstGeom>
              <a:noFill/>
            </p:spPr>
            <p:txBody>
              <a:bodyPr wrap="square" rtlCol="0">
                <a:spAutoFit/>
              </a:bodyPr>
              <a:lstStyle/>
              <a:p>
                <a:pPr algn="ctr">
                  <a:lnSpc>
                    <a:spcPct val="125000"/>
                  </a:lnSpc>
                </a:pPr>
                <a:r>
                  <a:rPr lang="en-US" sz="1200" dirty="0" err="1">
                    <a:solidFill>
                      <a:schemeClr val="bg1"/>
                    </a:solidFill>
                    <a:latin typeface="Abadi" panose="020B0604020104020204" pitchFamily="34" charset="0"/>
                  </a:rPr>
                  <a:t>Mô</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hình</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phân</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tử</a:t>
                </a:r>
                <a:endParaRPr lang="vi-VN" sz="1200" dirty="0">
                  <a:solidFill>
                    <a:schemeClr val="bg1"/>
                  </a:solidFill>
                </a:endParaRPr>
              </a:p>
            </p:txBody>
          </p:sp>
        </p:grpSp>
      </p:grpSp>
    </p:spTree>
    <p:extLst>
      <p:ext uri="{BB962C8B-B14F-4D97-AF65-F5344CB8AC3E}">
        <p14:creationId xmlns:p14="http://schemas.microsoft.com/office/powerpoint/2010/main" val="3531391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49"/>
            <a:ext cx="9575804" cy="15556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23330" y="3083394"/>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322798" cy="430887"/>
            </a:xfrm>
            <a:prstGeom prst="rect">
              <a:avLst/>
            </a:prstGeom>
            <a:noFill/>
          </p:spPr>
          <p:txBody>
            <a:bodyPr wrap="none" rtlCol="0">
              <a:spAutoFit/>
            </a:bodyPr>
            <a:lstStyle/>
            <a:p>
              <a:r>
                <a:rPr lang="en-US" sz="2200" b="1" dirty="0">
                  <a:solidFill>
                    <a:schemeClr val="bg1"/>
                  </a:solidFill>
                </a:rPr>
                <a:t>BÀI TẬP 2</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282792" cy="1200329"/>
          </a:xfrm>
          <a:prstGeom prst="rect">
            <a:avLst/>
          </a:prstGeom>
          <a:noFill/>
        </p:spPr>
        <p:txBody>
          <a:bodyPr wrap="square" rtlCol="0">
            <a:spAutoFit/>
          </a:bodyPr>
          <a:lstStyle/>
          <a:p>
            <a:pPr algn="l"/>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Có</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thể</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nhận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biết</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muối</a:t>
            </a:r>
            <a:r>
              <a:rPr lang="en-US" sz="2400" b="0" i="0" dirty="0">
                <a:solidFill>
                  <a:srgbClr val="333333"/>
                </a:solidFill>
                <a:effectLst/>
                <a:latin typeface="Arial" panose="020B0604020202020204" pitchFamily="34" charset="0"/>
                <a:cs typeface="Arial" panose="020B0604020202020204" pitchFamily="34" charset="0"/>
              </a:rPr>
              <a:t> ammonium </a:t>
            </a:r>
            <a:r>
              <a:rPr lang="en-US" sz="2400" b="0" i="0" dirty="0" err="1">
                <a:solidFill>
                  <a:srgbClr val="333333"/>
                </a:solidFill>
                <a:effectLst/>
                <a:latin typeface="Arial" panose="020B0604020202020204" pitchFamily="34" charset="0"/>
                <a:cs typeface="Arial" panose="020B0604020202020204" pitchFamily="34" charset="0"/>
              </a:rPr>
              <a:t>bằng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cách</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cho</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muối</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tác</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dụng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với</a:t>
            </a:r>
            <a:r>
              <a:rPr lang="en-US" sz="2400" b="0" i="0" dirty="0">
                <a:solidFill>
                  <a:srgbClr val="333333"/>
                </a:solidFill>
                <a:effectLst/>
                <a:latin typeface="Arial" panose="020B0604020202020204" pitchFamily="34" charset="0"/>
                <a:cs typeface="Arial" panose="020B0604020202020204" pitchFamily="34" charset="0"/>
              </a:rPr>
              <a:t> dung </a:t>
            </a:r>
            <a:r>
              <a:rPr lang="en-US" sz="2400" b="0" i="0" dirty="0" err="1">
                <a:solidFill>
                  <a:srgbClr val="333333"/>
                </a:solidFill>
                <a:effectLst/>
                <a:latin typeface="Arial" panose="020B0604020202020204" pitchFamily="34" charset="0"/>
                <a:cs typeface="Arial" panose="020B0604020202020204" pitchFamily="34" charset="0"/>
              </a:rPr>
              <a:t>dịch</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kiềm</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thấy</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thoát</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ra</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một</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khí</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khí</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đó</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là</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b="0" i="0" dirty="0">
                <a:solidFill>
                  <a:srgbClr val="333333"/>
                </a:solidFill>
                <a:effectLst/>
                <a:latin typeface="Arial" panose="020B0604020202020204" pitchFamily="34" charset="0"/>
                <a:cs typeface="Arial" panose="020B0604020202020204" pitchFamily="34" charset="0"/>
              </a:rPr>
              <a:t>A. NH</a:t>
            </a:r>
            <a:r>
              <a:rPr lang="en-US" sz="2400" b="0" i="0" baseline="-25000" dirty="0">
                <a:solidFill>
                  <a:srgbClr val="333333"/>
                </a:solidFill>
                <a:effectLst/>
                <a:latin typeface="Arial" panose="020B0604020202020204" pitchFamily="34" charset="0"/>
                <a:cs typeface="Arial" panose="020B0604020202020204" pitchFamily="34" charset="0"/>
              </a:rPr>
              <a:t>3</a:t>
            </a:r>
            <a:r>
              <a:rPr lang="en-US" sz="2400" b="0" i="0" dirty="0">
                <a:solidFill>
                  <a:srgbClr val="333333"/>
                </a:solidFill>
                <a:effectLst/>
                <a:latin typeface="Arial" panose="020B0604020202020204" pitchFamily="34" charset="0"/>
                <a:cs typeface="Arial" panose="020B0604020202020204" pitchFamily="34" charset="0"/>
              </a:rPr>
              <a:t>.                    B. H</a:t>
            </a:r>
            <a:r>
              <a:rPr lang="en-US" sz="2400" b="0" i="0" baseline="-25000" dirty="0">
                <a:solidFill>
                  <a:srgbClr val="333333"/>
                </a:solidFill>
                <a:effectLst/>
                <a:latin typeface="Arial" panose="020B0604020202020204" pitchFamily="34" charset="0"/>
                <a:cs typeface="Arial" panose="020B0604020202020204" pitchFamily="34" charset="0"/>
              </a:rPr>
              <a:t>2</a:t>
            </a:r>
            <a:r>
              <a:rPr lang="en-US" sz="2400" b="0" i="0" dirty="0">
                <a:solidFill>
                  <a:srgbClr val="333333"/>
                </a:solidFill>
                <a:effectLst/>
                <a:latin typeface="Arial" panose="020B0604020202020204" pitchFamily="34" charset="0"/>
                <a:cs typeface="Arial" panose="020B0604020202020204" pitchFamily="34" charset="0"/>
              </a:rPr>
              <a:t>.               C. NO</a:t>
            </a:r>
            <a:r>
              <a:rPr lang="en-US" sz="2400" b="0" i="0" baseline="-25000" dirty="0">
                <a:solidFill>
                  <a:srgbClr val="333333"/>
                </a:solidFill>
                <a:effectLst/>
                <a:latin typeface="Arial" panose="020B0604020202020204" pitchFamily="34" charset="0"/>
                <a:cs typeface="Arial" panose="020B0604020202020204" pitchFamily="34" charset="0"/>
              </a:rPr>
              <a:t>2</a:t>
            </a:r>
            <a:r>
              <a:rPr lang="en-US" sz="2400" b="0" i="0" dirty="0">
                <a:solidFill>
                  <a:srgbClr val="333333"/>
                </a:solidFill>
                <a:effectLst/>
                <a:latin typeface="Arial" panose="020B0604020202020204" pitchFamily="34" charset="0"/>
                <a:cs typeface="Arial" panose="020B0604020202020204" pitchFamily="34" charset="0"/>
              </a:rPr>
              <a:t>.               D. NO. </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886261" y="3898041"/>
            <a:ext cx="2407688" cy="875521"/>
            <a:chOff x="1039033" y="3816982"/>
            <a:chExt cx="2888344"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1039033" y="3816982"/>
              <a:ext cx="875521"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830614" y="3959013"/>
              <a:ext cx="2096763" cy="482055"/>
            </a:xfrm>
            <a:prstGeom prst="rect">
              <a:avLst/>
            </a:prstGeom>
            <a:noFill/>
          </p:spPr>
          <p:txBody>
            <a:bodyPr wrap="square" rtlCol="0">
              <a:spAutoFit/>
            </a:bodyPr>
            <a:lstStyle/>
            <a:p>
              <a:pPr>
                <a:lnSpc>
                  <a:spcPct val="125000"/>
                </a:lnSpc>
              </a:pPr>
              <a:r>
                <a:rPr lang="vi-VN" sz="2200" dirty="0">
                  <a:solidFill>
                    <a:schemeClr val="bg1"/>
                  </a:solidFill>
                </a:rPr>
                <a:t>Đáp án: A</a:t>
              </a:r>
              <a:endParaRPr lang="en-US" sz="2200" dirty="0">
                <a:solidFill>
                  <a:schemeClr val="bg1"/>
                </a:solidFill>
              </a:endParaRPr>
            </a:p>
          </p:txBody>
        </p:sp>
      </p:grpSp>
    </p:spTree>
    <p:extLst>
      <p:ext uri="{BB962C8B-B14F-4D97-AF65-F5344CB8AC3E}">
        <p14:creationId xmlns:p14="http://schemas.microsoft.com/office/powerpoint/2010/main" val="2447856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291704" y="1180274"/>
            <a:ext cx="9575804" cy="32076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405E4AB5-C50B-9DD9-E777-F1E07FEDAC97}"/>
              </a:ext>
            </a:extLst>
          </p:cNvPr>
          <p:cNvSpPr txBox="1"/>
          <p:nvPr/>
        </p:nvSpPr>
        <p:spPr>
          <a:xfrm>
            <a:off x="1419835" y="1284043"/>
            <a:ext cx="9282792" cy="3046988"/>
          </a:xfrm>
          <a:prstGeom prst="rect">
            <a:avLst/>
          </a:prstGeom>
          <a:noFill/>
        </p:spPr>
        <p:txBody>
          <a:bodyPr wrap="square" rtlCol="0">
            <a:spAutoFit/>
          </a:bodyPr>
          <a:lstStyle/>
          <a:p>
            <a:pPr algn="l"/>
            <a:r>
              <a:rPr lang="vi-VN" sz="2400" b="0" i="0" dirty="0">
                <a:solidFill>
                  <a:srgbClr val="333333"/>
                </a:solidFill>
                <a:effectLst/>
              </a:rPr>
              <a:t>Khi thải rác thải sinh hoạt chứa một lượng lớn ion ammonium vào ao, hồ sẽ sinh ra quá trình oxi hóa ammonium thành ion nitrate dưới tác dụng của vi khuẩn. Quá trình này làm giảm oxygen hòa tan trong nước, gây ngạt cho sinh vật sống dưới nước. Người ta phải xử lý nguồn nước gây ô nhiễm đó bằng cách chuyển ion ammonium thành ammonia, rồi chuyển tiếp thành nitrogen không độc. Hãy đề xuất một số hóa chất thực hiện quá trình trên. Viết phương trình hóa học của phản ứng xảy ra.</a:t>
            </a:r>
            <a:endParaRPr lang="en-US" sz="2400" b="0" i="0" dirty="0">
              <a:solidFill>
                <a:srgbClr val="333333"/>
              </a:solidFill>
              <a:effectLst/>
              <a:cs typeface="Arial" panose="020B0604020202020204" pitchFamily="34" charset="0"/>
            </a:endParaRP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a:t>
              </a:r>
              <a:r>
                <a:rPr lang="en-US" sz="2200" b="1">
                  <a:solidFill>
                    <a:schemeClr val="bg1"/>
                  </a:solidFill>
                </a:rPr>
                <a:t>TẬP </a:t>
              </a:r>
              <a:r>
                <a:rPr lang="en-US" sz="2200" b="1" dirty="0">
                  <a:solidFill>
                    <a:schemeClr val="bg1"/>
                  </a:solidFill>
                </a:rPr>
                <a:t>3</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46789924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41925" y="1319661"/>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a:t>
              </a:r>
              <a:r>
                <a:rPr lang="en-US" sz="2200" b="1">
                  <a:solidFill>
                    <a:schemeClr val="bg1"/>
                  </a:solidFill>
                </a:rPr>
                <a:t>TẬP </a:t>
              </a:r>
              <a:r>
                <a:rPr lang="en-US" sz="2200" b="1" dirty="0">
                  <a:solidFill>
                    <a:schemeClr val="bg1"/>
                  </a:solidFill>
                </a:rPr>
                <a:t>3</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grpSp>
        <p:nvGrpSpPr>
          <p:cNvPr id="90" name="Group 89">
            <a:extLst>
              <a:ext uri="{FF2B5EF4-FFF2-40B4-BE49-F238E27FC236}">
                <a16:creationId xmlns:a16="http://schemas.microsoft.com/office/drawing/2014/main" id="{2C362BCD-1FA3-C1CD-3586-C504A18C9AB5}"/>
              </a:ext>
            </a:extLst>
          </p:cNvPr>
          <p:cNvGrpSpPr/>
          <p:nvPr/>
        </p:nvGrpSpPr>
        <p:grpSpPr>
          <a:xfrm>
            <a:off x="1244042" y="1973906"/>
            <a:ext cx="10041616" cy="4297015"/>
            <a:chOff x="1039033" y="3816982"/>
            <a:chExt cx="12046262" cy="4297015"/>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1039033" y="3816982"/>
              <a:ext cx="875521"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797541" y="3959013"/>
              <a:ext cx="11287754" cy="4154984"/>
            </a:xfrm>
            <a:prstGeom prst="rect">
              <a:avLst/>
            </a:prstGeom>
            <a:noFill/>
          </p:spPr>
          <p:txBody>
            <a:bodyPr wrap="square" rtlCol="0">
              <a:spAutoFit/>
            </a:bodyPr>
            <a:lstStyle/>
            <a:p>
              <a:pPr algn="l"/>
              <a:r>
                <a:rPr lang="vi-VN" sz="2400" b="1" i="0" dirty="0">
                  <a:solidFill>
                    <a:schemeClr val="bg1"/>
                  </a:solidFill>
                  <a:effectLst/>
                </a:rPr>
                <a:t>Phương pháp anammox</a:t>
              </a:r>
              <a:endParaRPr lang="vi-VN" sz="2400" b="0" i="0" dirty="0">
                <a:solidFill>
                  <a:schemeClr val="bg1"/>
                </a:solidFill>
                <a:effectLst/>
              </a:endParaRPr>
            </a:p>
            <a:p>
              <a:pPr algn="l"/>
              <a:r>
                <a:rPr lang="vi-VN" sz="2400" b="0" i="0" dirty="0">
                  <a:solidFill>
                    <a:schemeClr val="bg1"/>
                  </a:solidFill>
                  <a:effectLst/>
                </a:rPr>
                <a:t>Quá trình oxi hóa ammonium có sự tham gia của 2 loại vi khuẩn là Candidatus Brocadia anammoxidans và Candidatus Kuenenia stuttgartiensis. </a:t>
              </a:r>
              <a:endParaRPr lang="en-US" sz="2400" b="0" i="0" dirty="0">
                <a:solidFill>
                  <a:schemeClr val="bg1"/>
                </a:solidFill>
                <a:effectLst/>
              </a:endParaRPr>
            </a:p>
            <a:p>
              <a:pPr algn="l"/>
              <a:r>
                <a:rPr lang="vi-VN" sz="2400" b="0" i="0" dirty="0">
                  <a:solidFill>
                    <a:schemeClr val="bg1"/>
                  </a:solidFill>
                  <a:effectLst/>
                </a:rPr>
                <a:t>Đầu tiên sẽ tiến hành bước nitrate hóa bán toàn phần để chuyển một nửa ammonium thành nitrate: </a:t>
              </a:r>
            </a:p>
            <a:p>
              <a:pPr algn="ctr"/>
              <a:r>
                <a:rPr lang="vi-VN" sz="2400" b="0" i="0" dirty="0">
                  <a:solidFill>
                    <a:schemeClr val="bg1"/>
                  </a:solidFill>
                  <a:effectLst/>
                </a:rPr>
                <a:t>NH</a:t>
              </a:r>
              <a:r>
                <a:rPr lang="vi-VN" sz="2400" b="0" i="0" baseline="-25000" dirty="0">
                  <a:solidFill>
                    <a:schemeClr val="bg1"/>
                  </a:solidFill>
                  <a:effectLst/>
                </a:rPr>
                <a:t>4</a:t>
              </a:r>
              <a:r>
                <a:rPr lang="vi-VN" sz="2400" b="0" i="0" baseline="30000" dirty="0">
                  <a:solidFill>
                    <a:schemeClr val="bg1"/>
                  </a:solidFill>
                  <a:effectLst/>
                </a:rPr>
                <a:t>+</a:t>
              </a:r>
              <a:r>
                <a:rPr lang="vi-VN" sz="2400" b="0" i="0" dirty="0">
                  <a:solidFill>
                    <a:schemeClr val="bg1"/>
                  </a:solidFill>
                  <a:effectLst/>
                </a:rPr>
                <a:t> + 1,5 O</a:t>
              </a:r>
              <a:r>
                <a:rPr lang="vi-VN" sz="2400" b="0" i="0" baseline="-25000" dirty="0">
                  <a:solidFill>
                    <a:schemeClr val="bg1"/>
                  </a:solidFill>
                  <a:effectLst/>
                </a:rPr>
                <a:t>2</a:t>
              </a:r>
              <a:r>
                <a:rPr lang="vi-VN" sz="2400" b="0" i="0" dirty="0">
                  <a:solidFill>
                    <a:schemeClr val="bg1"/>
                  </a:solidFill>
                  <a:effectLst/>
                </a:rPr>
                <a:t> + 2 HCO</a:t>
              </a:r>
              <a:r>
                <a:rPr lang="vi-VN" sz="2400" b="0" i="0" baseline="-25000" dirty="0">
                  <a:solidFill>
                    <a:schemeClr val="bg1"/>
                  </a:solidFill>
                  <a:effectLst/>
                </a:rPr>
                <a:t>3</a:t>
              </a:r>
              <a:r>
                <a:rPr lang="vi-VN" sz="2400" b="0" i="0" baseline="30000" dirty="0">
                  <a:solidFill>
                    <a:schemeClr val="bg1"/>
                  </a:solidFill>
                  <a:effectLst/>
                </a:rPr>
                <a:t>–</a:t>
              </a:r>
              <a:r>
                <a:rPr lang="vi-VN" sz="2400" b="0" i="0" dirty="0">
                  <a:solidFill>
                    <a:schemeClr val="bg1"/>
                  </a:solidFill>
                  <a:effectLst/>
                </a:rPr>
                <a:t> → NO</a:t>
              </a:r>
              <a:r>
                <a:rPr lang="vi-VN" sz="2400" b="0" i="0" baseline="-25000" dirty="0">
                  <a:solidFill>
                    <a:schemeClr val="bg1"/>
                  </a:solidFill>
                  <a:effectLst/>
                </a:rPr>
                <a:t>2</a:t>
              </a:r>
              <a:r>
                <a:rPr lang="vi-VN" sz="2400" b="0" i="0" dirty="0">
                  <a:solidFill>
                    <a:schemeClr val="bg1"/>
                  </a:solidFill>
                  <a:effectLst/>
                </a:rPr>
                <a:t>– + 2 CO­</a:t>
              </a:r>
              <a:r>
                <a:rPr lang="vi-VN" sz="2400" b="0" i="0" baseline="-25000" dirty="0">
                  <a:solidFill>
                    <a:schemeClr val="bg1"/>
                  </a:solidFill>
                  <a:effectLst/>
                </a:rPr>
                <a:t>2</a:t>
              </a:r>
              <a:r>
                <a:rPr lang="vi-VN" sz="2400" b="0" i="0" dirty="0">
                  <a:solidFill>
                    <a:schemeClr val="bg1"/>
                  </a:solidFill>
                  <a:effectLst/>
                </a:rPr>
                <a:t> + 3H</a:t>
              </a:r>
              <a:r>
                <a:rPr lang="vi-VN" sz="2400" b="0" i="0" baseline="-25000" dirty="0">
                  <a:solidFill>
                    <a:schemeClr val="bg1"/>
                  </a:solidFill>
                  <a:effectLst/>
                </a:rPr>
                <a:t>2</a:t>
              </a:r>
              <a:r>
                <a:rPr lang="vi-VN" sz="2400" b="0" i="0" dirty="0">
                  <a:solidFill>
                    <a:schemeClr val="bg1"/>
                  </a:solidFill>
                  <a:effectLst/>
                </a:rPr>
                <a:t>O</a:t>
              </a:r>
            </a:p>
            <a:p>
              <a:pPr algn="l"/>
              <a:r>
                <a:rPr lang="vi-VN" sz="2400" b="0" i="0" dirty="0">
                  <a:solidFill>
                    <a:schemeClr val="bg1"/>
                  </a:solidFill>
                  <a:effectLst/>
                </a:rPr>
                <a:t>Sau đó sẽ tiến hành quá trình anammox để oxy hóa hoàn toàn amoni thành N</a:t>
              </a:r>
              <a:r>
                <a:rPr lang="vi-VN" sz="2400" b="0" i="0" baseline="-25000" dirty="0">
                  <a:solidFill>
                    <a:schemeClr val="bg1"/>
                  </a:solidFill>
                  <a:effectLst/>
                </a:rPr>
                <a:t>2</a:t>
              </a:r>
              <a:r>
                <a:rPr lang="vi-VN" sz="2400" b="0" i="0" dirty="0">
                  <a:solidFill>
                    <a:schemeClr val="bg1"/>
                  </a:solidFill>
                  <a:effectLst/>
                </a:rPr>
                <a:t>:</a:t>
              </a:r>
            </a:p>
            <a:p>
              <a:pPr algn="ctr"/>
              <a:r>
                <a:rPr lang="vi-VN" sz="2400" b="0" i="0" dirty="0">
                  <a:solidFill>
                    <a:schemeClr val="bg1"/>
                  </a:solidFill>
                  <a:effectLst/>
                </a:rPr>
                <a:t>NH</a:t>
              </a:r>
              <a:r>
                <a:rPr lang="vi-VN" sz="2400" b="0" i="0" baseline="-25000" dirty="0">
                  <a:solidFill>
                    <a:schemeClr val="bg1"/>
                  </a:solidFill>
                  <a:effectLst/>
                </a:rPr>
                <a:t>3</a:t>
              </a:r>
              <a:r>
                <a:rPr lang="vi-VN" sz="2400" b="0" i="0" dirty="0">
                  <a:solidFill>
                    <a:schemeClr val="bg1"/>
                  </a:solidFill>
                  <a:effectLst/>
                </a:rPr>
                <a:t> + 1,32 NO</a:t>
              </a:r>
              <a:r>
                <a:rPr lang="vi-VN" sz="2400" b="0" i="0" baseline="-25000" dirty="0">
                  <a:solidFill>
                    <a:schemeClr val="bg1"/>
                  </a:solidFill>
                  <a:effectLst/>
                </a:rPr>
                <a:t>2</a:t>
              </a:r>
              <a:r>
                <a:rPr lang="vi-VN" sz="2400" b="0" i="0" baseline="30000" dirty="0">
                  <a:solidFill>
                    <a:schemeClr val="bg1"/>
                  </a:solidFill>
                  <a:effectLst/>
                </a:rPr>
                <a:t>–</a:t>
              </a:r>
              <a:r>
                <a:rPr lang="vi-VN" sz="2400" b="0" i="0" dirty="0">
                  <a:solidFill>
                    <a:schemeClr val="bg1"/>
                  </a:solidFill>
                  <a:effectLst/>
                </a:rPr>
                <a:t> + H</a:t>
              </a:r>
              <a:r>
                <a:rPr lang="vi-VN" sz="2400" b="0" i="0" baseline="30000" dirty="0">
                  <a:solidFill>
                    <a:schemeClr val="bg1"/>
                  </a:solidFill>
                  <a:effectLst/>
                </a:rPr>
                <a:t>+</a:t>
              </a:r>
              <a:r>
                <a:rPr lang="vi-VN" sz="2400" b="0" i="0" dirty="0">
                  <a:solidFill>
                    <a:schemeClr val="bg1"/>
                  </a:solidFill>
                  <a:effectLst/>
                </a:rPr>
                <a:t> → 1,02 N</a:t>
              </a:r>
              <a:r>
                <a:rPr lang="vi-VN" sz="2400" b="0" i="0" baseline="-25000" dirty="0">
                  <a:solidFill>
                    <a:schemeClr val="bg1"/>
                  </a:solidFill>
                  <a:effectLst/>
                </a:rPr>
                <a:t>2</a:t>
              </a:r>
              <a:r>
                <a:rPr lang="vi-VN" sz="2400" b="0" i="0" dirty="0">
                  <a:solidFill>
                    <a:schemeClr val="bg1"/>
                  </a:solidFill>
                  <a:effectLst/>
                </a:rPr>
                <a:t> + 0,26 NO</a:t>
              </a:r>
              <a:r>
                <a:rPr lang="vi-VN" sz="2400" b="0" i="0" baseline="-25000" dirty="0">
                  <a:solidFill>
                    <a:schemeClr val="bg1"/>
                  </a:solidFill>
                  <a:effectLst/>
                </a:rPr>
                <a:t>3</a:t>
              </a:r>
              <a:r>
                <a:rPr lang="vi-VN" sz="2400" b="0" i="0" baseline="30000" dirty="0">
                  <a:solidFill>
                    <a:schemeClr val="bg1"/>
                  </a:solidFill>
                  <a:effectLst/>
                </a:rPr>
                <a:t>–</a:t>
              </a:r>
              <a:r>
                <a:rPr lang="vi-VN" sz="2400" b="0" i="0" dirty="0">
                  <a:solidFill>
                    <a:schemeClr val="bg1"/>
                  </a:solidFill>
                  <a:effectLst/>
                </a:rPr>
                <a:t> + 2 H­</a:t>
              </a:r>
              <a:r>
                <a:rPr lang="vi-VN" sz="2400" b="0" i="0" baseline="-25000" dirty="0">
                  <a:solidFill>
                    <a:schemeClr val="bg1"/>
                  </a:solidFill>
                  <a:effectLst/>
                </a:rPr>
                <a:t>2</a:t>
              </a:r>
              <a:r>
                <a:rPr lang="vi-VN" sz="2400" b="0" i="0" dirty="0">
                  <a:solidFill>
                    <a:schemeClr val="bg1"/>
                  </a:solidFill>
                  <a:effectLst/>
                </a:rPr>
                <a:t>O</a:t>
              </a:r>
            </a:p>
            <a:p>
              <a:pPr algn="l"/>
              <a:endParaRPr lang="vi-VN" sz="2400" b="0" i="0" dirty="0">
                <a:solidFill>
                  <a:schemeClr val="bg1"/>
                </a:solidFill>
                <a:effectLst/>
              </a:endParaRPr>
            </a:p>
          </p:txBody>
        </p:sp>
      </p:grpSp>
    </p:spTree>
    <p:extLst>
      <p:ext uri="{BB962C8B-B14F-4D97-AF65-F5344CB8AC3E}">
        <p14:creationId xmlns:p14="http://schemas.microsoft.com/office/powerpoint/2010/main" val="3000043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178412"/>
            <a:ext cx="9575804" cy="24741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41925" y="3781958"/>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322798" cy="430887"/>
            </a:xfrm>
            <a:prstGeom prst="rect">
              <a:avLst/>
            </a:prstGeom>
            <a:noFill/>
          </p:spPr>
          <p:txBody>
            <a:bodyPr wrap="none" rtlCol="0">
              <a:spAutoFit/>
            </a:bodyPr>
            <a:lstStyle/>
            <a:p>
              <a:r>
                <a:rPr lang="en-US" sz="2200" b="1" dirty="0">
                  <a:solidFill>
                    <a:schemeClr val="bg1"/>
                  </a:solidFill>
                </a:rPr>
                <a:t>BÀI TẬP 4</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52192" y="1282284"/>
            <a:ext cx="9282792" cy="2308324"/>
          </a:xfrm>
          <a:prstGeom prst="rect">
            <a:avLst/>
          </a:prstGeom>
          <a:noFill/>
        </p:spPr>
        <p:txBody>
          <a:bodyPr wrap="square" rtlCol="0">
            <a:spAutoFit/>
          </a:bodyPr>
          <a:lstStyle/>
          <a:p>
            <a:pPr algn="l"/>
            <a:r>
              <a:rPr lang="en-US" sz="2400" b="0" i="0" dirty="0">
                <a:solidFill>
                  <a:srgbClr val="333333"/>
                </a:solidFill>
                <a:effectLst/>
                <a:latin typeface="Arial" panose="020B0604020202020204" pitchFamily="34" charset="0"/>
                <a:cs typeface="Arial" panose="020B0604020202020204" pitchFamily="34" charset="0"/>
              </a:rPr>
              <a:t>Cho </a:t>
            </a:r>
            <a:r>
              <a:rPr lang="en-US" sz="2400" b="0" i="0" dirty="0" err="1">
                <a:solidFill>
                  <a:srgbClr val="333333"/>
                </a:solidFill>
                <a:effectLst/>
                <a:latin typeface="Arial" panose="020B0604020202020204" pitchFamily="34" charset="0"/>
                <a:cs typeface="Arial" panose="020B0604020202020204" pitchFamily="34" charset="0"/>
              </a:rPr>
              <a:t>cân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bằng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hoá</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học</a:t>
            </a:r>
            <a:r>
              <a:rPr lang="en-US" sz="2400" b="0" i="0" dirty="0">
                <a:solidFill>
                  <a:srgbClr val="333333"/>
                </a:solidFill>
                <a:effectLst/>
                <a:latin typeface="Arial" panose="020B0604020202020204" pitchFamily="34" charset="0"/>
                <a:cs typeface="Arial" panose="020B0604020202020204" pitchFamily="34" charset="0"/>
              </a:rPr>
              <a:t>:</a:t>
            </a:r>
          </a:p>
          <a:p>
            <a:pPr algn="ctr"/>
            <a:r>
              <a:rPr lang="en-US" sz="2400" b="0" i="0" dirty="0">
                <a:solidFill>
                  <a:srgbClr val="333333"/>
                </a:solidFill>
                <a:effectLst/>
                <a:latin typeface="Arial" panose="020B0604020202020204" pitchFamily="34" charset="0"/>
                <a:cs typeface="Arial" panose="020B0604020202020204" pitchFamily="34" charset="0"/>
              </a:rPr>
              <a:t>N</a:t>
            </a:r>
            <a:r>
              <a:rPr lang="en-US" sz="2400" b="0" i="0" baseline="-25000" dirty="0">
                <a:solidFill>
                  <a:srgbClr val="333333"/>
                </a:solidFill>
                <a:effectLst/>
                <a:latin typeface="Arial" panose="020B0604020202020204" pitchFamily="34" charset="0"/>
                <a:cs typeface="Arial" panose="020B0604020202020204" pitchFamily="34" charset="0"/>
              </a:rPr>
              <a:t>2</a:t>
            </a:r>
            <a:r>
              <a:rPr lang="en-US" sz="2400" b="0" i="0" dirty="0">
                <a:solidFill>
                  <a:srgbClr val="333333"/>
                </a:solidFill>
                <a:effectLst/>
                <a:latin typeface="Arial" panose="020B0604020202020204" pitchFamily="34" charset="0"/>
                <a:cs typeface="Arial" panose="020B0604020202020204" pitchFamily="34" charset="0"/>
              </a:rPr>
              <a:t>(g) + 3H</a:t>
            </a:r>
            <a:r>
              <a:rPr lang="en-US" sz="2400" b="0" i="0" baseline="-25000" dirty="0">
                <a:solidFill>
                  <a:srgbClr val="333333"/>
                </a:solidFill>
                <a:effectLst/>
                <a:latin typeface="Arial" panose="020B0604020202020204" pitchFamily="34" charset="0"/>
                <a:cs typeface="Arial" panose="020B0604020202020204" pitchFamily="34" charset="0"/>
              </a:rPr>
              <a:t>2</a:t>
            </a:r>
            <a:r>
              <a:rPr lang="en-US" sz="2400" b="0" i="0" dirty="0">
                <a:solidFill>
                  <a:srgbClr val="333333"/>
                </a:solidFill>
                <a:effectLst/>
                <a:latin typeface="Arial" panose="020B0604020202020204" pitchFamily="34" charset="0"/>
                <a:cs typeface="Arial" panose="020B0604020202020204" pitchFamily="34" charset="0"/>
              </a:rPr>
              <a:t>(g) </a:t>
            </a:r>
            <a:r>
              <a:rPr lang="en-US" sz="2400" dirty="0">
                <a:solidFill>
                  <a:srgbClr val="333333"/>
                </a:solidFill>
                <a:latin typeface="Arial" panose="020B0604020202020204" pitchFamily="34" charset="0"/>
                <a:cs typeface="Arial" panose="020B0604020202020204" pitchFamily="34" charset="0"/>
                <a:sym typeface="Wingdings" panose="05000000000000000000" pitchFamily="2" charset="2"/>
              </a:rPr>
              <a:t>             </a:t>
            </a:r>
            <a:r>
              <a:rPr lang="en-US" sz="2400" b="0" i="0" dirty="0">
                <a:solidFill>
                  <a:srgbClr val="333333"/>
                </a:solidFill>
                <a:effectLst/>
                <a:latin typeface="Arial" panose="020B0604020202020204" pitchFamily="34" charset="0"/>
                <a:cs typeface="Arial" panose="020B0604020202020204" pitchFamily="34" charset="0"/>
                <a:sym typeface="Wingdings" panose="05000000000000000000" pitchFamily="2" charset="2"/>
              </a:rPr>
              <a:t> </a:t>
            </a:r>
            <a:r>
              <a:rPr lang="en-US" sz="2400" b="0" i="0" dirty="0">
                <a:solidFill>
                  <a:srgbClr val="333333"/>
                </a:solidFill>
                <a:effectLst/>
                <a:latin typeface="Arial" panose="020B0604020202020204" pitchFamily="34" charset="0"/>
                <a:cs typeface="Arial" panose="020B0604020202020204" pitchFamily="34" charset="0"/>
              </a:rPr>
              <a:t>2NH</a:t>
            </a:r>
            <a:r>
              <a:rPr lang="en-US" sz="2400" b="0" i="0" baseline="-25000" dirty="0">
                <a:solidFill>
                  <a:srgbClr val="333333"/>
                </a:solidFill>
                <a:effectLst/>
                <a:latin typeface="Arial" panose="020B0604020202020204" pitchFamily="34" charset="0"/>
                <a:cs typeface="Arial" panose="020B0604020202020204" pitchFamily="34" charset="0"/>
              </a:rPr>
              <a:t>3</a:t>
            </a:r>
            <a:r>
              <a:rPr lang="en-US" sz="2400" b="0" i="0" dirty="0">
                <a:solidFill>
                  <a:srgbClr val="333333"/>
                </a:solidFill>
                <a:effectLst/>
                <a:latin typeface="Arial" panose="020B0604020202020204" pitchFamily="34" charset="0"/>
                <a:cs typeface="Arial" panose="020B0604020202020204" pitchFamily="34" charset="0"/>
              </a:rPr>
              <a:t>(g)   </a:t>
            </a:r>
            <a:r>
              <a:rPr lang="el-GR" sz="2400" b="0" i="0" dirty="0">
                <a:solidFill>
                  <a:srgbClr val="333333"/>
                </a:solidFill>
                <a:effectLst/>
                <a:latin typeface="Arial" panose="020B0604020202020204" pitchFamily="34" charset="0"/>
                <a:cs typeface="Arial" panose="020B0604020202020204" pitchFamily="34" charset="0"/>
              </a:rPr>
              <a:t>Δ</a:t>
            </a:r>
            <a:r>
              <a:rPr lang="en-US" sz="2400" b="0" i="0" baseline="-25000" dirty="0">
                <a:solidFill>
                  <a:srgbClr val="333333"/>
                </a:solidFill>
                <a:effectLst/>
                <a:latin typeface="Arial" panose="020B0604020202020204" pitchFamily="34" charset="0"/>
                <a:cs typeface="Arial" panose="020B0604020202020204" pitchFamily="34" charset="0"/>
              </a:rPr>
              <a:t>r</a:t>
            </a:r>
            <a:r>
              <a:rPr lang="en-US" sz="2400" b="0" i="0" dirty="0">
                <a:solidFill>
                  <a:srgbClr val="333333"/>
                </a:solidFill>
                <a:effectLst/>
                <a:latin typeface="Arial" panose="020B0604020202020204" pitchFamily="34" charset="0"/>
                <a:cs typeface="Arial" panose="020B0604020202020204" pitchFamily="34" charset="0"/>
              </a:rPr>
              <a:t>H</a:t>
            </a:r>
            <a:r>
              <a:rPr lang="en-US" sz="2400" b="0" i="0" baseline="30000" dirty="0">
                <a:solidFill>
                  <a:srgbClr val="333333"/>
                </a:solidFill>
                <a:effectLst/>
                <a:latin typeface="Arial" panose="020B0604020202020204" pitchFamily="34" charset="0"/>
                <a:cs typeface="Arial" panose="020B0604020202020204" pitchFamily="34" charset="0"/>
              </a:rPr>
              <a:t>o</a:t>
            </a:r>
            <a:r>
              <a:rPr lang="en-US" sz="2400" b="0" i="0" dirty="0">
                <a:solidFill>
                  <a:srgbClr val="333333"/>
                </a:solidFill>
                <a:effectLst/>
                <a:latin typeface="Arial" panose="020B0604020202020204" pitchFamily="34" charset="0"/>
                <a:cs typeface="Arial" panose="020B0604020202020204" pitchFamily="34" charset="0"/>
              </a:rPr>
              <a:t>298 = - 92kJ</a:t>
            </a:r>
          </a:p>
          <a:p>
            <a:pPr algn="l"/>
            <a:r>
              <a:rPr lang="en-US" sz="2400" b="0" i="0" dirty="0" err="1">
                <a:solidFill>
                  <a:srgbClr val="333333"/>
                </a:solidFill>
                <a:effectLst/>
                <a:latin typeface="Arial" panose="020B0604020202020204" pitchFamily="34" charset="0"/>
                <a:cs typeface="Arial" panose="020B0604020202020204" pitchFamily="34" charset="0"/>
              </a:rPr>
              <a:t>Cân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bằng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chuyển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dịch</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theo</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chiều</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nào</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có</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giải</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thích</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khi</a:t>
            </a:r>
            <a:r>
              <a:rPr lang="en-US" sz="2400" b="0" i="0" dirty="0">
                <a:solidFill>
                  <a:srgbClr val="333333"/>
                </a:solidFill>
                <a:effectLst/>
                <a:latin typeface="Arial" panose="020B0604020202020204" pitchFamily="34" charset="0"/>
                <a:cs typeface="Arial" panose="020B0604020202020204" pitchFamily="34" charset="0"/>
              </a:rPr>
              <a:t>:</a:t>
            </a:r>
          </a:p>
          <a:p>
            <a:pPr algn="l"/>
            <a:r>
              <a:rPr lang="en-US" sz="2400" b="0" i="0" dirty="0">
                <a:solidFill>
                  <a:srgbClr val="333333"/>
                </a:solidFill>
                <a:effectLst/>
                <a:latin typeface="Arial" panose="020B0604020202020204" pitchFamily="34" charset="0"/>
                <a:cs typeface="Arial" panose="020B0604020202020204" pitchFamily="34" charset="0"/>
              </a:rPr>
              <a:t>a) </a:t>
            </a:r>
            <a:r>
              <a:rPr lang="en-US" sz="2400" b="0" i="0" dirty="0" err="1">
                <a:solidFill>
                  <a:srgbClr val="333333"/>
                </a:solidFill>
                <a:effectLst/>
                <a:latin typeface="Arial" panose="020B0604020202020204" pitchFamily="34" charset="0"/>
                <a:cs typeface="Arial" panose="020B0604020202020204" pitchFamily="34" charset="0"/>
              </a:rPr>
              <a:t>tăng</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nhiệt</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độ</a:t>
            </a:r>
            <a:r>
              <a:rPr lang="en-US" sz="2400" b="0" i="0" dirty="0">
                <a:solidFill>
                  <a:srgbClr val="333333"/>
                </a:solidFill>
                <a:effectLst/>
                <a:latin typeface="Arial" panose="020B0604020202020204" pitchFamily="34" charset="0"/>
                <a:cs typeface="Arial" panose="020B0604020202020204" pitchFamily="34" charset="0"/>
              </a:rPr>
              <a:t>.</a:t>
            </a:r>
          </a:p>
          <a:p>
            <a:pPr algn="l"/>
            <a:r>
              <a:rPr lang="en-US" sz="2400" b="0" i="0" dirty="0">
                <a:solidFill>
                  <a:srgbClr val="333333"/>
                </a:solidFill>
                <a:effectLst/>
                <a:latin typeface="Arial" panose="020B0604020202020204" pitchFamily="34" charset="0"/>
                <a:cs typeface="Arial" panose="020B0604020202020204" pitchFamily="34" charset="0"/>
              </a:rPr>
              <a:t>b) </a:t>
            </a:r>
            <a:r>
              <a:rPr lang="en-US" sz="2400" b="0" i="0" dirty="0" err="1">
                <a:solidFill>
                  <a:srgbClr val="333333"/>
                </a:solidFill>
                <a:effectLst/>
                <a:latin typeface="Arial" panose="020B0604020202020204" pitchFamily="34" charset="0"/>
                <a:cs typeface="Arial" panose="020B0604020202020204" pitchFamily="34" charset="0"/>
              </a:rPr>
              <a:t>tách</a:t>
            </a:r>
            <a:r>
              <a:rPr lang="en-US" sz="2400" b="0" i="0" dirty="0">
                <a:solidFill>
                  <a:srgbClr val="333333"/>
                </a:solidFill>
                <a:effectLst/>
                <a:latin typeface="Arial" panose="020B0604020202020204" pitchFamily="34" charset="0"/>
                <a:cs typeface="Arial" panose="020B0604020202020204" pitchFamily="34" charset="0"/>
              </a:rPr>
              <a:t> ammonia </a:t>
            </a:r>
            <a:r>
              <a:rPr lang="en-US" sz="2400" b="0" i="0" dirty="0" err="1">
                <a:solidFill>
                  <a:srgbClr val="333333"/>
                </a:solidFill>
                <a:effectLst/>
                <a:latin typeface="Arial" panose="020B0604020202020204" pitchFamily="34" charset="0"/>
                <a:cs typeface="Arial" panose="020B0604020202020204" pitchFamily="34" charset="0"/>
              </a:rPr>
              <a:t>ra</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khỏi</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hỗn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hợp</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phản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ứng</a:t>
            </a:r>
            <a:r>
              <a:rPr lang="en-US" sz="2400" b="0" i="0" dirty="0">
                <a:solidFill>
                  <a:srgbClr val="333333"/>
                </a:solidFill>
                <a:effectLst/>
                <a:latin typeface="Arial" panose="020B0604020202020204" pitchFamily="34" charset="0"/>
                <a:cs typeface="Arial" panose="020B0604020202020204" pitchFamily="34" charset="0"/>
              </a:rPr>
              <a:t>.</a:t>
            </a:r>
          </a:p>
          <a:p>
            <a:pPr algn="l"/>
            <a:r>
              <a:rPr lang="en-US" sz="2400" b="0" i="0" dirty="0">
                <a:solidFill>
                  <a:srgbClr val="333333"/>
                </a:solidFill>
                <a:effectLst/>
                <a:latin typeface="Arial" panose="020B0604020202020204" pitchFamily="34" charset="0"/>
                <a:cs typeface="Arial" panose="020B0604020202020204" pitchFamily="34" charset="0"/>
              </a:rPr>
              <a:t>c) </a:t>
            </a:r>
            <a:r>
              <a:rPr lang="en-US" sz="2400" b="0" i="0" dirty="0" err="1">
                <a:solidFill>
                  <a:srgbClr val="333333"/>
                </a:solidFill>
                <a:effectLst/>
                <a:latin typeface="Arial" panose="020B0604020202020204" pitchFamily="34" charset="0"/>
                <a:cs typeface="Arial" panose="020B0604020202020204" pitchFamily="34" charset="0"/>
              </a:rPr>
              <a:t>giảm</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thể</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tích</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của</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hệ</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phản</a:t>
            </a:r>
            <a:r>
              <a:rPr lang="en-US" sz="2400" b="0" i="0" dirty="0">
                <a:solidFill>
                  <a:srgbClr val="333333"/>
                </a:solidFill>
                <a:effectLst/>
                <a:latin typeface="Arial" panose="020B0604020202020204" pitchFamily="34" charset="0"/>
                <a:cs typeface="Arial" panose="020B0604020202020204" pitchFamily="34" charset="0"/>
              </a:rPr>
              <a:t> </a:t>
            </a:r>
            <a:r>
              <a:rPr lang="en-US" sz="2400" b="0" i="0" dirty="0" err="1">
                <a:solidFill>
                  <a:srgbClr val="333333"/>
                </a:solidFill>
                <a:effectLst/>
                <a:latin typeface="Arial" panose="020B0604020202020204" pitchFamily="34" charset="0"/>
                <a:cs typeface="Arial" panose="020B0604020202020204" pitchFamily="34" charset="0"/>
              </a:rPr>
              <a:t>ứng</a:t>
            </a:r>
            <a:r>
              <a:rPr lang="en-US" sz="2400" b="0" i="0" dirty="0">
                <a:solidFill>
                  <a:srgbClr val="333333"/>
                </a:solidFill>
                <a:effectLst/>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A56217FE-5C93-CC1D-F699-C6B5D3D981C0}"/>
              </a:ext>
            </a:extLst>
          </p:cNvPr>
          <p:cNvSpPr txBox="1">
            <a:spLocks noChangeAspect="1"/>
          </p:cNvSpPr>
          <p:nvPr/>
        </p:nvSpPr>
        <p:spPr>
          <a:xfrm>
            <a:off x="4687279" y="1936927"/>
            <a:ext cx="1072102" cy="94493"/>
          </a:xfrm>
          <a:custGeom>
            <a:avLst/>
            <a:gdLst/>
            <a:ahLst/>
            <a:cxnLst/>
            <a:rect l="l" t="t" r="r" b="b"/>
            <a:pathLst>
              <a:path w="712812" h="32705">
                <a:moveTo>
                  <a:pt x="684796" y="0"/>
                </a:moveTo>
                <a:lnTo>
                  <a:pt x="712812" y="24222"/>
                </a:lnTo>
                <a:lnTo>
                  <a:pt x="712812" y="32705"/>
                </a:lnTo>
                <a:lnTo>
                  <a:pt x="647998" y="32705"/>
                </a:lnTo>
                <a:lnTo>
                  <a:pt x="628650" y="32705"/>
                </a:lnTo>
                <a:lnTo>
                  <a:pt x="609898" y="32705"/>
                </a:lnTo>
                <a:lnTo>
                  <a:pt x="581025" y="32705"/>
                </a:lnTo>
                <a:lnTo>
                  <a:pt x="562273" y="32705"/>
                </a:lnTo>
                <a:lnTo>
                  <a:pt x="542925" y="32705"/>
                </a:lnTo>
                <a:lnTo>
                  <a:pt x="524173" y="32705"/>
                </a:lnTo>
                <a:lnTo>
                  <a:pt x="495300" y="32705"/>
                </a:lnTo>
                <a:lnTo>
                  <a:pt x="486073" y="32705"/>
                </a:lnTo>
                <a:lnTo>
                  <a:pt x="457200" y="32705"/>
                </a:lnTo>
                <a:lnTo>
                  <a:pt x="438448" y="32705"/>
                </a:lnTo>
                <a:lnTo>
                  <a:pt x="419100" y="32705"/>
                </a:lnTo>
                <a:lnTo>
                  <a:pt x="400348" y="32705"/>
                </a:lnTo>
                <a:lnTo>
                  <a:pt x="371475" y="32705"/>
                </a:lnTo>
                <a:lnTo>
                  <a:pt x="362248" y="32705"/>
                </a:lnTo>
                <a:lnTo>
                  <a:pt x="333375" y="32705"/>
                </a:lnTo>
                <a:lnTo>
                  <a:pt x="314623" y="32705"/>
                </a:lnTo>
                <a:lnTo>
                  <a:pt x="295275" y="32705"/>
                </a:lnTo>
                <a:lnTo>
                  <a:pt x="276523" y="32705"/>
                </a:lnTo>
                <a:lnTo>
                  <a:pt x="247650" y="32705"/>
                </a:lnTo>
                <a:lnTo>
                  <a:pt x="228898" y="32705"/>
                </a:lnTo>
                <a:lnTo>
                  <a:pt x="209550" y="32705"/>
                </a:lnTo>
                <a:lnTo>
                  <a:pt x="190798" y="32705"/>
                </a:lnTo>
                <a:lnTo>
                  <a:pt x="161925" y="32705"/>
                </a:lnTo>
                <a:lnTo>
                  <a:pt x="152698" y="32705"/>
                </a:lnTo>
                <a:lnTo>
                  <a:pt x="123825" y="32705"/>
                </a:lnTo>
                <a:lnTo>
                  <a:pt x="105073" y="32705"/>
                </a:lnTo>
                <a:lnTo>
                  <a:pt x="85725" y="32705"/>
                </a:lnTo>
                <a:lnTo>
                  <a:pt x="66973" y="32705"/>
                </a:lnTo>
                <a:lnTo>
                  <a:pt x="38100" y="32705"/>
                </a:lnTo>
                <a:lnTo>
                  <a:pt x="0" y="32705"/>
                </a:lnTo>
                <a:lnTo>
                  <a:pt x="0" y="22213"/>
                </a:lnTo>
                <a:lnTo>
                  <a:pt x="38100" y="22213"/>
                </a:lnTo>
                <a:lnTo>
                  <a:pt x="66973" y="22213"/>
                </a:lnTo>
                <a:lnTo>
                  <a:pt x="85725" y="22213"/>
                </a:lnTo>
                <a:lnTo>
                  <a:pt x="105073" y="22213"/>
                </a:lnTo>
                <a:lnTo>
                  <a:pt x="123825" y="22213"/>
                </a:lnTo>
                <a:lnTo>
                  <a:pt x="152698" y="22213"/>
                </a:lnTo>
                <a:lnTo>
                  <a:pt x="161925" y="22213"/>
                </a:lnTo>
                <a:lnTo>
                  <a:pt x="190798" y="22213"/>
                </a:lnTo>
                <a:lnTo>
                  <a:pt x="209550" y="22213"/>
                </a:lnTo>
                <a:lnTo>
                  <a:pt x="228898" y="22213"/>
                </a:lnTo>
                <a:lnTo>
                  <a:pt x="247650" y="22213"/>
                </a:lnTo>
                <a:lnTo>
                  <a:pt x="276523" y="22213"/>
                </a:lnTo>
                <a:lnTo>
                  <a:pt x="295275" y="22213"/>
                </a:lnTo>
                <a:lnTo>
                  <a:pt x="314623" y="22213"/>
                </a:lnTo>
                <a:lnTo>
                  <a:pt x="333375" y="22213"/>
                </a:lnTo>
                <a:lnTo>
                  <a:pt x="362248" y="22213"/>
                </a:lnTo>
                <a:lnTo>
                  <a:pt x="371475" y="22213"/>
                </a:lnTo>
                <a:lnTo>
                  <a:pt x="400348" y="22213"/>
                </a:lnTo>
                <a:lnTo>
                  <a:pt x="419100" y="22213"/>
                </a:lnTo>
                <a:lnTo>
                  <a:pt x="438448" y="22213"/>
                </a:lnTo>
                <a:lnTo>
                  <a:pt x="457200" y="22213"/>
                </a:lnTo>
                <a:lnTo>
                  <a:pt x="486073" y="22213"/>
                </a:lnTo>
                <a:lnTo>
                  <a:pt x="495300" y="22213"/>
                </a:lnTo>
                <a:lnTo>
                  <a:pt x="524173" y="22213"/>
                </a:lnTo>
                <a:lnTo>
                  <a:pt x="542925" y="22213"/>
                </a:lnTo>
                <a:lnTo>
                  <a:pt x="562273" y="22213"/>
                </a:lnTo>
                <a:lnTo>
                  <a:pt x="581025" y="22213"/>
                </a:lnTo>
                <a:lnTo>
                  <a:pt x="609898" y="22213"/>
                </a:lnTo>
                <a:lnTo>
                  <a:pt x="628650" y="22213"/>
                </a:lnTo>
                <a:lnTo>
                  <a:pt x="647998" y="22213"/>
                </a:lnTo>
                <a:lnTo>
                  <a:pt x="696739" y="22213"/>
                </a:lnTo>
                <a:lnTo>
                  <a:pt x="678880" y="6697"/>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0EF2870-CB11-8392-31A5-CC7A650E9F0F}"/>
              </a:ext>
            </a:extLst>
          </p:cNvPr>
          <p:cNvSpPr txBox="1">
            <a:spLocks noChangeAspect="1"/>
          </p:cNvSpPr>
          <p:nvPr/>
        </p:nvSpPr>
        <p:spPr>
          <a:xfrm flipH="1" flipV="1">
            <a:off x="4687279" y="2096315"/>
            <a:ext cx="1072102" cy="94493"/>
          </a:xfrm>
          <a:custGeom>
            <a:avLst/>
            <a:gdLst/>
            <a:ahLst/>
            <a:cxnLst/>
            <a:rect l="l" t="t" r="r" b="b"/>
            <a:pathLst>
              <a:path w="712812" h="32705">
                <a:moveTo>
                  <a:pt x="684796" y="0"/>
                </a:moveTo>
                <a:lnTo>
                  <a:pt x="712812" y="24222"/>
                </a:lnTo>
                <a:lnTo>
                  <a:pt x="712812" y="32705"/>
                </a:lnTo>
                <a:lnTo>
                  <a:pt x="647998" y="32705"/>
                </a:lnTo>
                <a:lnTo>
                  <a:pt x="628650" y="32705"/>
                </a:lnTo>
                <a:lnTo>
                  <a:pt x="609898" y="32705"/>
                </a:lnTo>
                <a:lnTo>
                  <a:pt x="581025" y="32705"/>
                </a:lnTo>
                <a:lnTo>
                  <a:pt x="562273" y="32705"/>
                </a:lnTo>
                <a:lnTo>
                  <a:pt x="542925" y="32705"/>
                </a:lnTo>
                <a:lnTo>
                  <a:pt x="524173" y="32705"/>
                </a:lnTo>
                <a:lnTo>
                  <a:pt x="495300" y="32705"/>
                </a:lnTo>
                <a:lnTo>
                  <a:pt x="486073" y="32705"/>
                </a:lnTo>
                <a:lnTo>
                  <a:pt x="457200" y="32705"/>
                </a:lnTo>
                <a:lnTo>
                  <a:pt x="438448" y="32705"/>
                </a:lnTo>
                <a:lnTo>
                  <a:pt x="419100" y="32705"/>
                </a:lnTo>
                <a:lnTo>
                  <a:pt x="400348" y="32705"/>
                </a:lnTo>
                <a:lnTo>
                  <a:pt x="371475" y="32705"/>
                </a:lnTo>
                <a:lnTo>
                  <a:pt x="362248" y="32705"/>
                </a:lnTo>
                <a:lnTo>
                  <a:pt x="333375" y="32705"/>
                </a:lnTo>
                <a:lnTo>
                  <a:pt x="314623" y="32705"/>
                </a:lnTo>
                <a:lnTo>
                  <a:pt x="295275" y="32705"/>
                </a:lnTo>
                <a:lnTo>
                  <a:pt x="276523" y="32705"/>
                </a:lnTo>
                <a:lnTo>
                  <a:pt x="247650" y="32705"/>
                </a:lnTo>
                <a:lnTo>
                  <a:pt x="228898" y="32705"/>
                </a:lnTo>
                <a:lnTo>
                  <a:pt x="209550" y="32705"/>
                </a:lnTo>
                <a:lnTo>
                  <a:pt x="190798" y="32705"/>
                </a:lnTo>
                <a:lnTo>
                  <a:pt x="161925" y="32705"/>
                </a:lnTo>
                <a:lnTo>
                  <a:pt x="152698" y="32705"/>
                </a:lnTo>
                <a:lnTo>
                  <a:pt x="123825" y="32705"/>
                </a:lnTo>
                <a:lnTo>
                  <a:pt x="105073" y="32705"/>
                </a:lnTo>
                <a:lnTo>
                  <a:pt x="85725" y="32705"/>
                </a:lnTo>
                <a:lnTo>
                  <a:pt x="66973" y="32705"/>
                </a:lnTo>
                <a:lnTo>
                  <a:pt x="38100" y="32705"/>
                </a:lnTo>
                <a:lnTo>
                  <a:pt x="0" y="32705"/>
                </a:lnTo>
                <a:lnTo>
                  <a:pt x="0" y="22213"/>
                </a:lnTo>
                <a:lnTo>
                  <a:pt x="38100" y="22213"/>
                </a:lnTo>
                <a:lnTo>
                  <a:pt x="66973" y="22213"/>
                </a:lnTo>
                <a:lnTo>
                  <a:pt x="85725" y="22213"/>
                </a:lnTo>
                <a:lnTo>
                  <a:pt x="105073" y="22213"/>
                </a:lnTo>
                <a:lnTo>
                  <a:pt x="123825" y="22213"/>
                </a:lnTo>
                <a:lnTo>
                  <a:pt x="152698" y="22213"/>
                </a:lnTo>
                <a:lnTo>
                  <a:pt x="161925" y="22213"/>
                </a:lnTo>
                <a:lnTo>
                  <a:pt x="190798" y="22213"/>
                </a:lnTo>
                <a:lnTo>
                  <a:pt x="209550" y="22213"/>
                </a:lnTo>
                <a:lnTo>
                  <a:pt x="228898" y="22213"/>
                </a:lnTo>
                <a:lnTo>
                  <a:pt x="247650" y="22213"/>
                </a:lnTo>
                <a:lnTo>
                  <a:pt x="276523" y="22213"/>
                </a:lnTo>
                <a:lnTo>
                  <a:pt x="295275" y="22213"/>
                </a:lnTo>
                <a:lnTo>
                  <a:pt x="314623" y="22213"/>
                </a:lnTo>
                <a:lnTo>
                  <a:pt x="333375" y="22213"/>
                </a:lnTo>
                <a:lnTo>
                  <a:pt x="362248" y="22213"/>
                </a:lnTo>
                <a:lnTo>
                  <a:pt x="371475" y="22213"/>
                </a:lnTo>
                <a:lnTo>
                  <a:pt x="400348" y="22213"/>
                </a:lnTo>
                <a:lnTo>
                  <a:pt x="419100" y="22213"/>
                </a:lnTo>
                <a:lnTo>
                  <a:pt x="438448" y="22213"/>
                </a:lnTo>
                <a:lnTo>
                  <a:pt x="457200" y="22213"/>
                </a:lnTo>
                <a:lnTo>
                  <a:pt x="486073" y="22213"/>
                </a:lnTo>
                <a:lnTo>
                  <a:pt x="495300" y="22213"/>
                </a:lnTo>
                <a:lnTo>
                  <a:pt x="524173" y="22213"/>
                </a:lnTo>
                <a:lnTo>
                  <a:pt x="542925" y="22213"/>
                </a:lnTo>
                <a:lnTo>
                  <a:pt x="562273" y="22213"/>
                </a:lnTo>
                <a:lnTo>
                  <a:pt x="581025" y="22213"/>
                </a:lnTo>
                <a:lnTo>
                  <a:pt x="609898" y="22213"/>
                </a:lnTo>
                <a:lnTo>
                  <a:pt x="628650" y="22213"/>
                </a:lnTo>
                <a:lnTo>
                  <a:pt x="647998" y="22213"/>
                </a:lnTo>
                <a:lnTo>
                  <a:pt x="696739" y="22213"/>
                </a:lnTo>
                <a:lnTo>
                  <a:pt x="678880" y="6697"/>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FF0000"/>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5081C499-D158-245D-81EC-9F1ABD2C05F9}"/>
              </a:ext>
            </a:extLst>
          </p:cNvPr>
          <p:cNvGrpSpPr/>
          <p:nvPr/>
        </p:nvGrpSpPr>
        <p:grpSpPr>
          <a:xfrm>
            <a:off x="1042220" y="4491275"/>
            <a:ext cx="10107560" cy="1938992"/>
            <a:chOff x="1042220" y="4491275"/>
            <a:chExt cx="10107560" cy="1938992"/>
          </a:xfrm>
        </p:grpSpPr>
        <p:grpSp>
          <p:nvGrpSpPr>
            <p:cNvPr id="90" name="Group 89">
              <a:extLst>
                <a:ext uri="{FF2B5EF4-FFF2-40B4-BE49-F238E27FC236}">
                  <a16:creationId xmlns:a16="http://schemas.microsoft.com/office/drawing/2014/main" id="{2C362BCD-1FA3-C1CD-3586-C504A18C9AB5}"/>
                </a:ext>
              </a:extLst>
            </p:cNvPr>
            <p:cNvGrpSpPr/>
            <p:nvPr/>
          </p:nvGrpSpPr>
          <p:grpSpPr>
            <a:xfrm>
              <a:off x="1042220" y="4503497"/>
              <a:ext cx="2407688" cy="875521"/>
              <a:chOff x="1039033" y="3816982"/>
              <a:chExt cx="2888344"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1039033" y="3816982"/>
                <a:ext cx="875521"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830614" y="3959013"/>
                <a:ext cx="2096763" cy="482055"/>
              </a:xfrm>
              <a:prstGeom prst="rect">
                <a:avLst/>
              </a:prstGeom>
              <a:noFill/>
            </p:spPr>
            <p:txBody>
              <a:bodyPr wrap="square" rtlCol="0">
                <a:spAutoFit/>
              </a:bodyPr>
              <a:lstStyle/>
              <a:p>
                <a:pPr>
                  <a:lnSpc>
                    <a:spcPct val="125000"/>
                  </a:lnSpc>
                </a:pPr>
                <a:endParaRPr lang="en-US" sz="2200" dirty="0">
                  <a:solidFill>
                    <a:schemeClr val="bg1"/>
                  </a:solidFill>
                </a:endParaRPr>
              </a:p>
            </p:txBody>
          </p:sp>
        </p:grpSp>
        <p:sp>
          <p:nvSpPr>
            <p:cNvPr id="10" name="TextBox 9">
              <a:extLst>
                <a:ext uri="{FF2B5EF4-FFF2-40B4-BE49-F238E27FC236}">
                  <a16:creationId xmlns:a16="http://schemas.microsoft.com/office/drawing/2014/main" id="{E76D2BF6-FB88-02A8-3F83-57EA1CC3E4E4}"/>
                </a:ext>
              </a:extLst>
            </p:cNvPr>
            <p:cNvSpPr txBox="1"/>
            <p:nvPr/>
          </p:nvSpPr>
          <p:spPr>
            <a:xfrm>
              <a:off x="1690141" y="4491275"/>
              <a:ext cx="9459639" cy="1938992"/>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a) </a:t>
              </a:r>
              <a:r>
                <a:rPr lang="en-US" sz="2000" dirty="0" err="1">
                  <a:solidFill>
                    <a:schemeClr val="bg1"/>
                  </a:solidFill>
                  <a:latin typeface="Arial" panose="020B0604020202020204" pitchFamily="34" charset="0"/>
                  <a:cs typeface="Arial" panose="020B0604020202020204" pitchFamily="34" charset="0"/>
                </a:rPr>
                <a:t>Phản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ứng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có</a:t>
              </a:r>
              <a:r>
                <a:rPr lang="en-US"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Δ</a:t>
              </a:r>
              <a:r>
                <a:rPr lang="en-US" sz="2000" baseline="-25000" dirty="0">
                  <a:solidFill>
                    <a:schemeClr val="bg1"/>
                  </a:solidFill>
                  <a:latin typeface="Arial" panose="020B0604020202020204" pitchFamily="34" charset="0"/>
                  <a:cs typeface="Arial" panose="020B0604020202020204" pitchFamily="34" charset="0"/>
                </a:rPr>
                <a:t>r</a:t>
              </a:r>
              <a:r>
                <a:rPr lang="en-US" sz="2000" dirty="0">
                  <a:solidFill>
                    <a:schemeClr val="bg1"/>
                  </a:solidFill>
                  <a:latin typeface="Arial" panose="020B0604020202020204" pitchFamily="34" charset="0"/>
                  <a:cs typeface="Arial" panose="020B0604020202020204" pitchFamily="34" charset="0"/>
                </a:rPr>
                <a:t>H</a:t>
              </a:r>
              <a:r>
                <a:rPr lang="en-US" sz="2000" baseline="30000" dirty="0">
                  <a:solidFill>
                    <a:schemeClr val="bg1"/>
                  </a:solidFill>
                  <a:latin typeface="Arial" panose="020B0604020202020204" pitchFamily="34" charset="0"/>
                  <a:cs typeface="Arial" panose="020B0604020202020204" pitchFamily="34" charset="0"/>
                </a:rPr>
                <a:t>o</a:t>
              </a:r>
              <a:r>
                <a:rPr lang="en-US" sz="2000" dirty="0">
                  <a:solidFill>
                    <a:schemeClr val="bg1"/>
                  </a:solidFill>
                  <a:latin typeface="Arial" panose="020B0604020202020204" pitchFamily="34" charset="0"/>
                  <a:cs typeface="Arial" panose="020B0604020202020204" pitchFamily="34" charset="0"/>
                </a:rPr>
                <a:t>298 &lt; 0 </a:t>
              </a:r>
              <a:r>
                <a:rPr lang="en-US" sz="2000"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phản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ứng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tỏa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nhiệt</a:t>
              </a:r>
              <a:endParaRPr lang="en-US" sz="2000" dirty="0">
                <a:solidFill>
                  <a:schemeClr val="bg1"/>
                </a:solidFill>
                <a:latin typeface="Arial" panose="020B0604020202020204" pitchFamily="34" charset="0"/>
                <a:cs typeface="Arial" panose="020B0604020202020204" pitchFamily="34" charset="0"/>
              </a:endParaRPr>
            </a:p>
            <a:p>
              <a:r>
                <a:rPr lang="en-US" sz="2000" dirty="0" err="1">
                  <a:solidFill>
                    <a:schemeClr val="bg1"/>
                  </a:solidFill>
                  <a:latin typeface="Arial" panose="020B0604020202020204" pitchFamily="34" charset="0"/>
                  <a:cs typeface="Arial" panose="020B0604020202020204" pitchFamily="34" charset="0"/>
                </a:rPr>
                <a:t>khi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tăng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nhiệt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thì</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phản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ứng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xảy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ra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theo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phản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ứng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nhiệt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chiều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nghịch</a:t>
              </a:r>
              <a:r>
                <a:rPr lang="en-US" sz="2000" dirty="0">
                  <a:solidFill>
                    <a:schemeClr val="bg1"/>
                  </a:solidFill>
                  <a:latin typeface="Arial" panose="020B0604020202020204" pitchFamily="34" charset="0"/>
                  <a:cs typeface="Arial" panose="020B0604020202020204" pitchFamily="34" charset="0"/>
                </a:rPr>
                <a:t>)</a:t>
              </a:r>
            </a:p>
            <a:p>
              <a:r>
                <a:rPr lang="en-US" sz="2000" dirty="0">
                  <a:solidFill>
                    <a:schemeClr val="bg1"/>
                  </a:solidFill>
                  <a:latin typeface="Arial" panose="020B0604020202020204" pitchFamily="34" charset="0"/>
                  <a:cs typeface="Arial" panose="020B0604020202020204" pitchFamily="34" charset="0"/>
                </a:rPr>
                <a:t>b) Khi </a:t>
              </a:r>
              <a:r>
                <a:rPr lang="en-US" sz="2000" dirty="0" err="1">
                  <a:solidFill>
                    <a:schemeClr val="bg1"/>
                  </a:solidFill>
                  <a:latin typeface="Arial" panose="020B0604020202020204" pitchFamily="34" charset="0"/>
                  <a:cs typeface="Arial" panose="020B0604020202020204" pitchFamily="34" charset="0"/>
                </a:rPr>
                <a:t>tách</a:t>
              </a:r>
              <a:r>
                <a:rPr lang="en-US" sz="2000" dirty="0">
                  <a:solidFill>
                    <a:schemeClr val="bg1"/>
                  </a:solidFill>
                  <a:latin typeface="Arial" panose="020B0604020202020204" pitchFamily="34" charset="0"/>
                  <a:cs typeface="Arial" panose="020B0604020202020204" pitchFamily="34" charset="0"/>
                </a:rPr>
                <a:t> Ammonia </a:t>
              </a:r>
              <a:r>
                <a:rPr lang="en-US" sz="2000" dirty="0" err="1">
                  <a:solidFill>
                    <a:schemeClr val="bg1"/>
                  </a:solidFill>
                  <a:latin typeface="Arial" panose="020B0604020202020204" pitchFamily="34" charset="0"/>
                  <a:cs typeface="Arial" panose="020B0604020202020204" pitchFamily="34" charset="0"/>
                </a:rPr>
                <a:t>ra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khỏi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hỗn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hợp</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phản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ứng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thì</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cân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bằng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xảy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ra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theo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chiều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làm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tăng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chất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sản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phẩm</a:t>
              </a:r>
              <a:r>
                <a:rPr lang="en-US" sz="2000"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cân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bằng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xảy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ra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theo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chiều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thuận</a:t>
              </a:r>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c) </a:t>
              </a:r>
              <a:r>
                <a:rPr lang="en-US" sz="2000" dirty="0" err="1">
                  <a:solidFill>
                    <a:schemeClr val="bg1"/>
                  </a:solidFill>
                  <a:latin typeface="Arial" panose="020B0604020202020204" pitchFamily="34" charset="0"/>
                  <a:cs typeface="Arial" panose="020B0604020202020204" pitchFamily="34" charset="0"/>
                </a:rPr>
                <a:t>Giảm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thể</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tích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hệ</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phản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ứng</a:t>
              </a:r>
              <a:r>
                <a:rPr lang="en-US" sz="2000"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2000" dirty="0" err="1">
                  <a:solidFill>
                    <a:schemeClr val="bg1"/>
                  </a:solidFill>
                  <a:latin typeface="Arial" panose="020B0604020202020204" pitchFamily="34" charset="0"/>
                  <a:cs typeface="Arial" panose="020B0604020202020204" pitchFamily="34" charset="0"/>
                </a:rPr>
                <a:t>giảm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số</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phân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tử</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khí</a:t>
              </a:r>
              <a:r>
                <a:rPr lang="en-US" sz="2000"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cân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bằng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chuyển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dịch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theo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tăng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số</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phân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tử</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khí</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chiều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nghịch</a:t>
              </a:r>
              <a:r>
                <a:rPr lang="en-US" sz="2000" dirty="0">
                  <a:solidFill>
                    <a:schemeClr val="bg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78244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264936" y="1178413"/>
            <a:ext cx="9796354" cy="14612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29225" y="2820595"/>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sp>
        <p:nvSpPr>
          <p:cNvPr id="85" name="TextBox 84">
            <a:extLst>
              <a:ext uri="{FF2B5EF4-FFF2-40B4-BE49-F238E27FC236}">
                <a16:creationId xmlns:a16="http://schemas.microsoft.com/office/drawing/2014/main" id="{405E4AB5-C50B-9DD9-E777-F1E07FEDAC97}"/>
              </a:ext>
            </a:extLst>
          </p:cNvPr>
          <p:cNvSpPr txBox="1"/>
          <p:nvPr/>
        </p:nvSpPr>
        <p:spPr>
          <a:xfrm>
            <a:off x="1291704" y="1308851"/>
            <a:ext cx="9769586" cy="1200329"/>
          </a:xfrm>
          <a:prstGeom prst="rect">
            <a:avLst/>
          </a:prstGeom>
          <a:noFill/>
        </p:spPr>
        <p:txBody>
          <a:bodyPr wrap="square" rtlCol="0">
            <a:spAutoFit/>
          </a:bodyPr>
          <a:lstStyle/>
          <a:p>
            <a:pPr algn="l"/>
            <a:r>
              <a:rPr lang="vi-VN" sz="2400" b="0" i="0" dirty="0">
                <a:solidFill>
                  <a:srgbClr val="333333"/>
                </a:solidFill>
                <a:effectLst/>
              </a:rPr>
              <a:t> Viết phương trình hoá học của các phản ứng xảy ra khi cho dung dịch (NH</a:t>
            </a:r>
            <a:r>
              <a:rPr lang="vi-VN" sz="2400" b="0" i="0" baseline="-25000" dirty="0">
                <a:solidFill>
                  <a:srgbClr val="333333"/>
                </a:solidFill>
                <a:effectLst/>
              </a:rPr>
              <a:t>4</a:t>
            </a:r>
            <a:r>
              <a:rPr lang="vi-VN" sz="2400" b="0" i="0" dirty="0">
                <a:solidFill>
                  <a:srgbClr val="333333"/>
                </a:solidFill>
                <a:effectLst/>
              </a:rPr>
              <a:t>)</a:t>
            </a:r>
            <a:r>
              <a:rPr lang="vi-VN" sz="2400" b="0" i="0" baseline="-25000" dirty="0">
                <a:solidFill>
                  <a:srgbClr val="333333"/>
                </a:solidFill>
                <a:effectLst/>
              </a:rPr>
              <a:t>2</a:t>
            </a:r>
            <a:r>
              <a:rPr lang="vi-VN" sz="2400" b="0" i="0" dirty="0">
                <a:solidFill>
                  <a:srgbClr val="333333"/>
                </a:solidFill>
                <a:effectLst/>
              </a:rPr>
              <a:t>SO</a:t>
            </a:r>
            <a:r>
              <a:rPr lang="vi-VN" sz="2400" b="0" i="0" baseline="-25000" dirty="0">
                <a:solidFill>
                  <a:srgbClr val="333333"/>
                </a:solidFill>
                <a:effectLst/>
              </a:rPr>
              <a:t>4</a:t>
            </a:r>
            <a:r>
              <a:rPr lang="vi-VN" sz="2400" b="0" i="0" dirty="0">
                <a:solidFill>
                  <a:srgbClr val="333333"/>
                </a:solidFill>
                <a:effectLst/>
              </a:rPr>
              <a:t> tác dụng với dung dịch NaOH, dung dịch</a:t>
            </a:r>
            <a:r>
              <a:rPr lang="en-US" sz="2400" b="0" i="0" dirty="0">
                <a:solidFill>
                  <a:srgbClr val="333333"/>
                </a:solidFill>
                <a:effectLst/>
              </a:rPr>
              <a:t> </a:t>
            </a:r>
            <a:r>
              <a:rPr lang="vi-VN" sz="2400" b="0" i="0" dirty="0">
                <a:solidFill>
                  <a:srgbClr val="333333"/>
                </a:solidFill>
                <a:effectLst/>
              </a:rPr>
              <a:t>Ba(OH)</a:t>
            </a:r>
            <a:r>
              <a:rPr lang="vi-VN" sz="2400" b="0" i="0" baseline="-25000" dirty="0">
                <a:solidFill>
                  <a:srgbClr val="333333"/>
                </a:solidFill>
                <a:effectLst/>
              </a:rPr>
              <a:t>2</a:t>
            </a:r>
            <a:r>
              <a:rPr lang="vi-VN" sz="2400" b="0" i="0" dirty="0">
                <a:solidFill>
                  <a:srgbClr val="333333"/>
                </a:solidFill>
                <a:effectLst/>
              </a:rPr>
              <a:t>, dung dịch BaCl</a:t>
            </a:r>
            <a:r>
              <a:rPr lang="vi-VN" sz="2400" b="0" i="0" baseline="-25000" dirty="0">
                <a:solidFill>
                  <a:srgbClr val="333333"/>
                </a:solidFill>
                <a:effectLst/>
              </a:rPr>
              <a:t>2</a:t>
            </a:r>
            <a:r>
              <a:rPr lang="vi-VN" sz="2400" b="0" i="0" dirty="0">
                <a:solidFill>
                  <a:srgbClr val="333333"/>
                </a:solidFill>
                <a:effectLst/>
              </a:rPr>
              <a:t>, dung dịch Ba(NO</a:t>
            </a:r>
            <a:r>
              <a:rPr lang="vi-VN" sz="2400" b="0" i="0" baseline="-25000" dirty="0">
                <a:solidFill>
                  <a:srgbClr val="333333"/>
                </a:solidFill>
                <a:effectLst/>
              </a:rPr>
              <a:t>3</a:t>
            </a:r>
            <a:r>
              <a:rPr lang="vi-VN" sz="2400" b="0" i="0" dirty="0">
                <a:solidFill>
                  <a:srgbClr val="333333"/>
                </a:solidFill>
                <a:effectLst/>
              </a:rPr>
              <a:t>)</a:t>
            </a:r>
            <a:r>
              <a:rPr lang="vi-VN" sz="2400" b="0" i="0" baseline="-25000" dirty="0">
                <a:solidFill>
                  <a:srgbClr val="333333"/>
                </a:solidFill>
                <a:effectLst/>
              </a:rPr>
              <a:t>2</a:t>
            </a:r>
            <a:r>
              <a:rPr lang="vi-VN" sz="2400" b="0" i="0" dirty="0">
                <a:solidFill>
                  <a:srgbClr val="333333"/>
                </a:solidFill>
                <a:effectLst/>
              </a:rPr>
              <a:t>.</a:t>
            </a:r>
            <a:endParaRPr lang="en-US" sz="2400" b="0" i="0" dirty="0">
              <a:solidFill>
                <a:srgbClr val="333333"/>
              </a:solidFill>
              <a:effectLst/>
              <a:cs typeface="Arial" panose="020B0604020202020204" pitchFamily="34" charset="0"/>
            </a:endParaRP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5</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grpSp>
        <p:nvGrpSpPr>
          <p:cNvPr id="12" name="Group 11">
            <a:extLst>
              <a:ext uri="{FF2B5EF4-FFF2-40B4-BE49-F238E27FC236}">
                <a16:creationId xmlns:a16="http://schemas.microsoft.com/office/drawing/2014/main" id="{275D7965-73ED-1A66-A15C-E190641C2F05}"/>
              </a:ext>
            </a:extLst>
          </p:cNvPr>
          <p:cNvGrpSpPr/>
          <p:nvPr/>
        </p:nvGrpSpPr>
        <p:grpSpPr>
          <a:xfrm>
            <a:off x="2319826" y="3779682"/>
            <a:ext cx="10056324" cy="1991887"/>
            <a:chOff x="1452192" y="3797539"/>
            <a:chExt cx="10056324" cy="1991887"/>
          </a:xfrm>
        </p:grpSpPr>
        <p:grpSp>
          <p:nvGrpSpPr>
            <p:cNvPr id="11" name="Group 10">
              <a:extLst>
                <a:ext uri="{FF2B5EF4-FFF2-40B4-BE49-F238E27FC236}">
                  <a16:creationId xmlns:a16="http://schemas.microsoft.com/office/drawing/2014/main" id="{5081C499-D158-245D-81EC-9F1ABD2C05F9}"/>
                </a:ext>
              </a:extLst>
            </p:cNvPr>
            <p:cNvGrpSpPr/>
            <p:nvPr/>
          </p:nvGrpSpPr>
          <p:grpSpPr>
            <a:xfrm>
              <a:off x="1457831" y="3797539"/>
              <a:ext cx="10050685" cy="1975204"/>
              <a:chOff x="1099095" y="4455063"/>
              <a:chExt cx="10050685" cy="1975204"/>
            </a:xfrm>
          </p:grpSpPr>
          <p:grpSp>
            <p:nvGrpSpPr>
              <p:cNvPr id="90" name="Group 89">
                <a:extLst>
                  <a:ext uri="{FF2B5EF4-FFF2-40B4-BE49-F238E27FC236}">
                    <a16:creationId xmlns:a16="http://schemas.microsoft.com/office/drawing/2014/main" id="{2C362BCD-1FA3-C1CD-3586-C504A18C9AB5}"/>
                  </a:ext>
                </a:extLst>
              </p:cNvPr>
              <p:cNvGrpSpPr/>
              <p:nvPr/>
            </p:nvGrpSpPr>
            <p:grpSpPr>
              <a:xfrm>
                <a:off x="1099095" y="4455063"/>
                <a:ext cx="2350813" cy="672520"/>
                <a:chOff x="1107262" y="3768548"/>
                <a:chExt cx="2820115" cy="672520"/>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1107262" y="3768548"/>
                  <a:ext cx="716196" cy="624086"/>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830614" y="3959013"/>
                  <a:ext cx="2096763" cy="482055"/>
                </a:xfrm>
                <a:prstGeom prst="rect">
                  <a:avLst/>
                </a:prstGeom>
                <a:noFill/>
              </p:spPr>
              <p:txBody>
                <a:bodyPr wrap="square" rtlCol="0">
                  <a:spAutoFit/>
                </a:bodyPr>
                <a:lstStyle/>
                <a:p>
                  <a:pPr>
                    <a:lnSpc>
                      <a:spcPct val="125000"/>
                    </a:lnSpc>
                  </a:pPr>
                  <a:endParaRPr lang="en-US" sz="2200" dirty="0">
                    <a:solidFill>
                      <a:schemeClr val="bg1"/>
                    </a:solidFill>
                  </a:endParaRPr>
                </a:p>
              </p:txBody>
            </p:sp>
          </p:grpSp>
          <p:sp>
            <p:nvSpPr>
              <p:cNvPr id="10" name="TextBox 9">
                <a:extLst>
                  <a:ext uri="{FF2B5EF4-FFF2-40B4-BE49-F238E27FC236}">
                    <a16:creationId xmlns:a16="http://schemas.microsoft.com/office/drawing/2014/main" id="{E76D2BF6-FB88-02A8-3F83-57EA1CC3E4E4}"/>
                  </a:ext>
                </a:extLst>
              </p:cNvPr>
              <p:cNvSpPr txBox="1"/>
              <p:nvPr/>
            </p:nvSpPr>
            <p:spPr>
              <a:xfrm>
                <a:off x="1690141" y="4491275"/>
                <a:ext cx="9459639" cy="1938992"/>
              </a:xfrm>
              <a:prstGeom prst="rect">
                <a:avLst/>
              </a:prstGeom>
              <a:noFill/>
            </p:spPr>
            <p:txBody>
              <a:bodyPr wrap="square">
                <a:spAutoFit/>
              </a:bodyPr>
              <a:lstStyle/>
              <a:p>
                <a:pPr algn="just"/>
                <a:r>
                  <a:rPr lang="en-US" sz="2400" b="0" i="0" dirty="0">
                    <a:solidFill>
                      <a:schemeClr val="bg1"/>
                    </a:solidFill>
                    <a:effectLst/>
                    <a:latin typeface="Arial" panose="020B0604020202020204" pitchFamily="34" charset="0"/>
                    <a:cs typeface="Arial" panose="020B0604020202020204" pitchFamily="34" charset="0"/>
                  </a:rPr>
                  <a:t>2NaOH + (NH</a:t>
                </a:r>
                <a:r>
                  <a:rPr lang="en-US" sz="2400" b="0" i="0" baseline="-25000" dirty="0">
                    <a:solidFill>
                      <a:schemeClr val="bg1"/>
                    </a:solidFill>
                    <a:effectLst/>
                    <a:latin typeface="Arial" panose="020B0604020202020204" pitchFamily="34" charset="0"/>
                    <a:cs typeface="Arial" panose="020B0604020202020204" pitchFamily="34" charset="0"/>
                  </a:rPr>
                  <a:t>4</a:t>
                </a:r>
                <a:r>
                  <a:rPr lang="en-US" sz="2400" b="0" i="0" dirty="0">
                    <a:solidFill>
                      <a:schemeClr val="bg1"/>
                    </a:solidFill>
                    <a:effectLst/>
                    <a:latin typeface="Arial" panose="020B0604020202020204" pitchFamily="34" charset="0"/>
                    <a:cs typeface="Arial" panose="020B0604020202020204" pitchFamily="34" charset="0"/>
                  </a:rPr>
                  <a:t>)</a:t>
                </a:r>
                <a:r>
                  <a:rPr lang="en-US" sz="2400" b="0" i="0" baseline="-25000" dirty="0">
                    <a:solidFill>
                      <a:schemeClr val="bg1"/>
                    </a:solidFill>
                    <a:effectLst/>
                    <a:latin typeface="Arial" panose="020B0604020202020204" pitchFamily="34" charset="0"/>
                    <a:cs typeface="Arial" panose="020B0604020202020204" pitchFamily="34" charset="0"/>
                  </a:rPr>
                  <a:t>2</a:t>
                </a:r>
                <a:r>
                  <a:rPr lang="en-US" sz="2400" b="0" i="0" dirty="0">
                    <a:solidFill>
                      <a:schemeClr val="bg1"/>
                    </a:solidFill>
                    <a:effectLst/>
                    <a:latin typeface="Arial" panose="020B0604020202020204" pitchFamily="34" charset="0"/>
                    <a:cs typeface="Arial" panose="020B0604020202020204" pitchFamily="34" charset="0"/>
                  </a:rPr>
                  <a:t>SO</a:t>
                </a:r>
                <a:r>
                  <a:rPr lang="en-US" sz="2400" b="0" i="0" baseline="-25000" dirty="0">
                    <a:solidFill>
                      <a:schemeClr val="bg1"/>
                    </a:solidFill>
                    <a:effectLst/>
                    <a:latin typeface="Arial" panose="020B0604020202020204" pitchFamily="34" charset="0"/>
                    <a:cs typeface="Arial" panose="020B0604020202020204" pitchFamily="34" charset="0"/>
                  </a:rPr>
                  <a:t>4</a:t>
                </a:r>
                <a:r>
                  <a:rPr lang="en-US" sz="2400" b="0" i="0" dirty="0">
                    <a:solidFill>
                      <a:schemeClr val="bg1"/>
                    </a:solidFill>
                    <a:effectLst/>
                    <a:latin typeface="Arial" panose="020B0604020202020204" pitchFamily="34" charset="0"/>
                    <a:cs typeface="Arial" panose="020B0604020202020204" pitchFamily="34" charset="0"/>
                  </a:rPr>
                  <a:t> → Na</a:t>
                </a:r>
                <a:r>
                  <a:rPr lang="en-US" sz="2400" b="0" i="0" baseline="-25000" dirty="0">
                    <a:solidFill>
                      <a:schemeClr val="bg1"/>
                    </a:solidFill>
                    <a:effectLst/>
                    <a:latin typeface="Arial" panose="020B0604020202020204" pitchFamily="34" charset="0"/>
                    <a:cs typeface="Arial" panose="020B0604020202020204" pitchFamily="34" charset="0"/>
                  </a:rPr>
                  <a:t>2</a:t>
                </a:r>
                <a:r>
                  <a:rPr lang="en-US" sz="2400" b="0" i="0" dirty="0">
                    <a:solidFill>
                      <a:schemeClr val="bg1"/>
                    </a:solidFill>
                    <a:effectLst/>
                    <a:latin typeface="Arial" panose="020B0604020202020204" pitchFamily="34" charset="0"/>
                    <a:cs typeface="Arial" panose="020B0604020202020204" pitchFamily="34" charset="0"/>
                  </a:rPr>
                  <a:t>SO</a:t>
                </a:r>
                <a:r>
                  <a:rPr lang="en-US" sz="2400" b="0" i="0" baseline="-25000" dirty="0">
                    <a:solidFill>
                      <a:schemeClr val="bg1"/>
                    </a:solidFill>
                    <a:effectLst/>
                    <a:latin typeface="Arial" panose="020B0604020202020204" pitchFamily="34" charset="0"/>
                    <a:cs typeface="Arial" panose="020B0604020202020204" pitchFamily="34" charset="0"/>
                  </a:rPr>
                  <a:t>4</a:t>
                </a:r>
                <a:r>
                  <a:rPr lang="en-US" sz="2400" b="0" i="0" dirty="0">
                    <a:solidFill>
                      <a:schemeClr val="bg1"/>
                    </a:solidFill>
                    <a:effectLst/>
                    <a:latin typeface="Arial" panose="020B0604020202020204" pitchFamily="34" charset="0"/>
                    <a:cs typeface="Arial" panose="020B0604020202020204" pitchFamily="34" charset="0"/>
                  </a:rPr>
                  <a:t>+ 2NH</a:t>
                </a:r>
                <a:r>
                  <a:rPr lang="en-US" sz="2400" b="0" i="0" baseline="-25000" dirty="0">
                    <a:solidFill>
                      <a:schemeClr val="bg1"/>
                    </a:solidFill>
                    <a:effectLst/>
                    <a:latin typeface="Arial" panose="020B0604020202020204" pitchFamily="34" charset="0"/>
                    <a:cs typeface="Arial" panose="020B0604020202020204" pitchFamily="34" charset="0"/>
                  </a:rPr>
                  <a:t>3</a:t>
                </a:r>
                <a:r>
                  <a:rPr lang="en-US" sz="2400" b="0" i="0" dirty="0">
                    <a:solidFill>
                      <a:schemeClr val="bg1"/>
                    </a:solidFill>
                    <a:effectLst/>
                    <a:latin typeface="Arial" panose="020B0604020202020204" pitchFamily="34" charset="0"/>
                    <a:cs typeface="Arial" panose="020B0604020202020204" pitchFamily="34" charset="0"/>
                  </a:rPr>
                  <a:t>↑ + 2H</a:t>
                </a:r>
                <a:r>
                  <a:rPr lang="en-US" sz="2400" b="0" i="0" baseline="-25000" dirty="0">
                    <a:solidFill>
                      <a:schemeClr val="bg1"/>
                    </a:solidFill>
                    <a:effectLst/>
                    <a:latin typeface="Arial" panose="020B0604020202020204" pitchFamily="34" charset="0"/>
                    <a:cs typeface="Arial" panose="020B0604020202020204" pitchFamily="34" charset="0"/>
                  </a:rPr>
                  <a:t>2</a:t>
                </a:r>
                <a:r>
                  <a:rPr lang="en-US" sz="2400" b="0" i="0" dirty="0">
                    <a:solidFill>
                      <a:schemeClr val="bg1"/>
                    </a:solidFill>
                    <a:effectLst/>
                    <a:latin typeface="Arial" panose="020B0604020202020204" pitchFamily="34" charset="0"/>
                    <a:cs typeface="Arial" panose="020B0604020202020204" pitchFamily="34" charset="0"/>
                  </a:rPr>
                  <a:t>O</a:t>
                </a:r>
              </a:p>
              <a:p>
                <a:pPr algn="just"/>
                <a:endParaRPr lang="en-US" sz="2400" b="0" i="0" dirty="0">
                  <a:solidFill>
                    <a:schemeClr val="bg1"/>
                  </a:solidFill>
                  <a:effectLst/>
                  <a:latin typeface="Arial" panose="020B0604020202020204" pitchFamily="34" charset="0"/>
                  <a:cs typeface="Arial" panose="020B0604020202020204" pitchFamily="34" charset="0"/>
                </a:endParaRPr>
              </a:p>
              <a:p>
                <a:pPr algn="l"/>
                <a:r>
                  <a:rPr lang="en-US" sz="2400" b="0" i="0" dirty="0">
                    <a:solidFill>
                      <a:schemeClr val="bg1"/>
                    </a:solidFill>
                    <a:effectLst/>
                    <a:latin typeface="Arial" panose="020B0604020202020204" pitchFamily="34" charset="0"/>
                    <a:cs typeface="Arial" panose="020B0604020202020204" pitchFamily="34" charset="0"/>
                  </a:rPr>
                  <a:t>Ba(OH)</a:t>
                </a:r>
                <a:r>
                  <a:rPr lang="en-US" sz="2400" b="0" i="0" baseline="-25000" dirty="0">
                    <a:solidFill>
                      <a:schemeClr val="bg1"/>
                    </a:solidFill>
                    <a:effectLst/>
                    <a:latin typeface="Arial" panose="020B0604020202020204" pitchFamily="34" charset="0"/>
                    <a:cs typeface="Arial" panose="020B0604020202020204" pitchFamily="34" charset="0"/>
                  </a:rPr>
                  <a:t>2</a:t>
                </a:r>
                <a:r>
                  <a:rPr lang="en-US" sz="2400" b="0" i="0" dirty="0">
                    <a:solidFill>
                      <a:schemeClr val="bg1"/>
                    </a:solidFill>
                    <a:effectLst/>
                    <a:latin typeface="Arial" panose="020B0604020202020204" pitchFamily="34" charset="0"/>
                    <a:cs typeface="Arial" panose="020B0604020202020204" pitchFamily="34" charset="0"/>
                  </a:rPr>
                  <a:t> + (NH</a:t>
                </a:r>
                <a:r>
                  <a:rPr lang="en-US" sz="2400" b="0" i="0" baseline="-25000" dirty="0">
                    <a:solidFill>
                      <a:schemeClr val="bg1"/>
                    </a:solidFill>
                    <a:effectLst/>
                    <a:latin typeface="Arial" panose="020B0604020202020204" pitchFamily="34" charset="0"/>
                    <a:cs typeface="Arial" panose="020B0604020202020204" pitchFamily="34" charset="0"/>
                  </a:rPr>
                  <a:t>4</a:t>
                </a:r>
                <a:r>
                  <a:rPr lang="en-US" sz="2400" b="0" i="0" dirty="0">
                    <a:solidFill>
                      <a:schemeClr val="bg1"/>
                    </a:solidFill>
                    <a:effectLst/>
                    <a:latin typeface="Arial" panose="020B0604020202020204" pitchFamily="34" charset="0"/>
                    <a:cs typeface="Arial" panose="020B0604020202020204" pitchFamily="34" charset="0"/>
                  </a:rPr>
                  <a:t>)</a:t>
                </a:r>
                <a:r>
                  <a:rPr lang="en-US" sz="2400" b="0" i="0" baseline="-25000" dirty="0">
                    <a:solidFill>
                      <a:schemeClr val="bg1"/>
                    </a:solidFill>
                    <a:effectLst/>
                    <a:latin typeface="Arial" panose="020B0604020202020204" pitchFamily="34" charset="0"/>
                    <a:cs typeface="Arial" panose="020B0604020202020204" pitchFamily="34" charset="0"/>
                  </a:rPr>
                  <a:t>2</a:t>
                </a:r>
                <a:r>
                  <a:rPr lang="en-US" sz="2400" b="0" i="0" dirty="0">
                    <a:solidFill>
                      <a:schemeClr val="bg1"/>
                    </a:solidFill>
                    <a:effectLst/>
                    <a:latin typeface="Arial" panose="020B0604020202020204" pitchFamily="34" charset="0"/>
                    <a:cs typeface="Arial" panose="020B0604020202020204" pitchFamily="34" charset="0"/>
                  </a:rPr>
                  <a:t>SO</a:t>
                </a:r>
                <a:r>
                  <a:rPr lang="en-US" sz="2400" b="0" i="0" baseline="-25000" dirty="0">
                    <a:solidFill>
                      <a:schemeClr val="bg1"/>
                    </a:solidFill>
                    <a:effectLst/>
                    <a:latin typeface="Arial" panose="020B0604020202020204" pitchFamily="34" charset="0"/>
                    <a:cs typeface="Arial" panose="020B0604020202020204" pitchFamily="34" charset="0"/>
                  </a:rPr>
                  <a:t>4</a:t>
                </a:r>
                <a:r>
                  <a:rPr lang="en-US" sz="2400" b="0" i="0" dirty="0">
                    <a:solidFill>
                      <a:schemeClr val="bg1"/>
                    </a:solidFill>
                    <a:effectLst/>
                    <a:latin typeface="Arial" panose="020B0604020202020204" pitchFamily="34" charset="0"/>
                    <a:cs typeface="Arial" panose="020B0604020202020204" pitchFamily="34" charset="0"/>
                  </a:rPr>
                  <a:t> → 2H</a:t>
                </a:r>
                <a:r>
                  <a:rPr lang="en-US" sz="2400" b="0" i="0" baseline="-25000" dirty="0">
                    <a:solidFill>
                      <a:schemeClr val="bg1"/>
                    </a:solidFill>
                    <a:effectLst/>
                    <a:latin typeface="Arial" panose="020B0604020202020204" pitchFamily="34" charset="0"/>
                    <a:cs typeface="Arial" panose="020B0604020202020204" pitchFamily="34" charset="0"/>
                  </a:rPr>
                  <a:t>2</a:t>
                </a:r>
                <a:r>
                  <a:rPr lang="en-US" sz="2400" b="0" i="0" dirty="0">
                    <a:solidFill>
                      <a:schemeClr val="bg1"/>
                    </a:solidFill>
                    <a:effectLst/>
                    <a:latin typeface="Arial" panose="020B0604020202020204" pitchFamily="34" charset="0"/>
                    <a:cs typeface="Arial" panose="020B0604020202020204" pitchFamily="34" charset="0"/>
                  </a:rPr>
                  <a:t>O + 2NH</a:t>
                </a:r>
                <a:r>
                  <a:rPr lang="en-US" sz="2400" b="0" i="0" baseline="-25000" dirty="0">
                    <a:solidFill>
                      <a:schemeClr val="bg1"/>
                    </a:solidFill>
                    <a:effectLst/>
                    <a:latin typeface="Arial" panose="020B0604020202020204" pitchFamily="34" charset="0"/>
                    <a:cs typeface="Arial" panose="020B0604020202020204" pitchFamily="34" charset="0"/>
                  </a:rPr>
                  <a:t>3</a:t>
                </a:r>
                <a:r>
                  <a:rPr lang="en-US" sz="2400" b="0" i="0" dirty="0">
                    <a:solidFill>
                      <a:schemeClr val="bg1"/>
                    </a:solidFill>
                    <a:effectLst/>
                    <a:latin typeface="Arial" panose="020B0604020202020204" pitchFamily="34" charset="0"/>
                    <a:cs typeface="Arial" panose="020B0604020202020204" pitchFamily="34" charset="0"/>
                  </a:rPr>
                  <a:t>↑ + BaSO</a:t>
                </a:r>
                <a:r>
                  <a:rPr lang="en-US" sz="2400" b="0" i="0" baseline="-25000" dirty="0">
                    <a:solidFill>
                      <a:schemeClr val="bg1"/>
                    </a:solidFill>
                    <a:effectLst/>
                    <a:latin typeface="Arial" panose="020B0604020202020204" pitchFamily="34" charset="0"/>
                    <a:cs typeface="Arial" panose="020B0604020202020204" pitchFamily="34" charset="0"/>
                  </a:rPr>
                  <a:t>4</a:t>
                </a:r>
                <a:r>
                  <a:rPr lang="en-US" sz="2400" b="0" i="0" dirty="0">
                    <a:solidFill>
                      <a:schemeClr val="bg1"/>
                    </a:solidFill>
                    <a:effectLst/>
                    <a:latin typeface="Arial" panose="020B0604020202020204" pitchFamily="34" charset="0"/>
                    <a:cs typeface="Arial" panose="020B0604020202020204" pitchFamily="34" charset="0"/>
                  </a:rPr>
                  <a:t>↓</a:t>
                </a:r>
              </a:p>
              <a:p>
                <a:pPr algn="l"/>
                <a:endParaRPr lang="en-US" sz="2400" b="0" i="0" dirty="0">
                  <a:solidFill>
                    <a:schemeClr val="bg1"/>
                  </a:solidFill>
                  <a:effectLst/>
                  <a:latin typeface="Arial" panose="020B0604020202020204" pitchFamily="34" charset="0"/>
                  <a:cs typeface="Arial" panose="020B0604020202020204" pitchFamily="34" charset="0"/>
                </a:endParaRPr>
              </a:p>
              <a:p>
                <a:pPr algn="l"/>
                <a:r>
                  <a:rPr lang="en-US" sz="2400" b="0" i="0" dirty="0">
                    <a:solidFill>
                      <a:schemeClr val="bg1"/>
                    </a:solidFill>
                    <a:effectLst/>
                    <a:latin typeface="Arial" panose="020B0604020202020204" pitchFamily="34" charset="0"/>
                    <a:cs typeface="Arial" panose="020B0604020202020204" pitchFamily="34" charset="0"/>
                  </a:rPr>
                  <a:t>BaCl</a:t>
                </a:r>
                <a:r>
                  <a:rPr lang="en-US" sz="2400" b="0" i="0" baseline="-25000" dirty="0">
                    <a:solidFill>
                      <a:schemeClr val="bg1"/>
                    </a:solidFill>
                    <a:effectLst/>
                    <a:latin typeface="Arial" panose="020B0604020202020204" pitchFamily="34" charset="0"/>
                    <a:cs typeface="Arial" panose="020B0604020202020204" pitchFamily="34" charset="0"/>
                  </a:rPr>
                  <a:t>2</a:t>
                </a:r>
                <a:r>
                  <a:rPr lang="en-US" sz="2400" b="0" i="0" dirty="0">
                    <a:solidFill>
                      <a:schemeClr val="bg1"/>
                    </a:solidFill>
                    <a:effectLst/>
                    <a:latin typeface="Arial" panose="020B0604020202020204" pitchFamily="34" charset="0"/>
                    <a:cs typeface="Arial" panose="020B0604020202020204" pitchFamily="34" charset="0"/>
                  </a:rPr>
                  <a:t> + (NH</a:t>
                </a:r>
                <a:r>
                  <a:rPr lang="en-US" sz="2400" b="0" i="0" baseline="-25000" dirty="0">
                    <a:solidFill>
                      <a:schemeClr val="bg1"/>
                    </a:solidFill>
                    <a:effectLst/>
                    <a:latin typeface="Arial" panose="020B0604020202020204" pitchFamily="34" charset="0"/>
                    <a:cs typeface="Arial" panose="020B0604020202020204" pitchFamily="34" charset="0"/>
                  </a:rPr>
                  <a:t>4</a:t>
                </a:r>
                <a:r>
                  <a:rPr lang="en-US" sz="2400" b="0" i="0" dirty="0">
                    <a:solidFill>
                      <a:schemeClr val="bg1"/>
                    </a:solidFill>
                    <a:effectLst/>
                    <a:latin typeface="Arial" panose="020B0604020202020204" pitchFamily="34" charset="0"/>
                    <a:cs typeface="Arial" panose="020B0604020202020204" pitchFamily="34" charset="0"/>
                  </a:rPr>
                  <a:t>)</a:t>
                </a:r>
                <a:r>
                  <a:rPr lang="en-US" sz="2400" b="0" i="0" baseline="-25000" dirty="0">
                    <a:solidFill>
                      <a:schemeClr val="bg1"/>
                    </a:solidFill>
                    <a:effectLst/>
                    <a:latin typeface="Arial" panose="020B0604020202020204" pitchFamily="34" charset="0"/>
                    <a:cs typeface="Arial" panose="020B0604020202020204" pitchFamily="34" charset="0"/>
                  </a:rPr>
                  <a:t>2</a:t>
                </a:r>
                <a:r>
                  <a:rPr lang="en-US" sz="2400" b="0" i="0" dirty="0">
                    <a:solidFill>
                      <a:schemeClr val="bg1"/>
                    </a:solidFill>
                    <a:effectLst/>
                    <a:latin typeface="Arial" panose="020B0604020202020204" pitchFamily="34" charset="0"/>
                    <a:cs typeface="Arial" panose="020B0604020202020204" pitchFamily="34" charset="0"/>
                  </a:rPr>
                  <a:t>SO</a:t>
                </a:r>
                <a:r>
                  <a:rPr lang="en-US" sz="2400" b="0" i="0" baseline="-25000" dirty="0">
                    <a:solidFill>
                      <a:schemeClr val="bg1"/>
                    </a:solidFill>
                    <a:effectLst/>
                    <a:latin typeface="Arial" panose="020B0604020202020204" pitchFamily="34" charset="0"/>
                    <a:cs typeface="Arial" panose="020B0604020202020204" pitchFamily="34" charset="0"/>
                  </a:rPr>
                  <a:t>4</a:t>
                </a:r>
                <a:r>
                  <a:rPr lang="en-US" sz="2400" b="0" i="0" dirty="0">
                    <a:solidFill>
                      <a:schemeClr val="bg1"/>
                    </a:solidFill>
                    <a:effectLst/>
                    <a:latin typeface="Arial" panose="020B0604020202020204" pitchFamily="34" charset="0"/>
                    <a:cs typeface="Arial" panose="020B0604020202020204" pitchFamily="34" charset="0"/>
                  </a:rPr>
                  <a:t> → 2NH</a:t>
                </a:r>
                <a:r>
                  <a:rPr lang="en-US" sz="2400" b="0" i="0" baseline="-25000" dirty="0">
                    <a:solidFill>
                      <a:schemeClr val="bg1"/>
                    </a:solidFill>
                    <a:effectLst/>
                    <a:latin typeface="Arial" panose="020B0604020202020204" pitchFamily="34" charset="0"/>
                    <a:cs typeface="Arial" panose="020B0604020202020204" pitchFamily="34" charset="0"/>
                  </a:rPr>
                  <a:t>4</a:t>
                </a:r>
                <a:r>
                  <a:rPr lang="en-US" sz="2400" b="0" i="0" dirty="0">
                    <a:solidFill>
                      <a:schemeClr val="bg1"/>
                    </a:solidFill>
                    <a:effectLst/>
                    <a:latin typeface="Arial" panose="020B0604020202020204" pitchFamily="34" charset="0"/>
                    <a:cs typeface="Arial" panose="020B0604020202020204" pitchFamily="34" charset="0"/>
                  </a:rPr>
                  <a:t>Cl + BaSO</a:t>
                </a:r>
                <a:r>
                  <a:rPr lang="en-US" sz="2400" b="0" i="0" baseline="-25000" dirty="0">
                    <a:solidFill>
                      <a:schemeClr val="bg1"/>
                    </a:solidFill>
                    <a:effectLst/>
                    <a:latin typeface="Arial" panose="020B0604020202020204" pitchFamily="34" charset="0"/>
                    <a:cs typeface="Arial" panose="020B0604020202020204" pitchFamily="34" charset="0"/>
                  </a:rPr>
                  <a:t>4</a:t>
                </a:r>
                <a:r>
                  <a:rPr lang="en-US" sz="2400" b="0" i="0" dirty="0">
                    <a:solidFill>
                      <a:schemeClr val="bg1"/>
                    </a:solidFill>
                    <a:effectLst/>
                    <a:latin typeface="Arial" panose="020B0604020202020204" pitchFamily="34" charset="0"/>
                    <a:cs typeface="Arial" panose="020B0604020202020204" pitchFamily="34" charset="0"/>
                  </a:rPr>
                  <a:t>↓</a:t>
                </a:r>
              </a:p>
            </p:txBody>
          </p:sp>
        </p:grpSp>
        <p:pic>
          <p:nvPicPr>
            <p:cNvPr id="4" name="Picture 3">
              <a:extLst>
                <a:ext uri="{FF2B5EF4-FFF2-40B4-BE49-F238E27FC236}">
                  <a16:creationId xmlns:a16="http://schemas.microsoft.com/office/drawing/2014/main" id="{D42AE78B-77E8-ACDA-2DD2-7B4589C7F053}"/>
                </a:ext>
              </a:extLst>
            </p:cNvPr>
            <p:cNvPicPr>
              <a:picLocks noChangeAspect="1"/>
            </p:cNvPicPr>
            <p:nvPr/>
          </p:nvPicPr>
          <p:blipFill>
            <a:blip r:embed="rId3">
              <a:lum bright="100000" contrast="-70000"/>
            </a:blip>
            <a:stretch>
              <a:fillRect/>
            </a:stretch>
          </p:blipFill>
          <p:spPr>
            <a:xfrm>
              <a:off x="1452192" y="4491204"/>
              <a:ext cx="597012" cy="624086"/>
            </a:xfrm>
            <a:prstGeom prst="rect">
              <a:avLst/>
            </a:prstGeom>
          </p:spPr>
        </p:pic>
        <p:pic>
          <p:nvPicPr>
            <p:cNvPr id="9" name="Picture 8">
              <a:extLst>
                <a:ext uri="{FF2B5EF4-FFF2-40B4-BE49-F238E27FC236}">
                  <a16:creationId xmlns:a16="http://schemas.microsoft.com/office/drawing/2014/main" id="{A24A195C-208E-261B-9EB5-2908E20F5890}"/>
                </a:ext>
              </a:extLst>
            </p:cNvPr>
            <p:cNvPicPr>
              <a:picLocks noChangeAspect="1"/>
            </p:cNvPicPr>
            <p:nvPr/>
          </p:nvPicPr>
          <p:blipFill>
            <a:blip r:embed="rId3">
              <a:lum bright="100000" contrast="-70000"/>
            </a:blip>
            <a:stretch>
              <a:fillRect/>
            </a:stretch>
          </p:blipFill>
          <p:spPr>
            <a:xfrm>
              <a:off x="1457831" y="5165340"/>
              <a:ext cx="597012" cy="624086"/>
            </a:xfrm>
            <a:prstGeom prst="rect">
              <a:avLst/>
            </a:prstGeom>
          </p:spPr>
        </p:pic>
      </p:grpSp>
    </p:spTree>
    <p:extLst>
      <p:ext uri="{BB962C8B-B14F-4D97-AF65-F5344CB8AC3E}">
        <p14:creationId xmlns:p14="http://schemas.microsoft.com/office/powerpoint/2010/main" val="4232745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4F40B6-441B-A749-CDCB-C06A42DA9FC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83" y="0"/>
            <a:ext cx="12189833" cy="6858000"/>
          </a:xfrm>
          <a:prstGeom prst="rect">
            <a:avLst/>
          </a:prstGeom>
        </p:spPr>
      </p:pic>
      <p:sp>
        <p:nvSpPr>
          <p:cNvPr id="3" name="TextBox 2">
            <a:extLst>
              <a:ext uri="{FF2B5EF4-FFF2-40B4-BE49-F238E27FC236}">
                <a16:creationId xmlns:a16="http://schemas.microsoft.com/office/drawing/2014/main" id="{83B07B88-0B91-05F6-8F79-1ACA08EED70D}"/>
              </a:ext>
            </a:extLst>
          </p:cNvPr>
          <p:cNvSpPr txBox="1"/>
          <p:nvPr/>
        </p:nvSpPr>
        <p:spPr>
          <a:xfrm>
            <a:off x="1186543" y="2367171"/>
            <a:ext cx="3993401" cy="2123658"/>
          </a:xfrm>
          <a:prstGeom prst="rect">
            <a:avLst/>
          </a:prstGeom>
          <a:noFill/>
        </p:spPr>
        <p:txBody>
          <a:bodyPr wrap="none" rtlCol="0">
            <a:spAutoFit/>
          </a:bodyPr>
          <a:lstStyle/>
          <a:p>
            <a:r>
              <a:rPr lang="en-US" sz="6600" b="1" dirty="0">
                <a:solidFill>
                  <a:schemeClr val="bg1"/>
                </a:solidFill>
                <a:latin typeface="Arial" panose="020B0604020202020204" pitchFamily="34" charset="0"/>
                <a:cs typeface="Arial" panose="020B0604020202020204" pitchFamily="34" charset="0"/>
              </a:rPr>
              <a:t>CÂU </a:t>
            </a:r>
            <a:r>
              <a:rPr lang="en-US" sz="6600" b="1">
                <a:solidFill>
                  <a:schemeClr val="bg1"/>
                </a:solidFill>
                <a:latin typeface="Arial" panose="020B0604020202020204" pitchFamily="34" charset="0"/>
                <a:cs typeface="Arial" panose="020B0604020202020204" pitchFamily="34" charset="0"/>
              </a:rPr>
              <a:t>HỎI </a:t>
            </a:r>
          </a:p>
          <a:p>
            <a:r>
              <a:rPr lang="en-US" sz="6600" b="1" dirty="0">
                <a:solidFill>
                  <a:schemeClr val="bg1"/>
                </a:solidFill>
                <a:latin typeface="Arial" panose="020B0604020202020204" pitchFamily="34" charset="0"/>
                <a:cs typeface="Arial" panose="020B0604020202020204" pitchFamily="34" charset="0"/>
              </a:rPr>
              <a:t>ÔN TẬP</a:t>
            </a:r>
          </a:p>
        </p:txBody>
      </p:sp>
    </p:spTree>
    <p:extLst>
      <p:ext uri="{BB962C8B-B14F-4D97-AF65-F5344CB8AC3E}">
        <p14:creationId xmlns:p14="http://schemas.microsoft.com/office/powerpoint/2010/main" val="1129009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50"/>
            <a:ext cx="9575804" cy="14709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29225" y="3008067"/>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543756" cy="430887"/>
            </a:xfrm>
            <a:prstGeom prst="rect">
              <a:avLst/>
            </a:prstGeom>
            <a:noFill/>
          </p:spPr>
          <p:txBody>
            <a:bodyPr wrap="none" rtlCol="0">
              <a:spAutoFit/>
            </a:bodyPr>
            <a:lstStyle/>
            <a:p>
              <a:r>
                <a:rPr lang="en-US" sz="2200" b="1">
                  <a:solidFill>
                    <a:schemeClr val="bg1"/>
                  </a:solidFill>
                </a:rPr>
                <a:t>BÀI TẬP 1</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282792" cy="1200329"/>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Ammonia là chất kh</a:t>
            </a:r>
            <a:r>
              <a:rPr lang="en-US" sz="2400" dirty="0">
                <a:solidFill>
                  <a:srgbClr val="333333"/>
                </a:solidFill>
                <a:latin typeface="Arial" panose="020B0604020202020204" pitchFamily="34" charset="0"/>
                <a:cs typeface="Arial" panose="020B0604020202020204" pitchFamily="34" charset="0"/>
              </a:rPr>
              <a:t>í</a:t>
            </a:r>
            <a:r>
              <a:rPr lang="vi-VN" sz="2400" b="0" i="0" dirty="0">
                <a:solidFill>
                  <a:srgbClr val="333333"/>
                </a:solidFill>
                <a:effectLst/>
                <a:latin typeface="Arial" panose="020B0604020202020204" pitchFamily="34" charset="0"/>
                <a:cs typeface="Arial" panose="020B0604020202020204" pitchFamily="34" charset="0"/>
              </a:rPr>
              <a:t> có màu gì?</a:t>
            </a:r>
          </a:p>
          <a:p>
            <a:pPr algn="l"/>
            <a:r>
              <a:rPr lang="vi-VN" sz="2400" b="0" i="0" dirty="0">
                <a:solidFill>
                  <a:srgbClr val="333333"/>
                </a:solidFill>
                <a:effectLst/>
                <a:latin typeface="Arial" panose="020B0604020202020204" pitchFamily="34" charset="0"/>
                <a:cs typeface="Arial" panose="020B0604020202020204" pitchFamily="34" charset="0"/>
              </a:rPr>
              <a:t>	A. Nâu đỏ.	</a:t>
            </a:r>
            <a:r>
              <a:rPr lang="en-US" sz="2400" b="0" i="0" dirty="0">
                <a:solidFill>
                  <a:srgbClr val="333333"/>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B. Xám nhạt.	</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dirty="0">
                <a:solidFill>
                  <a:srgbClr val="333333"/>
                </a:solidFill>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C. Không màu.	</a:t>
            </a:r>
            <a:r>
              <a:rPr lang="en-US" sz="2400" b="0" i="0" dirty="0">
                <a:solidFill>
                  <a:srgbClr val="333333"/>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D. Khói trắng.</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68157" y="3801311"/>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C</a:t>
              </a:r>
            </a:p>
          </p:txBody>
        </p:sp>
      </p:grpSp>
    </p:spTree>
    <p:extLst>
      <p:ext uri="{BB962C8B-B14F-4D97-AF65-F5344CB8AC3E}">
        <p14:creationId xmlns:p14="http://schemas.microsoft.com/office/powerpoint/2010/main" val="4095626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50"/>
            <a:ext cx="9575804" cy="14195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41925" y="3306097"/>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2</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282792" cy="1200329"/>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Độ tan của ammonia trong nước:</a:t>
            </a:r>
          </a:p>
          <a:p>
            <a:pPr algn="l"/>
            <a:r>
              <a:rPr lang="vi-VN" sz="2400" b="0" i="0" dirty="0">
                <a:solidFill>
                  <a:srgbClr val="333333"/>
                </a:solidFill>
                <a:effectLst/>
                <a:latin typeface="Arial" panose="020B0604020202020204" pitchFamily="34" charset="0"/>
                <a:cs typeface="Arial" panose="020B0604020202020204" pitchFamily="34" charset="0"/>
              </a:rPr>
              <a:t>	A. Không tan.	</a:t>
            </a:r>
            <a:r>
              <a:rPr lang="en-US" sz="2400" b="0" i="0" dirty="0">
                <a:solidFill>
                  <a:srgbClr val="333333"/>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B. Khó tan.	</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dirty="0">
                <a:solidFill>
                  <a:srgbClr val="333333"/>
                </a:solidFill>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C. Tan ít.	</a:t>
            </a:r>
            <a:r>
              <a:rPr lang="en-US" sz="2400" b="0" i="0" dirty="0">
                <a:solidFill>
                  <a:srgbClr val="333333"/>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D. Tan nhiều.</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80857" y="4099341"/>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D</a:t>
              </a:r>
            </a:p>
          </p:txBody>
        </p:sp>
      </p:grpSp>
    </p:spTree>
    <p:extLst>
      <p:ext uri="{BB962C8B-B14F-4D97-AF65-F5344CB8AC3E}">
        <p14:creationId xmlns:p14="http://schemas.microsoft.com/office/powerpoint/2010/main" val="67668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49"/>
            <a:ext cx="9575804" cy="14653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41925" y="3306097"/>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3</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282792" cy="1200329"/>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Có thể dùng chất nào sau đây để trung hòa ammonia?</a:t>
            </a:r>
          </a:p>
          <a:p>
            <a:pPr algn="l"/>
            <a:r>
              <a:rPr lang="vi-VN" sz="2400" b="0" i="0" dirty="0">
                <a:solidFill>
                  <a:srgbClr val="333333"/>
                </a:solidFill>
                <a:effectLst/>
                <a:latin typeface="Arial" panose="020B0604020202020204" pitchFamily="34" charset="0"/>
                <a:cs typeface="Arial" panose="020B0604020202020204" pitchFamily="34" charset="0"/>
              </a:rPr>
              <a:t> 	A. Giấm ăn.	</a:t>
            </a:r>
            <a:r>
              <a:rPr lang="en-US" sz="2400" b="0" i="0" dirty="0">
                <a:solidFill>
                  <a:srgbClr val="333333"/>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B. Muối ăn.	</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dirty="0">
                <a:solidFill>
                  <a:srgbClr val="333333"/>
                </a:solidFill>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C. Baking soda.	</a:t>
            </a:r>
            <a:r>
              <a:rPr lang="en-US" sz="2400" b="0" i="0" dirty="0">
                <a:solidFill>
                  <a:srgbClr val="333333"/>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D. Vôi.</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80857" y="4099341"/>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A</a:t>
              </a:r>
            </a:p>
          </p:txBody>
        </p:sp>
      </p:grpSp>
    </p:spTree>
    <p:extLst>
      <p:ext uri="{BB962C8B-B14F-4D97-AF65-F5344CB8AC3E}">
        <p14:creationId xmlns:p14="http://schemas.microsoft.com/office/powerpoint/2010/main" val="1687259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50"/>
            <a:ext cx="9575804" cy="22546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29225" y="4003414"/>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4</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282792" cy="1938992"/>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Tính base của NH</a:t>
            </a:r>
            <a:r>
              <a:rPr lang="vi-VN" sz="2400" b="0" i="0" baseline="-25000" dirty="0">
                <a:solidFill>
                  <a:srgbClr val="333333"/>
                </a:solidFill>
                <a:effectLst/>
                <a:latin typeface="Arial" panose="020B0604020202020204" pitchFamily="34" charset="0"/>
                <a:cs typeface="Arial" panose="020B0604020202020204" pitchFamily="34" charset="0"/>
              </a:rPr>
              <a:t>3</a:t>
            </a:r>
            <a:r>
              <a:rPr lang="vi-VN" sz="2400" b="0" i="0" dirty="0">
                <a:solidFill>
                  <a:srgbClr val="333333"/>
                </a:solidFill>
                <a:effectLst/>
                <a:latin typeface="Arial" panose="020B0604020202020204" pitchFamily="34" charset="0"/>
                <a:cs typeface="Arial" panose="020B0604020202020204" pitchFamily="34" charset="0"/>
              </a:rPr>
              <a:t> do:</a:t>
            </a:r>
          </a:p>
          <a:p>
            <a:pPr algn="l"/>
            <a:r>
              <a:rPr lang="vi-VN" sz="2400" b="0" i="0" dirty="0">
                <a:solidFill>
                  <a:srgbClr val="333333"/>
                </a:solidFill>
                <a:effectLst/>
                <a:latin typeface="Arial" panose="020B0604020202020204" pitchFamily="34" charset="0"/>
                <a:cs typeface="Arial" panose="020B0604020202020204" pitchFamily="34" charset="0"/>
              </a:rPr>
              <a:t>	A. Trên N còn cặp e tự do.</a:t>
            </a:r>
          </a:p>
          <a:p>
            <a:pPr algn="l"/>
            <a:r>
              <a:rPr lang="vi-VN" sz="2400" b="0" i="0" dirty="0">
                <a:solidFill>
                  <a:srgbClr val="333333"/>
                </a:solidFill>
                <a:effectLst/>
                <a:latin typeface="Arial" panose="020B0604020202020204" pitchFamily="34" charset="0"/>
                <a:cs typeface="Arial" panose="020B0604020202020204" pitchFamily="34" charset="0"/>
              </a:rPr>
              <a:t>	B. Phân tử có 3 liên kết cộng hóa trị phân cực.</a:t>
            </a:r>
          </a:p>
          <a:p>
            <a:pPr algn="l"/>
            <a:r>
              <a:rPr lang="vi-VN" sz="2400" b="0" i="0" dirty="0">
                <a:solidFill>
                  <a:srgbClr val="333333"/>
                </a:solidFill>
                <a:effectLst/>
                <a:latin typeface="Arial" panose="020B0604020202020204" pitchFamily="34" charset="0"/>
                <a:cs typeface="Arial" panose="020B0604020202020204" pitchFamily="34" charset="0"/>
              </a:rPr>
              <a:t>	C. NH</a:t>
            </a:r>
            <a:r>
              <a:rPr lang="vi-VN" sz="2400" b="0" i="0" baseline="-25000" dirty="0">
                <a:solidFill>
                  <a:srgbClr val="333333"/>
                </a:solidFill>
                <a:effectLst/>
                <a:latin typeface="Arial" panose="020B0604020202020204" pitchFamily="34" charset="0"/>
                <a:cs typeface="Arial" panose="020B0604020202020204" pitchFamily="34" charset="0"/>
              </a:rPr>
              <a:t>3</a:t>
            </a:r>
            <a:r>
              <a:rPr lang="vi-VN" sz="2400" b="0" i="0" dirty="0">
                <a:solidFill>
                  <a:srgbClr val="333333"/>
                </a:solidFill>
                <a:effectLst/>
                <a:latin typeface="Arial" panose="020B0604020202020204" pitchFamily="34" charset="0"/>
                <a:cs typeface="Arial" panose="020B0604020202020204" pitchFamily="34" charset="0"/>
              </a:rPr>
              <a:t> tan được nhiều trong nước.</a:t>
            </a:r>
          </a:p>
          <a:p>
            <a:pPr algn="l"/>
            <a:r>
              <a:rPr lang="vi-VN" sz="2400" b="0" i="0" dirty="0">
                <a:solidFill>
                  <a:srgbClr val="333333"/>
                </a:solidFill>
                <a:effectLst/>
                <a:latin typeface="Arial" panose="020B0604020202020204" pitchFamily="34" charset="0"/>
                <a:cs typeface="Arial" panose="020B0604020202020204" pitchFamily="34" charset="0"/>
              </a:rPr>
              <a:t>	D. NH</a:t>
            </a:r>
            <a:r>
              <a:rPr lang="vi-VN" sz="2400" b="0" i="0" baseline="-25000" dirty="0">
                <a:solidFill>
                  <a:srgbClr val="333333"/>
                </a:solidFill>
                <a:effectLst/>
                <a:latin typeface="Arial" panose="020B0604020202020204" pitchFamily="34" charset="0"/>
                <a:cs typeface="Arial" panose="020B0604020202020204" pitchFamily="34" charset="0"/>
              </a:rPr>
              <a:t>3</a:t>
            </a:r>
            <a:r>
              <a:rPr lang="vi-VN" sz="2400" b="0" i="0" dirty="0">
                <a:solidFill>
                  <a:srgbClr val="333333"/>
                </a:solidFill>
                <a:effectLst/>
                <a:latin typeface="Arial" panose="020B0604020202020204" pitchFamily="34" charset="0"/>
                <a:cs typeface="Arial" panose="020B0604020202020204" pitchFamily="34" charset="0"/>
              </a:rPr>
              <a:t> tác dụng với nước tạo NH</a:t>
            </a:r>
            <a:r>
              <a:rPr lang="vi-VN" sz="2400" b="0" i="0" baseline="-25000" dirty="0">
                <a:solidFill>
                  <a:srgbClr val="333333"/>
                </a:solidFill>
                <a:effectLst/>
                <a:latin typeface="Arial" panose="020B0604020202020204" pitchFamily="34" charset="0"/>
                <a:cs typeface="Arial" panose="020B0604020202020204" pitchFamily="34" charset="0"/>
              </a:rPr>
              <a:t>4</a:t>
            </a:r>
            <a:r>
              <a:rPr lang="vi-VN" sz="2400" b="0" i="0" dirty="0">
                <a:solidFill>
                  <a:srgbClr val="333333"/>
                </a:solidFill>
                <a:effectLst/>
                <a:latin typeface="Arial" panose="020B0604020202020204" pitchFamily="34" charset="0"/>
                <a:cs typeface="Arial" panose="020B0604020202020204" pitchFamily="34" charset="0"/>
              </a:rPr>
              <a:t>OH.</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68157" y="4796658"/>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A</a:t>
              </a:r>
            </a:p>
          </p:txBody>
        </p:sp>
      </p:grpSp>
    </p:spTree>
    <p:extLst>
      <p:ext uri="{BB962C8B-B14F-4D97-AF65-F5344CB8AC3E}">
        <p14:creationId xmlns:p14="http://schemas.microsoft.com/office/powerpoint/2010/main" val="1574043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18">
            <a:extLst>
              <a:ext uri="{FF2B5EF4-FFF2-40B4-BE49-F238E27FC236}">
                <a16:creationId xmlns:a16="http://schemas.microsoft.com/office/drawing/2014/main" id="{21104C0B-1110-0219-7FAE-F2002AEDD0B5}"/>
              </a:ext>
            </a:extLst>
          </p:cNvPr>
          <p:cNvGrpSpPr/>
          <p:nvPr/>
        </p:nvGrpSpPr>
        <p:grpSpPr>
          <a:xfrm rot="12990985">
            <a:off x="-64014" y="-877297"/>
            <a:ext cx="2267893" cy="1830518"/>
            <a:chOff x="1821878" y="2257804"/>
            <a:chExt cx="2202275" cy="1777555"/>
          </a:xfrm>
          <a:noFill/>
        </p:grpSpPr>
        <p:sp>
          <p:nvSpPr>
            <p:cNvPr id="91" name="Freeform: Shape 90">
              <a:extLst>
                <a:ext uri="{FF2B5EF4-FFF2-40B4-BE49-F238E27FC236}">
                  <a16:creationId xmlns:a16="http://schemas.microsoft.com/office/drawing/2014/main" id="{E27A565A-2F35-B9A7-E43A-24CA9FE8BC74}"/>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C2EB3D0-145B-BACF-CAB9-42892DD3CB6F}"/>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437D20C-F091-F065-1DA3-F55385F65CAF}"/>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94" name="Graphic 18">
            <a:extLst>
              <a:ext uri="{FF2B5EF4-FFF2-40B4-BE49-F238E27FC236}">
                <a16:creationId xmlns:a16="http://schemas.microsoft.com/office/drawing/2014/main" id="{C4845405-BC05-5CD7-9FEE-22ADE26D0950}"/>
              </a:ext>
            </a:extLst>
          </p:cNvPr>
          <p:cNvGrpSpPr/>
          <p:nvPr/>
        </p:nvGrpSpPr>
        <p:grpSpPr>
          <a:xfrm rot="11280797">
            <a:off x="9903239" y="-935580"/>
            <a:ext cx="2267893" cy="1830518"/>
            <a:chOff x="1821878" y="2257804"/>
            <a:chExt cx="2202275" cy="1777555"/>
          </a:xfrm>
          <a:noFill/>
        </p:grpSpPr>
        <p:sp>
          <p:nvSpPr>
            <p:cNvPr id="95" name="Freeform: Shape 94">
              <a:extLst>
                <a:ext uri="{FF2B5EF4-FFF2-40B4-BE49-F238E27FC236}">
                  <a16:creationId xmlns:a16="http://schemas.microsoft.com/office/drawing/2014/main" id="{15353221-B0B1-E486-3AE6-F6D07A9B3F34}"/>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0" name="Freeform: Shape 10239">
              <a:extLst>
                <a:ext uri="{FF2B5EF4-FFF2-40B4-BE49-F238E27FC236}">
                  <a16:creationId xmlns:a16="http://schemas.microsoft.com/office/drawing/2014/main" id="{DEAA8494-7A4F-2596-198F-CE90AC25FA1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1" name="Freeform: Shape 10240">
              <a:extLst>
                <a:ext uri="{FF2B5EF4-FFF2-40B4-BE49-F238E27FC236}">
                  <a16:creationId xmlns:a16="http://schemas.microsoft.com/office/drawing/2014/main" id="{25DFE554-D25A-6123-48A3-5807DE080D43}"/>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0243" name="Graphic 10242">
            <a:extLst>
              <a:ext uri="{FF2B5EF4-FFF2-40B4-BE49-F238E27FC236}">
                <a16:creationId xmlns:a16="http://schemas.microsoft.com/office/drawing/2014/main" id="{38E7CD11-D36B-54D6-0929-BD784C123521}"/>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flipV="1">
            <a:off x="0" y="4953000"/>
            <a:ext cx="4419600" cy="1905000"/>
          </a:xfrm>
          <a:prstGeom prst="rect">
            <a:avLst/>
          </a:prstGeom>
        </p:spPr>
      </p:pic>
      <p:pic>
        <p:nvPicPr>
          <p:cNvPr id="10244" name="Graphic 10243">
            <a:extLst>
              <a:ext uri="{FF2B5EF4-FFF2-40B4-BE49-F238E27FC236}">
                <a16:creationId xmlns:a16="http://schemas.microsoft.com/office/drawing/2014/main" id="{D242223C-63A3-A5BC-AFB5-AB45665CEF01}"/>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9833737" y="141518"/>
            <a:ext cx="642360" cy="650962"/>
          </a:xfrm>
          <a:prstGeom prst="rect">
            <a:avLst/>
          </a:prstGeom>
        </p:spPr>
      </p:pic>
      <p:pic>
        <p:nvPicPr>
          <p:cNvPr id="10245" name="Graphic 10244">
            <a:extLst>
              <a:ext uri="{FF2B5EF4-FFF2-40B4-BE49-F238E27FC236}">
                <a16:creationId xmlns:a16="http://schemas.microsoft.com/office/drawing/2014/main" id="{9D9D5AA7-F765-C37F-FC7F-4AC0CE319E00}"/>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712967" y="141518"/>
            <a:ext cx="642360" cy="650962"/>
          </a:xfrm>
          <a:prstGeom prst="rect">
            <a:avLst/>
          </a:prstGeom>
        </p:spPr>
      </p:pic>
      <p:pic>
        <p:nvPicPr>
          <p:cNvPr id="10246" name="Graphic 10245">
            <a:extLst>
              <a:ext uri="{FF2B5EF4-FFF2-40B4-BE49-F238E27FC236}">
                <a16:creationId xmlns:a16="http://schemas.microsoft.com/office/drawing/2014/main" id="{8C3562F6-A532-7EED-3A5A-4BBB038EC593}"/>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6781800" y="4248150"/>
            <a:ext cx="5410200" cy="2609850"/>
          </a:xfrm>
          <a:prstGeom prst="rect">
            <a:avLst/>
          </a:prstGeom>
        </p:spPr>
      </p:pic>
      <p:grpSp>
        <p:nvGrpSpPr>
          <p:cNvPr id="10247" name="Graphic 18">
            <a:extLst>
              <a:ext uri="{FF2B5EF4-FFF2-40B4-BE49-F238E27FC236}">
                <a16:creationId xmlns:a16="http://schemas.microsoft.com/office/drawing/2014/main" id="{0E1B3B11-4596-0A17-08DB-BA4B3F64FFDB}"/>
              </a:ext>
            </a:extLst>
          </p:cNvPr>
          <p:cNvGrpSpPr/>
          <p:nvPr/>
        </p:nvGrpSpPr>
        <p:grpSpPr>
          <a:xfrm rot="2187709">
            <a:off x="10661115" y="5981778"/>
            <a:ext cx="1727244" cy="1394136"/>
            <a:chOff x="1821878" y="2257804"/>
            <a:chExt cx="2202275" cy="1777555"/>
          </a:xfrm>
          <a:noFill/>
        </p:grpSpPr>
        <p:sp>
          <p:nvSpPr>
            <p:cNvPr id="10248" name="Freeform: Shape 10247">
              <a:extLst>
                <a:ext uri="{FF2B5EF4-FFF2-40B4-BE49-F238E27FC236}">
                  <a16:creationId xmlns:a16="http://schemas.microsoft.com/office/drawing/2014/main" id="{017591FF-8714-5EF1-7655-8AC1B4AF2223}"/>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9" name="Freeform: Shape 10248">
              <a:extLst>
                <a:ext uri="{FF2B5EF4-FFF2-40B4-BE49-F238E27FC236}">
                  <a16:creationId xmlns:a16="http://schemas.microsoft.com/office/drawing/2014/main" id="{ECB78BDC-F812-4AB6-F66A-07032839E276}"/>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0" name="Freeform: Shape 10249">
              <a:extLst>
                <a:ext uri="{FF2B5EF4-FFF2-40B4-BE49-F238E27FC236}">
                  <a16:creationId xmlns:a16="http://schemas.microsoft.com/office/drawing/2014/main" id="{24095EED-B740-5DA3-8165-EFA10416EE39}"/>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10251" name="Graphic 18">
            <a:extLst>
              <a:ext uri="{FF2B5EF4-FFF2-40B4-BE49-F238E27FC236}">
                <a16:creationId xmlns:a16="http://schemas.microsoft.com/office/drawing/2014/main" id="{1BE87DBD-5EB2-B7EB-5746-ED824369A19D}"/>
              </a:ext>
            </a:extLst>
          </p:cNvPr>
          <p:cNvGrpSpPr/>
          <p:nvPr/>
        </p:nvGrpSpPr>
        <p:grpSpPr>
          <a:xfrm rot="1262188">
            <a:off x="-210085" y="5981778"/>
            <a:ext cx="1727244" cy="1394136"/>
            <a:chOff x="1821878" y="2257804"/>
            <a:chExt cx="2202275" cy="1777555"/>
          </a:xfrm>
          <a:noFill/>
        </p:grpSpPr>
        <p:sp>
          <p:nvSpPr>
            <p:cNvPr id="10252" name="Freeform: Shape 10251">
              <a:extLst>
                <a:ext uri="{FF2B5EF4-FFF2-40B4-BE49-F238E27FC236}">
                  <a16:creationId xmlns:a16="http://schemas.microsoft.com/office/drawing/2014/main" id="{09F560EE-FC9F-DDCA-869E-A3FF44D4FCE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3" name="Freeform: Shape 10252">
              <a:extLst>
                <a:ext uri="{FF2B5EF4-FFF2-40B4-BE49-F238E27FC236}">
                  <a16:creationId xmlns:a16="http://schemas.microsoft.com/office/drawing/2014/main" id="{5D17C198-E667-FA62-F86C-48324C76BC72}"/>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4" name="Freeform: Shape 10253">
              <a:extLst>
                <a:ext uri="{FF2B5EF4-FFF2-40B4-BE49-F238E27FC236}">
                  <a16:creationId xmlns:a16="http://schemas.microsoft.com/office/drawing/2014/main" id="{0F424F9D-F14A-3D37-D97B-5BD0D3E45618}"/>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075" name="Group 2074">
            <a:extLst>
              <a:ext uri="{FF2B5EF4-FFF2-40B4-BE49-F238E27FC236}">
                <a16:creationId xmlns:a16="http://schemas.microsoft.com/office/drawing/2014/main" id="{9BBA25B1-8D54-C4AB-2FA3-A83D2E6D2C23}"/>
              </a:ext>
            </a:extLst>
          </p:cNvPr>
          <p:cNvGrpSpPr/>
          <p:nvPr/>
        </p:nvGrpSpPr>
        <p:grpSpPr>
          <a:xfrm>
            <a:off x="699446" y="1345347"/>
            <a:ext cx="10568112" cy="1234891"/>
            <a:chOff x="2328401" y="2802955"/>
            <a:chExt cx="7535198" cy="1234891"/>
          </a:xfrm>
        </p:grpSpPr>
        <p:sp>
          <p:nvSpPr>
            <p:cNvPr id="2055" name="Rectangle: Rounded Corners 2054">
              <a:extLst>
                <a:ext uri="{FF2B5EF4-FFF2-40B4-BE49-F238E27FC236}">
                  <a16:creationId xmlns:a16="http://schemas.microsoft.com/office/drawing/2014/main" id="{0D9079F7-41E5-7662-8A0D-3FE310A85CB2}"/>
                </a:ext>
              </a:extLst>
            </p:cNvPr>
            <p:cNvSpPr/>
            <p:nvPr/>
          </p:nvSpPr>
          <p:spPr>
            <a:xfrm>
              <a:off x="2408222" y="2802955"/>
              <a:ext cx="7375556" cy="1234891"/>
            </a:xfrm>
            <a:prstGeom prst="roundRect">
              <a:avLst>
                <a:gd name="adj" fmla="val 21541"/>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TextBox 2070">
              <a:extLst>
                <a:ext uri="{FF2B5EF4-FFF2-40B4-BE49-F238E27FC236}">
                  <a16:creationId xmlns:a16="http://schemas.microsoft.com/office/drawing/2014/main" id="{3E26BF09-BC1B-ADFA-90B9-B0CEB90041A1}"/>
                </a:ext>
              </a:extLst>
            </p:cNvPr>
            <p:cNvSpPr txBox="1"/>
            <p:nvPr/>
          </p:nvSpPr>
          <p:spPr>
            <a:xfrm>
              <a:off x="2328401" y="2928881"/>
              <a:ext cx="7535198" cy="970266"/>
            </a:xfrm>
            <a:prstGeom prst="rect">
              <a:avLst/>
            </a:prstGeom>
            <a:noFill/>
          </p:spPr>
          <p:txBody>
            <a:bodyPr wrap="square" rtlCol="0">
              <a:spAutoFit/>
            </a:bodyPr>
            <a:lstStyle/>
            <a:p>
              <a:pPr algn="ctr">
                <a:lnSpc>
                  <a:spcPct val="125000"/>
                </a:lnSpc>
              </a:pPr>
              <a:r>
                <a:rPr lang="vi-VN" sz="2400" b="1" dirty="0">
                  <a:latin typeface="Arial" panose="020B0604020202020204" pitchFamily="34" charset="0"/>
                  <a:cs typeface="Arial" panose="020B0604020202020204" pitchFamily="34" charset="0"/>
                </a:rPr>
                <a:t>Quan sát hình </a:t>
              </a:r>
              <a:r>
                <a:rPr lang="en-US" sz="2400" b="1" dirty="0" err="1">
                  <a:latin typeface="Arial" panose="020B0604020202020204" pitchFamily="34" charset="0"/>
                  <a:cs typeface="Arial" panose="020B0604020202020204" pitchFamily="34" charset="0"/>
                </a:rPr>
                <a:t>sau</a:t>
              </a:r>
              <a:r>
                <a:rPr lang="vi-VN" sz="2400" b="1" dirty="0">
                  <a:latin typeface="Arial" panose="020B0604020202020204" pitchFamily="34" charset="0"/>
                  <a:cs typeface="Arial" panose="020B0604020202020204" pitchFamily="34" charset="0"/>
                </a:rPr>
                <a:t>, mô tả cấu tạo của phân tử Ammonia. Dự đoán tính tan (trong nước) và tính oxi hóa - khử của ammonia. Giải thích</a:t>
              </a:r>
            </a:p>
          </p:txBody>
        </p:sp>
      </p:grpSp>
      <p:sp>
        <p:nvSpPr>
          <p:cNvPr id="2079" name="Hexagon 2078">
            <a:extLst>
              <a:ext uri="{FF2B5EF4-FFF2-40B4-BE49-F238E27FC236}">
                <a16:creationId xmlns:a16="http://schemas.microsoft.com/office/drawing/2014/main" id="{F2F4893E-6D13-9469-C175-24014DCA43F2}"/>
              </a:ext>
            </a:extLst>
          </p:cNvPr>
          <p:cNvSpPr/>
          <p:nvPr/>
        </p:nvSpPr>
        <p:spPr>
          <a:xfrm>
            <a:off x="5170999" y="4619928"/>
            <a:ext cx="1716480" cy="561016"/>
          </a:xfrm>
          <a:prstGeom prst="hexagon">
            <a:avLst/>
          </a:prstGeom>
          <a:solidFill>
            <a:schemeClr val="tx2">
              <a:lumMod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FFFF00"/>
                </a:solidFill>
              </a:rPr>
              <a:t>TRẢ LỜI</a:t>
            </a:r>
          </a:p>
        </p:txBody>
      </p:sp>
      <p:grpSp>
        <p:nvGrpSpPr>
          <p:cNvPr id="73" name="Group 72">
            <a:extLst>
              <a:ext uri="{FF2B5EF4-FFF2-40B4-BE49-F238E27FC236}">
                <a16:creationId xmlns:a16="http://schemas.microsoft.com/office/drawing/2014/main" id="{22269244-7570-8822-82E3-389B06699596}"/>
              </a:ext>
            </a:extLst>
          </p:cNvPr>
          <p:cNvGrpSpPr/>
          <p:nvPr/>
        </p:nvGrpSpPr>
        <p:grpSpPr>
          <a:xfrm>
            <a:off x="1200854" y="5272235"/>
            <a:ext cx="9834526" cy="1437445"/>
            <a:chOff x="1144083" y="3664446"/>
            <a:chExt cx="9232225" cy="1437445"/>
          </a:xfrm>
        </p:grpSpPr>
        <p:pic>
          <p:nvPicPr>
            <p:cNvPr id="67" name="Picture 66">
              <a:extLst>
                <a:ext uri="{FF2B5EF4-FFF2-40B4-BE49-F238E27FC236}">
                  <a16:creationId xmlns:a16="http://schemas.microsoft.com/office/drawing/2014/main" id="{433572B4-9AF1-1524-FB57-82BB5B67692B}"/>
                </a:ext>
              </a:extLst>
            </p:cNvPr>
            <p:cNvPicPr>
              <a:picLocks noChangeAspect="1"/>
            </p:cNvPicPr>
            <p:nvPr/>
          </p:nvPicPr>
          <p:blipFill>
            <a:blip r:embed="rId16">
              <a:duotone>
                <a:schemeClr val="accent1">
                  <a:shade val="45000"/>
                  <a:satMod val="135000"/>
                </a:schemeClr>
                <a:prstClr val="white"/>
              </a:duotone>
            </a:blip>
            <a:stretch>
              <a:fillRect/>
            </a:stretch>
          </p:blipFill>
          <p:spPr>
            <a:xfrm>
              <a:off x="1144083" y="3740438"/>
              <a:ext cx="875521" cy="875521"/>
            </a:xfrm>
            <a:prstGeom prst="rect">
              <a:avLst/>
            </a:prstGeom>
          </p:spPr>
        </p:pic>
        <p:sp>
          <p:nvSpPr>
            <p:cNvPr id="69" name="TextBox 68">
              <a:extLst>
                <a:ext uri="{FF2B5EF4-FFF2-40B4-BE49-F238E27FC236}">
                  <a16:creationId xmlns:a16="http://schemas.microsoft.com/office/drawing/2014/main" id="{C7750CAE-0AE3-921B-A6F2-54DE0AB977DC}"/>
                </a:ext>
              </a:extLst>
            </p:cNvPr>
            <p:cNvSpPr txBox="1"/>
            <p:nvPr/>
          </p:nvSpPr>
          <p:spPr>
            <a:xfrm>
              <a:off x="1942051" y="3664446"/>
              <a:ext cx="8434257" cy="1437445"/>
            </a:xfrm>
            <a:prstGeom prst="rect">
              <a:avLst/>
            </a:prstGeom>
            <a:noFill/>
          </p:spPr>
          <p:txBody>
            <a:bodyPr wrap="square" rtlCol="0">
              <a:spAutoFit/>
            </a:bodyPr>
            <a:lstStyle/>
            <a:p>
              <a:pPr>
                <a:lnSpc>
                  <a:spcPct val="125000"/>
                </a:lnSpc>
              </a:pPr>
              <a:r>
                <a:rPr lang="vi-VN" sz="2400" b="0" i="0" dirty="0">
                  <a:solidFill>
                    <a:srgbClr val="333333"/>
                  </a:solidFill>
                  <a:effectLst/>
                </a:rPr>
                <a:t>Theo công thức Lewis, nguyên tử Nitrogen trong phân tử NH</a:t>
              </a:r>
              <a:r>
                <a:rPr lang="vi-VN" sz="2400" b="0" i="0" baseline="-25000" dirty="0">
                  <a:solidFill>
                    <a:srgbClr val="333333"/>
                  </a:solidFill>
                  <a:effectLst/>
                </a:rPr>
                <a:t>3</a:t>
              </a:r>
              <a:r>
                <a:rPr lang="vi-VN" sz="2400" b="0" i="0" dirty="0">
                  <a:solidFill>
                    <a:srgbClr val="333333"/>
                  </a:solidFill>
                  <a:effectLst/>
                </a:rPr>
                <a:t> còn 1 cặp electron tự do chưa liên kết hoá học nên NH</a:t>
              </a:r>
              <a:r>
                <a:rPr lang="vi-VN" sz="2400" b="0" i="0" baseline="-25000" dirty="0">
                  <a:solidFill>
                    <a:srgbClr val="333333"/>
                  </a:solidFill>
                  <a:effectLst/>
                </a:rPr>
                <a:t>3 </a:t>
              </a:r>
              <a:r>
                <a:rPr lang="vi-VN" sz="2400" b="0" i="0" dirty="0">
                  <a:solidFill>
                    <a:srgbClr val="333333"/>
                  </a:solidFill>
                  <a:effectLst/>
                </a:rPr>
                <a:t>có khả năng hoạt động hoá học mạnh</a:t>
              </a:r>
              <a:endParaRPr lang="vi-VN" sz="2200" dirty="0">
                <a:cs typeface="Arial" panose="020B0604020202020204" pitchFamily="34" charset="0"/>
              </a:endParaRPr>
            </a:p>
          </p:txBody>
        </p:sp>
      </p:grpSp>
      <p:grpSp>
        <p:nvGrpSpPr>
          <p:cNvPr id="3" name="Group 2">
            <a:extLst>
              <a:ext uri="{FF2B5EF4-FFF2-40B4-BE49-F238E27FC236}">
                <a16:creationId xmlns:a16="http://schemas.microsoft.com/office/drawing/2014/main" id="{AC60BA3A-A71B-61F1-D3CE-F5971374E381}"/>
              </a:ext>
            </a:extLst>
          </p:cNvPr>
          <p:cNvGrpSpPr/>
          <p:nvPr/>
        </p:nvGrpSpPr>
        <p:grpSpPr>
          <a:xfrm>
            <a:off x="624072" y="259480"/>
            <a:ext cx="4696284" cy="979382"/>
            <a:chOff x="624072" y="259480"/>
            <a:chExt cx="4696284" cy="979382"/>
          </a:xfrm>
        </p:grpSpPr>
        <p:sp>
          <p:nvSpPr>
            <p:cNvPr id="2072" name="Rectangle: Rounded Corners 2071">
              <a:extLst>
                <a:ext uri="{FF2B5EF4-FFF2-40B4-BE49-F238E27FC236}">
                  <a16:creationId xmlns:a16="http://schemas.microsoft.com/office/drawing/2014/main" id="{2C824EEC-83F3-37BD-CAD2-A67357FCAA96}"/>
                </a:ext>
              </a:extLst>
            </p:cNvPr>
            <p:cNvSpPr/>
            <p:nvPr/>
          </p:nvSpPr>
          <p:spPr>
            <a:xfrm>
              <a:off x="1088312" y="389709"/>
              <a:ext cx="4232044" cy="71892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a:extLst>
                <a:ext uri="{FF2B5EF4-FFF2-40B4-BE49-F238E27FC236}">
                  <a16:creationId xmlns:a16="http://schemas.microsoft.com/office/drawing/2014/main" id="{2E4C4E6A-B6CA-8DC0-A212-723A78C18926}"/>
                </a:ext>
              </a:extLst>
            </p:cNvPr>
            <p:cNvSpPr/>
            <p:nvPr/>
          </p:nvSpPr>
          <p:spPr>
            <a:xfrm>
              <a:off x="624072" y="259480"/>
              <a:ext cx="979382" cy="979382"/>
            </a:xfrm>
            <a:prstGeom prst="ellips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TextBox 2072">
              <a:extLst>
                <a:ext uri="{FF2B5EF4-FFF2-40B4-BE49-F238E27FC236}">
                  <a16:creationId xmlns:a16="http://schemas.microsoft.com/office/drawing/2014/main" id="{D06FE7A4-8090-F1A9-810E-53D1F89E3FB7}"/>
                </a:ext>
              </a:extLst>
            </p:cNvPr>
            <p:cNvSpPr txBox="1"/>
            <p:nvPr/>
          </p:nvSpPr>
          <p:spPr>
            <a:xfrm>
              <a:off x="1652032" y="509786"/>
              <a:ext cx="3668324" cy="523220"/>
            </a:xfrm>
            <a:prstGeom prst="rect">
              <a:avLst/>
            </a:prstGeom>
            <a:noFill/>
          </p:spPr>
          <p:txBody>
            <a:bodyPr wrap="square" rtlCol="0">
              <a:spAutoFit/>
            </a:bodyPr>
            <a:lstStyle/>
            <a:p>
              <a:r>
                <a:rPr lang="en-US" sz="2800" b="1" dirty="0">
                  <a:solidFill>
                    <a:schemeClr val="bg1"/>
                  </a:solidFill>
                </a:rPr>
                <a:t>CÂU HỎI THẢO LUẬN 1</a:t>
              </a:r>
            </a:p>
          </p:txBody>
        </p:sp>
        <p:pic>
          <p:nvPicPr>
            <p:cNvPr id="10242" name="Picture 2" descr="Discussion - Free user icons">
              <a:extLst>
                <a:ext uri="{FF2B5EF4-FFF2-40B4-BE49-F238E27FC236}">
                  <a16:creationId xmlns:a16="http://schemas.microsoft.com/office/drawing/2014/main" id="{BF60738E-FF89-39C2-8257-F3F54B28E7C9}"/>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789229" y="424160"/>
              <a:ext cx="606622" cy="6066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0" name="Group 89">
            <a:extLst>
              <a:ext uri="{FF2B5EF4-FFF2-40B4-BE49-F238E27FC236}">
                <a16:creationId xmlns:a16="http://schemas.microsoft.com/office/drawing/2014/main" id="{1FCF7F16-EFB3-2316-F909-27B1E1C5198C}"/>
              </a:ext>
            </a:extLst>
          </p:cNvPr>
          <p:cNvGrpSpPr/>
          <p:nvPr/>
        </p:nvGrpSpPr>
        <p:grpSpPr>
          <a:xfrm>
            <a:off x="2923970" y="2702322"/>
            <a:ext cx="6291875" cy="1743969"/>
            <a:chOff x="518862" y="2765261"/>
            <a:chExt cx="11112205" cy="3080058"/>
          </a:xfrm>
        </p:grpSpPr>
        <p:grpSp>
          <p:nvGrpSpPr>
            <p:cNvPr id="2048" name="Group 2047">
              <a:extLst>
                <a:ext uri="{FF2B5EF4-FFF2-40B4-BE49-F238E27FC236}">
                  <a16:creationId xmlns:a16="http://schemas.microsoft.com/office/drawing/2014/main" id="{3F6D290B-D26B-734D-EDED-7C7EAF53215A}"/>
                </a:ext>
              </a:extLst>
            </p:cNvPr>
            <p:cNvGrpSpPr/>
            <p:nvPr/>
          </p:nvGrpSpPr>
          <p:grpSpPr>
            <a:xfrm>
              <a:off x="518862" y="2768634"/>
              <a:ext cx="3174786" cy="2241109"/>
              <a:chOff x="1656295" y="2475670"/>
              <a:chExt cx="3174786" cy="2241109"/>
            </a:xfrm>
          </p:grpSpPr>
          <p:sp>
            <p:nvSpPr>
              <p:cNvPr id="2049" name="Rectangle 2048">
                <a:extLst>
                  <a:ext uri="{FF2B5EF4-FFF2-40B4-BE49-F238E27FC236}">
                    <a16:creationId xmlns:a16="http://schemas.microsoft.com/office/drawing/2014/main" id="{EF8E716A-AD00-C69C-7DC6-A058AD777A98}"/>
                  </a:ext>
                </a:extLst>
              </p:cNvPr>
              <p:cNvSpPr/>
              <p:nvPr/>
            </p:nvSpPr>
            <p:spPr>
              <a:xfrm>
                <a:off x="1656295" y="2475670"/>
                <a:ext cx="3174786" cy="2241109"/>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0" name="Group 2049">
                <a:extLst>
                  <a:ext uri="{FF2B5EF4-FFF2-40B4-BE49-F238E27FC236}">
                    <a16:creationId xmlns:a16="http://schemas.microsoft.com/office/drawing/2014/main" id="{3D814B1A-E8D1-8974-774E-B9402D0B4C1E}"/>
                  </a:ext>
                </a:extLst>
              </p:cNvPr>
              <p:cNvGrpSpPr/>
              <p:nvPr/>
            </p:nvGrpSpPr>
            <p:grpSpPr>
              <a:xfrm>
                <a:off x="1992101" y="2718032"/>
                <a:ext cx="2503173" cy="1756384"/>
                <a:chOff x="2487927" y="2586473"/>
                <a:chExt cx="1853814" cy="1300753"/>
              </a:xfrm>
            </p:grpSpPr>
            <p:sp>
              <p:nvSpPr>
                <p:cNvPr id="2051" name="TextBox 2050">
                  <a:extLst>
                    <a:ext uri="{FF2B5EF4-FFF2-40B4-BE49-F238E27FC236}">
                      <a16:creationId xmlns:a16="http://schemas.microsoft.com/office/drawing/2014/main" id="{790E1B3B-A42F-2276-EB3D-4F738CAFFF24}"/>
                    </a:ext>
                  </a:extLst>
                </p:cNvPr>
                <p:cNvSpPr txBox="1">
                  <a:spLocks noChangeAspect="1"/>
                </p:cNvSpPr>
                <p:nvPr>
                  <p:custDataLst>
                    <p:tags r:id="rId5"/>
                  </p:custDataLst>
                </p:nvPr>
              </p:nvSpPr>
              <p:spPr>
                <a:xfrm>
                  <a:off x="2487927" y="2713672"/>
                  <a:ext cx="321599" cy="402273"/>
                </a:xfrm>
                <a:custGeom>
                  <a:avLst/>
                  <a:gdLst/>
                  <a:ahLst/>
                  <a:cxnLst/>
                  <a:rect l="l" t="t" r="r" b="b"/>
                  <a:pathLst>
                    <a:path w="321599" h="402273">
                      <a:moveTo>
                        <a:pt x="0" y="0"/>
                      </a:moveTo>
                      <a:lnTo>
                        <a:pt x="81223" y="0"/>
                      </a:lnTo>
                      <a:lnTo>
                        <a:pt x="81223" y="158330"/>
                      </a:lnTo>
                      <a:lnTo>
                        <a:pt x="240376" y="158330"/>
                      </a:lnTo>
                      <a:lnTo>
                        <a:pt x="240376" y="0"/>
                      </a:lnTo>
                      <a:lnTo>
                        <a:pt x="321599" y="0"/>
                      </a:lnTo>
                      <a:lnTo>
                        <a:pt x="321599" y="402273"/>
                      </a:lnTo>
                      <a:lnTo>
                        <a:pt x="240376" y="402273"/>
                      </a:lnTo>
                      <a:lnTo>
                        <a:pt x="240376"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2052" name="Rectangle 2051">
                  <a:extLst>
                    <a:ext uri="{FF2B5EF4-FFF2-40B4-BE49-F238E27FC236}">
                      <a16:creationId xmlns:a16="http://schemas.microsoft.com/office/drawing/2014/main" id="{095E9995-F264-72B7-19B7-BCABB1F08CE6}"/>
                    </a:ext>
                  </a:extLst>
                </p:cNvPr>
                <p:cNvSpPr/>
                <p:nvPr/>
              </p:nvSpPr>
              <p:spPr>
                <a:xfrm>
                  <a:off x="2924398" y="2894020"/>
                  <a:ext cx="216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TextBox 2052">
                  <a:extLst>
                    <a:ext uri="{FF2B5EF4-FFF2-40B4-BE49-F238E27FC236}">
                      <a16:creationId xmlns:a16="http://schemas.microsoft.com/office/drawing/2014/main" id="{000A985C-BF63-9C64-A291-53AC7F79915A}"/>
                    </a:ext>
                  </a:extLst>
                </p:cNvPr>
                <p:cNvSpPr txBox="1">
                  <a:spLocks noChangeAspect="1"/>
                </p:cNvSpPr>
                <p:nvPr>
                  <p:custDataLst>
                    <p:tags r:id="rId6"/>
                  </p:custDataLst>
                </p:nvPr>
              </p:nvSpPr>
              <p:spPr>
                <a:xfrm>
                  <a:off x="3255270" y="2713672"/>
                  <a:ext cx="319130" cy="402273"/>
                </a:xfrm>
                <a:custGeom>
                  <a:avLst/>
                  <a:gdLst/>
                  <a:ahLst/>
                  <a:cxnLst/>
                  <a:rect l="l" t="t" r="r" b="b"/>
                  <a:pathLst>
                    <a:path w="319130" h="402273">
                      <a:moveTo>
                        <a:pt x="0" y="0"/>
                      </a:moveTo>
                      <a:lnTo>
                        <a:pt x="79028" y="0"/>
                      </a:lnTo>
                      <a:lnTo>
                        <a:pt x="243669" y="268639"/>
                      </a:lnTo>
                      <a:lnTo>
                        <a:pt x="243669" y="0"/>
                      </a:lnTo>
                      <a:lnTo>
                        <a:pt x="319130" y="0"/>
                      </a:lnTo>
                      <a:lnTo>
                        <a:pt x="319130" y="402273"/>
                      </a:lnTo>
                      <a:lnTo>
                        <a:pt x="237632" y="402273"/>
                      </a:lnTo>
                      <a:lnTo>
                        <a:pt x="75461" y="139945"/>
                      </a:lnTo>
                      <a:lnTo>
                        <a:pt x="75461"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4400" b="1"/>
                </a:p>
              </p:txBody>
            </p:sp>
            <p:sp>
              <p:nvSpPr>
                <p:cNvPr id="2054" name="TextBox 2053">
                  <a:extLst>
                    <a:ext uri="{FF2B5EF4-FFF2-40B4-BE49-F238E27FC236}">
                      <a16:creationId xmlns:a16="http://schemas.microsoft.com/office/drawing/2014/main" id="{3D5A2CEA-268B-00AC-35A2-A9FB77FD04D2}"/>
                    </a:ext>
                  </a:extLst>
                </p:cNvPr>
                <p:cNvSpPr txBox="1">
                  <a:spLocks noChangeAspect="1"/>
                </p:cNvSpPr>
                <p:nvPr>
                  <p:custDataLst>
                    <p:tags r:id="rId7"/>
                  </p:custDataLst>
                </p:nvPr>
              </p:nvSpPr>
              <p:spPr>
                <a:xfrm>
                  <a:off x="4020142" y="2713672"/>
                  <a:ext cx="321599" cy="402273"/>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2056" name="Rectangle 2055">
                  <a:extLst>
                    <a:ext uri="{FF2B5EF4-FFF2-40B4-BE49-F238E27FC236}">
                      <a16:creationId xmlns:a16="http://schemas.microsoft.com/office/drawing/2014/main" id="{FB94FEB3-121B-8B73-6B48-3957F13DBBE9}"/>
                    </a:ext>
                  </a:extLst>
                </p:cNvPr>
                <p:cNvSpPr/>
                <p:nvPr/>
              </p:nvSpPr>
              <p:spPr>
                <a:xfrm>
                  <a:off x="3689272" y="2894020"/>
                  <a:ext cx="216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TextBox 2056">
                  <a:extLst>
                    <a:ext uri="{FF2B5EF4-FFF2-40B4-BE49-F238E27FC236}">
                      <a16:creationId xmlns:a16="http://schemas.microsoft.com/office/drawing/2014/main" id="{BCB544CC-7858-2925-6484-D6E08A608396}"/>
                    </a:ext>
                  </a:extLst>
                </p:cNvPr>
                <p:cNvSpPr txBox="1">
                  <a:spLocks noChangeAspect="1"/>
                </p:cNvSpPr>
                <p:nvPr>
                  <p:custDataLst>
                    <p:tags r:id="rId8"/>
                  </p:custDataLst>
                </p:nvPr>
              </p:nvSpPr>
              <p:spPr>
                <a:xfrm>
                  <a:off x="3252801" y="3484953"/>
                  <a:ext cx="321599" cy="402273"/>
                </a:xfrm>
                <a:custGeom>
                  <a:avLst/>
                  <a:gdLst/>
                  <a:ahLst/>
                  <a:cxnLst/>
                  <a:rect l="l" t="t" r="r" b="b"/>
                  <a:pathLst>
                    <a:path w="321599" h="402273">
                      <a:moveTo>
                        <a:pt x="0" y="0"/>
                      </a:moveTo>
                      <a:lnTo>
                        <a:pt x="81223" y="0"/>
                      </a:lnTo>
                      <a:lnTo>
                        <a:pt x="81223" y="158330"/>
                      </a:lnTo>
                      <a:lnTo>
                        <a:pt x="240376" y="158330"/>
                      </a:lnTo>
                      <a:lnTo>
                        <a:pt x="240376" y="0"/>
                      </a:lnTo>
                      <a:lnTo>
                        <a:pt x="321599" y="0"/>
                      </a:lnTo>
                      <a:lnTo>
                        <a:pt x="321599" y="402273"/>
                      </a:lnTo>
                      <a:lnTo>
                        <a:pt x="240376" y="402273"/>
                      </a:lnTo>
                      <a:lnTo>
                        <a:pt x="240376"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2058" name="Rectangle 2057">
                  <a:extLst>
                    <a:ext uri="{FF2B5EF4-FFF2-40B4-BE49-F238E27FC236}">
                      <a16:creationId xmlns:a16="http://schemas.microsoft.com/office/drawing/2014/main" id="{739A647C-7BCB-D646-DA75-8CB7515FD036}"/>
                    </a:ext>
                  </a:extLst>
                </p:cNvPr>
                <p:cNvSpPr/>
                <p:nvPr/>
              </p:nvSpPr>
              <p:spPr>
                <a:xfrm rot="5400000">
                  <a:off x="3306835" y="3282449"/>
                  <a:ext cx="216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9" name="Group 2058">
                  <a:extLst>
                    <a:ext uri="{FF2B5EF4-FFF2-40B4-BE49-F238E27FC236}">
                      <a16:creationId xmlns:a16="http://schemas.microsoft.com/office/drawing/2014/main" id="{D5170A5B-DB28-2BFD-436B-425B24618309}"/>
                    </a:ext>
                  </a:extLst>
                </p:cNvPr>
                <p:cNvGrpSpPr/>
                <p:nvPr/>
              </p:nvGrpSpPr>
              <p:grpSpPr>
                <a:xfrm rot="5400000">
                  <a:off x="3375143" y="2516247"/>
                  <a:ext cx="79385" cy="219837"/>
                  <a:chOff x="2381251" y="3848101"/>
                  <a:chExt cx="61912" cy="171450"/>
                </a:xfrm>
              </p:grpSpPr>
              <p:sp>
                <p:nvSpPr>
                  <p:cNvPr id="2060" name="Oval 2059">
                    <a:extLst>
                      <a:ext uri="{FF2B5EF4-FFF2-40B4-BE49-F238E27FC236}">
                        <a16:creationId xmlns:a16="http://schemas.microsoft.com/office/drawing/2014/main" id="{EB95E5CC-0769-AA81-00C1-E6037EFA616A}"/>
                      </a:ext>
                    </a:extLst>
                  </p:cNvPr>
                  <p:cNvSpPr/>
                  <p:nvPr/>
                </p:nvSpPr>
                <p:spPr>
                  <a:xfrm>
                    <a:off x="2381251" y="3848101"/>
                    <a:ext cx="61912" cy="619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Oval 2060">
                    <a:extLst>
                      <a:ext uri="{FF2B5EF4-FFF2-40B4-BE49-F238E27FC236}">
                        <a16:creationId xmlns:a16="http://schemas.microsoft.com/office/drawing/2014/main" id="{8285373A-5C01-7C06-3BC2-700334C19CA5}"/>
                      </a:ext>
                    </a:extLst>
                  </p:cNvPr>
                  <p:cNvSpPr/>
                  <p:nvPr/>
                </p:nvSpPr>
                <p:spPr>
                  <a:xfrm>
                    <a:off x="2381251" y="3957639"/>
                    <a:ext cx="61912" cy="619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62" name="Group 2061">
              <a:extLst>
                <a:ext uri="{FF2B5EF4-FFF2-40B4-BE49-F238E27FC236}">
                  <a16:creationId xmlns:a16="http://schemas.microsoft.com/office/drawing/2014/main" id="{9F3864AB-4057-3F58-40BA-AC573C4B831B}"/>
                </a:ext>
              </a:extLst>
            </p:cNvPr>
            <p:cNvGrpSpPr/>
            <p:nvPr/>
          </p:nvGrpSpPr>
          <p:grpSpPr>
            <a:xfrm>
              <a:off x="4398243" y="2768634"/>
              <a:ext cx="3264114" cy="2241109"/>
              <a:chOff x="7346736" y="2993829"/>
              <a:chExt cx="3264114" cy="2241109"/>
            </a:xfrm>
          </p:grpSpPr>
          <p:sp>
            <p:nvSpPr>
              <p:cNvPr id="2064" name="Rectangle 2063">
                <a:extLst>
                  <a:ext uri="{FF2B5EF4-FFF2-40B4-BE49-F238E27FC236}">
                    <a16:creationId xmlns:a16="http://schemas.microsoft.com/office/drawing/2014/main" id="{1A9BC346-4746-5ED1-1674-29170448A5D0}"/>
                  </a:ext>
                </a:extLst>
              </p:cNvPr>
              <p:cNvSpPr/>
              <p:nvPr/>
            </p:nvSpPr>
            <p:spPr>
              <a:xfrm>
                <a:off x="7346736" y="2993829"/>
                <a:ext cx="3264114" cy="2241109"/>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5" name="Group 2064">
                <a:extLst>
                  <a:ext uri="{FF2B5EF4-FFF2-40B4-BE49-F238E27FC236}">
                    <a16:creationId xmlns:a16="http://schemas.microsoft.com/office/drawing/2014/main" id="{1A206CB6-F998-6A34-399A-27633E091F46}"/>
                  </a:ext>
                </a:extLst>
              </p:cNvPr>
              <p:cNvGrpSpPr/>
              <p:nvPr/>
            </p:nvGrpSpPr>
            <p:grpSpPr>
              <a:xfrm>
                <a:off x="7647619" y="3180066"/>
                <a:ext cx="2662348" cy="1868634"/>
                <a:chOff x="4484696" y="495120"/>
                <a:chExt cx="4860640" cy="3411559"/>
              </a:xfrm>
            </p:grpSpPr>
            <p:sp>
              <p:nvSpPr>
                <p:cNvPr id="2066" name="TextBox 2065">
                  <a:extLst>
                    <a:ext uri="{FF2B5EF4-FFF2-40B4-BE49-F238E27FC236}">
                      <a16:creationId xmlns:a16="http://schemas.microsoft.com/office/drawing/2014/main" id="{D55FFAC8-A6A9-0903-42BC-975984875C46}"/>
                    </a:ext>
                  </a:extLst>
                </p:cNvPr>
                <p:cNvSpPr txBox="1">
                  <a:spLocks noChangeAspect="1"/>
                </p:cNvSpPr>
                <p:nvPr>
                  <p:custDataLst>
                    <p:tags r:id="rId1"/>
                  </p:custDataLst>
                </p:nvPr>
              </p:nvSpPr>
              <p:spPr>
                <a:xfrm>
                  <a:off x="6649969" y="495120"/>
                  <a:ext cx="430916" cy="543182"/>
                </a:xfrm>
                <a:custGeom>
                  <a:avLst/>
                  <a:gdLst/>
                  <a:ahLst/>
                  <a:cxnLst/>
                  <a:rect l="l" t="t" r="r" b="b"/>
                  <a:pathLst>
                    <a:path w="319130" h="402273">
                      <a:moveTo>
                        <a:pt x="0" y="0"/>
                      </a:moveTo>
                      <a:lnTo>
                        <a:pt x="79028" y="0"/>
                      </a:lnTo>
                      <a:lnTo>
                        <a:pt x="243669" y="268639"/>
                      </a:lnTo>
                      <a:lnTo>
                        <a:pt x="243669" y="0"/>
                      </a:lnTo>
                      <a:lnTo>
                        <a:pt x="319130" y="0"/>
                      </a:lnTo>
                      <a:lnTo>
                        <a:pt x="319130" y="402273"/>
                      </a:lnTo>
                      <a:lnTo>
                        <a:pt x="237632" y="402273"/>
                      </a:lnTo>
                      <a:lnTo>
                        <a:pt x="75461" y="139945"/>
                      </a:lnTo>
                      <a:lnTo>
                        <a:pt x="75461"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4400" b="1"/>
                </a:p>
              </p:txBody>
            </p:sp>
            <p:sp>
              <p:nvSpPr>
                <p:cNvPr id="2067" name="TextBox 2066">
                  <a:extLst>
                    <a:ext uri="{FF2B5EF4-FFF2-40B4-BE49-F238E27FC236}">
                      <a16:creationId xmlns:a16="http://schemas.microsoft.com/office/drawing/2014/main" id="{09F03FA6-B0FC-8095-515A-349DBD3F3D0A}"/>
                    </a:ext>
                  </a:extLst>
                </p:cNvPr>
                <p:cNvSpPr txBox="1">
                  <a:spLocks noChangeAspect="1"/>
                </p:cNvSpPr>
                <p:nvPr>
                  <p:custDataLst>
                    <p:tags r:id="rId2"/>
                  </p:custDataLst>
                </p:nvPr>
              </p:nvSpPr>
              <p:spPr>
                <a:xfrm>
                  <a:off x="7512884" y="3363497"/>
                  <a:ext cx="434250" cy="543182"/>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2068" name="TextBox 2067">
                  <a:extLst>
                    <a:ext uri="{FF2B5EF4-FFF2-40B4-BE49-F238E27FC236}">
                      <a16:creationId xmlns:a16="http://schemas.microsoft.com/office/drawing/2014/main" id="{4DBC6A3E-DFA7-9DEB-C2D8-3E76FF23E3BF}"/>
                    </a:ext>
                  </a:extLst>
                </p:cNvPr>
                <p:cNvSpPr txBox="1">
                  <a:spLocks noChangeAspect="1"/>
                </p:cNvSpPr>
                <p:nvPr>
                  <p:custDataLst>
                    <p:tags r:id="rId3"/>
                  </p:custDataLst>
                </p:nvPr>
              </p:nvSpPr>
              <p:spPr>
                <a:xfrm>
                  <a:off x="8911086" y="2269693"/>
                  <a:ext cx="434250" cy="543182"/>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2069" name="TextBox 2068">
                  <a:extLst>
                    <a:ext uri="{FF2B5EF4-FFF2-40B4-BE49-F238E27FC236}">
                      <a16:creationId xmlns:a16="http://schemas.microsoft.com/office/drawing/2014/main" id="{301B3FB5-69AC-25C9-0E3F-9582D8BFB0CC}"/>
                    </a:ext>
                  </a:extLst>
                </p:cNvPr>
                <p:cNvSpPr txBox="1">
                  <a:spLocks noChangeAspect="1"/>
                </p:cNvSpPr>
                <p:nvPr>
                  <p:custDataLst>
                    <p:tags r:id="rId4"/>
                  </p:custDataLst>
                </p:nvPr>
              </p:nvSpPr>
              <p:spPr>
                <a:xfrm>
                  <a:off x="4484696" y="2269693"/>
                  <a:ext cx="434250" cy="543182"/>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cxnSp>
              <p:nvCxnSpPr>
                <p:cNvPr id="2070" name="Straight Connector 2069">
                  <a:extLst>
                    <a:ext uri="{FF2B5EF4-FFF2-40B4-BE49-F238E27FC236}">
                      <a16:creationId xmlns:a16="http://schemas.microsoft.com/office/drawing/2014/main" id="{81D3D9BF-06BE-5583-A7B7-45D500155494}"/>
                    </a:ext>
                  </a:extLst>
                </p:cNvPr>
                <p:cNvCxnSpPr>
                  <a:cxnSpLocks/>
                </p:cNvCxnSpPr>
                <p:nvPr/>
              </p:nvCxnSpPr>
              <p:spPr>
                <a:xfrm>
                  <a:off x="5030517" y="2406650"/>
                  <a:ext cx="379032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74" name="Straight Connector 2073">
                  <a:extLst>
                    <a:ext uri="{FF2B5EF4-FFF2-40B4-BE49-F238E27FC236}">
                      <a16:creationId xmlns:a16="http://schemas.microsoft.com/office/drawing/2014/main" id="{5E388333-6CD7-4A37-723B-04F147733C3C}"/>
                    </a:ext>
                  </a:extLst>
                </p:cNvPr>
                <p:cNvCxnSpPr>
                  <a:cxnSpLocks/>
                </p:cNvCxnSpPr>
                <p:nvPr/>
              </p:nvCxnSpPr>
              <p:spPr>
                <a:xfrm>
                  <a:off x="5035550" y="2540000"/>
                  <a:ext cx="2355850" cy="10985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76" name="Straight Connector 2075">
                  <a:extLst>
                    <a:ext uri="{FF2B5EF4-FFF2-40B4-BE49-F238E27FC236}">
                      <a16:creationId xmlns:a16="http://schemas.microsoft.com/office/drawing/2014/main" id="{77C98760-F66B-4B83-D43F-07C086CBD7E0}"/>
                    </a:ext>
                  </a:extLst>
                </p:cNvPr>
                <p:cNvCxnSpPr>
                  <a:cxnSpLocks/>
                </p:cNvCxnSpPr>
                <p:nvPr/>
              </p:nvCxnSpPr>
              <p:spPr>
                <a:xfrm flipV="1">
                  <a:off x="8026400" y="2870200"/>
                  <a:ext cx="1104900" cy="7937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77" name="Rectangle 2076">
                  <a:extLst>
                    <a:ext uri="{FF2B5EF4-FFF2-40B4-BE49-F238E27FC236}">
                      <a16:creationId xmlns:a16="http://schemas.microsoft.com/office/drawing/2014/main" id="{D1D2D921-DCD8-9A5F-5BBB-CF0ADED3B37E}"/>
                    </a:ext>
                  </a:extLst>
                </p:cNvPr>
                <p:cNvSpPr/>
                <p:nvPr/>
              </p:nvSpPr>
              <p:spPr>
                <a:xfrm rot="19430130">
                  <a:off x="4675207" y="1542608"/>
                  <a:ext cx="1908000" cy="486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Isosceles Triangle 2077">
                  <a:extLst>
                    <a:ext uri="{FF2B5EF4-FFF2-40B4-BE49-F238E27FC236}">
                      <a16:creationId xmlns:a16="http://schemas.microsoft.com/office/drawing/2014/main" id="{762D3636-B767-3FB2-1446-3C13FCFA57B1}"/>
                    </a:ext>
                  </a:extLst>
                </p:cNvPr>
                <p:cNvSpPr/>
                <p:nvPr/>
              </p:nvSpPr>
              <p:spPr>
                <a:xfrm rot="20558606">
                  <a:off x="7131933" y="1249673"/>
                  <a:ext cx="303670" cy="198008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E7C97812-0D0F-E1E1-5029-A70F53C2019C}"/>
                    </a:ext>
                  </a:extLst>
                </p:cNvPr>
                <p:cNvSpPr/>
                <p:nvPr/>
              </p:nvSpPr>
              <p:spPr>
                <a:xfrm rot="18581589">
                  <a:off x="7829254" y="462274"/>
                  <a:ext cx="383526" cy="1980087"/>
                </a:xfrm>
                <a:custGeom>
                  <a:avLst/>
                  <a:gdLst>
                    <a:gd name="connsiteX0" fmla="*/ 4528 w 383526"/>
                    <a:gd name="connsiteY0" fmla="*/ 1933331 h 1980087"/>
                    <a:gd name="connsiteX1" fmla="*/ 378998 w 383526"/>
                    <a:gd name="connsiteY1" fmla="*/ 1933331 h 1980087"/>
                    <a:gd name="connsiteX2" fmla="*/ 383526 w 383526"/>
                    <a:gd name="connsiteY2" fmla="*/ 1980087 h 1980087"/>
                    <a:gd name="connsiteX3" fmla="*/ 0 w 383526"/>
                    <a:gd name="connsiteY3" fmla="*/ 1980087 h 1980087"/>
                    <a:gd name="connsiteX4" fmla="*/ 13578 w 383526"/>
                    <a:gd name="connsiteY4" fmla="*/ 1839884 h 1980087"/>
                    <a:gd name="connsiteX5" fmla="*/ 369948 w 383526"/>
                    <a:gd name="connsiteY5" fmla="*/ 1839884 h 1980087"/>
                    <a:gd name="connsiteX6" fmla="*/ 376558 w 383526"/>
                    <a:gd name="connsiteY6" fmla="*/ 1908131 h 1980087"/>
                    <a:gd name="connsiteX7" fmla="*/ 6969 w 383526"/>
                    <a:gd name="connsiteY7" fmla="*/ 1908131 h 1980087"/>
                    <a:gd name="connsiteX8" fmla="*/ 22628 w 383526"/>
                    <a:gd name="connsiteY8" fmla="*/ 1746443 h 1980087"/>
                    <a:gd name="connsiteX9" fmla="*/ 360899 w 383526"/>
                    <a:gd name="connsiteY9" fmla="*/ 1746443 h 1980087"/>
                    <a:gd name="connsiteX10" fmla="*/ 367508 w 383526"/>
                    <a:gd name="connsiteY10" fmla="*/ 1814684 h 1980087"/>
                    <a:gd name="connsiteX11" fmla="*/ 16019 w 383526"/>
                    <a:gd name="connsiteY11" fmla="*/ 1814684 h 1980087"/>
                    <a:gd name="connsiteX12" fmla="*/ 31677 w 383526"/>
                    <a:gd name="connsiteY12" fmla="*/ 1653002 h 1980087"/>
                    <a:gd name="connsiteX13" fmla="*/ 351849 w 383526"/>
                    <a:gd name="connsiteY13" fmla="*/ 1653002 h 1980087"/>
                    <a:gd name="connsiteX14" fmla="*/ 358458 w 383526"/>
                    <a:gd name="connsiteY14" fmla="*/ 1721243 h 1980087"/>
                    <a:gd name="connsiteX15" fmla="*/ 25068 w 383526"/>
                    <a:gd name="connsiteY15" fmla="*/ 1721243 h 1980087"/>
                    <a:gd name="connsiteX16" fmla="*/ 40726 w 383526"/>
                    <a:gd name="connsiteY16" fmla="*/ 1559561 h 1980087"/>
                    <a:gd name="connsiteX17" fmla="*/ 342800 w 383526"/>
                    <a:gd name="connsiteY17" fmla="*/ 1559561 h 1980087"/>
                    <a:gd name="connsiteX18" fmla="*/ 349409 w 383526"/>
                    <a:gd name="connsiteY18" fmla="*/ 1627802 h 1980087"/>
                    <a:gd name="connsiteX19" fmla="*/ 34118 w 383526"/>
                    <a:gd name="connsiteY19" fmla="*/ 1627802 h 1980087"/>
                    <a:gd name="connsiteX20" fmla="*/ 49776 w 383526"/>
                    <a:gd name="connsiteY20" fmla="*/ 1466120 h 1980087"/>
                    <a:gd name="connsiteX21" fmla="*/ 333751 w 383526"/>
                    <a:gd name="connsiteY21" fmla="*/ 1466120 h 1980087"/>
                    <a:gd name="connsiteX22" fmla="*/ 340360 w 383526"/>
                    <a:gd name="connsiteY22" fmla="*/ 1534361 h 1980087"/>
                    <a:gd name="connsiteX23" fmla="*/ 43167 w 383526"/>
                    <a:gd name="connsiteY23" fmla="*/ 1534361 h 1980087"/>
                    <a:gd name="connsiteX24" fmla="*/ 58825 w 383526"/>
                    <a:gd name="connsiteY24" fmla="*/ 1372679 h 1980087"/>
                    <a:gd name="connsiteX25" fmla="*/ 324701 w 383526"/>
                    <a:gd name="connsiteY25" fmla="*/ 1372679 h 1980087"/>
                    <a:gd name="connsiteX26" fmla="*/ 331310 w 383526"/>
                    <a:gd name="connsiteY26" fmla="*/ 1440920 h 1980087"/>
                    <a:gd name="connsiteX27" fmla="*/ 52216 w 383526"/>
                    <a:gd name="connsiteY27" fmla="*/ 1440920 h 1980087"/>
                    <a:gd name="connsiteX28" fmla="*/ 67874 w 383526"/>
                    <a:gd name="connsiteY28" fmla="*/ 1279238 h 1980087"/>
                    <a:gd name="connsiteX29" fmla="*/ 315652 w 383526"/>
                    <a:gd name="connsiteY29" fmla="*/ 1279238 h 1980087"/>
                    <a:gd name="connsiteX30" fmla="*/ 322261 w 383526"/>
                    <a:gd name="connsiteY30" fmla="*/ 1347479 h 1980087"/>
                    <a:gd name="connsiteX31" fmla="*/ 61266 w 383526"/>
                    <a:gd name="connsiteY31" fmla="*/ 1347479 h 1980087"/>
                    <a:gd name="connsiteX32" fmla="*/ 76924 w 383526"/>
                    <a:gd name="connsiteY32" fmla="*/ 1185797 h 1980087"/>
                    <a:gd name="connsiteX33" fmla="*/ 306603 w 383526"/>
                    <a:gd name="connsiteY33" fmla="*/ 1185797 h 1980087"/>
                    <a:gd name="connsiteX34" fmla="*/ 313211 w 383526"/>
                    <a:gd name="connsiteY34" fmla="*/ 1254038 h 1980087"/>
                    <a:gd name="connsiteX35" fmla="*/ 70315 w 383526"/>
                    <a:gd name="connsiteY35" fmla="*/ 1254038 h 1980087"/>
                    <a:gd name="connsiteX36" fmla="*/ 85973 w 383526"/>
                    <a:gd name="connsiteY36" fmla="*/ 1092356 h 1980087"/>
                    <a:gd name="connsiteX37" fmla="*/ 297553 w 383526"/>
                    <a:gd name="connsiteY37" fmla="*/ 1092356 h 1980087"/>
                    <a:gd name="connsiteX38" fmla="*/ 304162 w 383526"/>
                    <a:gd name="connsiteY38" fmla="*/ 1160597 h 1980087"/>
                    <a:gd name="connsiteX39" fmla="*/ 79364 w 383526"/>
                    <a:gd name="connsiteY39" fmla="*/ 1160597 h 1980087"/>
                    <a:gd name="connsiteX40" fmla="*/ 95023 w 383526"/>
                    <a:gd name="connsiteY40" fmla="*/ 998915 h 1980087"/>
                    <a:gd name="connsiteX41" fmla="*/ 288504 w 383526"/>
                    <a:gd name="connsiteY41" fmla="*/ 998915 h 1980087"/>
                    <a:gd name="connsiteX42" fmla="*/ 295113 w 383526"/>
                    <a:gd name="connsiteY42" fmla="*/ 1067156 h 1980087"/>
                    <a:gd name="connsiteX43" fmla="*/ 88414 w 383526"/>
                    <a:gd name="connsiteY43" fmla="*/ 1067156 h 1980087"/>
                    <a:gd name="connsiteX44" fmla="*/ 104072 w 383526"/>
                    <a:gd name="connsiteY44" fmla="*/ 905474 h 1980087"/>
                    <a:gd name="connsiteX45" fmla="*/ 279455 w 383526"/>
                    <a:gd name="connsiteY45" fmla="*/ 905474 h 1980087"/>
                    <a:gd name="connsiteX46" fmla="*/ 286063 w 383526"/>
                    <a:gd name="connsiteY46" fmla="*/ 973715 h 1980087"/>
                    <a:gd name="connsiteX47" fmla="*/ 97463 w 383526"/>
                    <a:gd name="connsiteY47" fmla="*/ 973715 h 1980087"/>
                    <a:gd name="connsiteX48" fmla="*/ 113121 w 383526"/>
                    <a:gd name="connsiteY48" fmla="*/ 812033 h 1980087"/>
                    <a:gd name="connsiteX49" fmla="*/ 270405 w 383526"/>
                    <a:gd name="connsiteY49" fmla="*/ 812033 h 1980087"/>
                    <a:gd name="connsiteX50" fmla="*/ 277014 w 383526"/>
                    <a:gd name="connsiteY50" fmla="*/ 880274 h 1980087"/>
                    <a:gd name="connsiteX51" fmla="*/ 106512 w 383526"/>
                    <a:gd name="connsiteY51" fmla="*/ 880274 h 1980087"/>
                    <a:gd name="connsiteX52" fmla="*/ 122171 w 383526"/>
                    <a:gd name="connsiteY52" fmla="*/ 718592 h 1980087"/>
                    <a:gd name="connsiteX53" fmla="*/ 261356 w 383526"/>
                    <a:gd name="connsiteY53" fmla="*/ 718592 h 1980087"/>
                    <a:gd name="connsiteX54" fmla="*/ 267965 w 383526"/>
                    <a:gd name="connsiteY54" fmla="*/ 786833 h 1980087"/>
                    <a:gd name="connsiteX55" fmla="*/ 115562 w 383526"/>
                    <a:gd name="connsiteY55" fmla="*/ 786833 h 1980087"/>
                    <a:gd name="connsiteX56" fmla="*/ 131220 w 383526"/>
                    <a:gd name="connsiteY56" fmla="*/ 625151 h 1980087"/>
                    <a:gd name="connsiteX57" fmla="*/ 252306 w 383526"/>
                    <a:gd name="connsiteY57" fmla="*/ 625151 h 1980087"/>
                    <a:gd name="connsiteX58" fmla="*/ 258915 w 383526"/>
                    <a:gd name="connsiteY58" fmla="*/ 693392 h 1980087"/>
                    <a:gd name="connsiteX59" fmla="*/ 124611 w 383526"/>
                    <a:gd name="connsiteY59" fmla="*/ 693392 h 1980087"/>
                    <a:gd name="connsiteX60" fmla="*/ 140269 w 383526"/>
                    <a:gd name="connsiteY60" fmla="*/ 531710 h 1980087"/>
                    <a:gd name="connsiteX61" fmla="*/ 243257 w 383526"/>
                    <a:gd name="connsiteY61" fmla="*/ 531710 h 1980087"/>
                    <a:gd name="connsiteX62" fmla="*/ 249866 w 383526"/>
                    <a:gd name="connsiteY62" fmla="*/ 599951 h 1980087"/>
                    <a:gd name="connsiteX63" fmla="*/ 133661 w 383526"/>
                    <a:gd name="connsiteY63" fmla="*/ 599951 h 1980087"/>
                    <a:gd name="connsiteX64" fmla="*/ 149319 w 383526"/>
                    <a:gd name="connsiteY64" fmla="*/ 438269 h 1980087"/>
                    <a:gd name="connsiteX65" fmla="*/ 234208 w 383526"/>
                    <a:gd name="connsiteY65" fmla="*/ 438269 h 1980087"/>
                    <a:gd name="connsiteX66" fmla="*/ 240817 w 383526"/>
                    <a:gd name="connsiteY66" fmla="*/ 506510 h 1980087"/>
                    <a:gd name="connsiteX67" fmla="*/ 142710 w 383526"/>
                    <a:gd name="connsiteY67" fmla="*/ 506510 h 1980087"/>
                    <a:gd name="connsiteX68" fmla="*/ 158368 w 383526"/>
                    <a:gd name="connsiteY68" fmla="*/ 344828 h 1980087"/>
                    <a:gd name="connsiteX69" fmla="*/ 225158 w 383526"/>
                    <a:gd name="connsiteY69" fmla="*/ 344828 h 1980087"/>
                    <a:gd name="connsiteX70" fmla="*/ 231767 w 383526"/>
                    <a:gd name="connsiteY70" fmla="*/ 413069 h 1980087"/>
                    <a:gd name="connsiteX71" fmla="*/ 151759 w 383526"/>
                    <a:gd name="connsiteY71" fmla="*/ 413069 h 1980087"/>
                    <a:gd name="connsiteX72" fmla="*/ 167417 w 383526"/>
                    <a:gd name="connsiteY72" fmla="*/ 251387 h 1980087"/>
                    <a:gd name="connsiteX73" fmla="*/ 216109 w 383526"/>
                    <a:gd name="connsiteY73" fmla="*/ 251387 h 1980087"/>
                    <a:gd name="connsiteX74" fmla="*/ 222718 w 383526"/>
                    <a:gd name="connsiteY74" fmla="*/ 319628 h 1980087"/>
                    <a:gd name="connsiteX75" fmla="*/ 160809 w 383526"/>
                    <a:gd name="connsiteY75" fmla="*/ 319628 h 1980087"/>
                    <a:gd name="connsiteX76" fmla="*/ 176467 w 383526"/>
                    <a:gd name="connsiteY76" fmla="*/ 157946 h 1980087"/>
                    <a:gd name="connsiteX77" fmla="*/ 207060 w 383526"/>
                    <a:gd name="connsiteY77" fmla="*/ 157946 h 1980087"/>
                    <a:gd name="connsiteX78" fmla="*/ 213668 w 383526"/>
                    <a:gd name="connsiteY78" fmla="*/ 226187 h 1980087"/>
                    <a:gd name="connsiteX79" fmla="*/ 169858 w 383526"/>
                    <a:gd name="connsiteY79" fmla="*/ 226187 h 1980087"/>
                    <a:gd name="connsiteX80" fmla="*/ 191763 w 383526"/>
                    <a:gd name="connsiteY80" fmla="*/ 0 h 1980087"/>
                    <a:gd name="connsiteX81" fmla="*/ 204619 w 383526"/>
                    <a:gd name="connsiteY81" fmla="*/ 132746 h 1980087"/>
                    <a:gd name="connsiteX82" fmla="*/ 178907 w 383526"/>
                    <a:gd name="connsiteY82" fmla="*/ 132746 h 198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83526" h="1980087">
                      <a:moveTo>
                        <a:pt x="4528" y="1933331"/>
                      </a:moveTo>
                      <a:lnTo>
                        <a:pt x="378998" y="1933331"/>
                      </a:lnTo>
                      <a:lnTo>
                        <a:pt x="383526" y="1980087"/>
                      </a:lnTo>
                      <a:lnTo>
                        <a:pt x="0" y="1980087"/>
                      </a:lnTo>
                      <a:close/>
                      <a:moveTo>
                        <a:pt x="13578" y="1839884"/>
                      </a:moveTo>
                      <a:lnTo>
                        <a:pt x="369948" y="1839884"/>
                      </a:lnTo>
                      <a:lnTo>
                        <a:pt x="376558" y="1908131"/>
                      </a:lnTo>
                      <a:lnTo>
                        <a:pt x="6969" y="1908131"/>
                      </a:lnTo>
                      <a:close/>
                      <a:moveTo>
                        <a:pt x="22628" y="1746443"/>
                      </a:moveTo>
                      <a:lnTo>
                        <a:pt x="360899" y="1746443"/>
                      </a:lnTo>
                      <a:lnTo>
                        <a:pt x="367508" y="1814684"/>
                      </a:lnTo>
                      <a:lnTo>
                        <a:pt x="16019" y="1814684"/>
                      </a:lnTo>
                      <a:close/>
                      <a:moveTo>
                        <a:pt x="31677" y="1653002"/>
                      </a:moveTo>
                      <a:lnTo>
                        <a:pt x="351849" y="1653002"/>
                      </a:lnTo>
                      <a:lnTo>
                        <a:pt x="358458" y="1721243"/>
                      </a:lnTo>
                      <a:lnTo>
                        <a:pt x="25068" y="1721243"/>
                      </a:lnTo>
                      <a:close/>
                      <a:moveTo>
                        <a:pt x="40726" y="1559561"/>
                      </a:moveTo>
                      <a:lnTo>
                        <a:pt x="342800" y="1559561"/>
                      </a:lnTo>
                      <a:lnTo>
                        <a:pt x="349409" y="1627802"/>
                      </a:lnTo>
                      <a:lnTo>
                        <a:pt x="34118" y="1627802"/>
                      </a:lnTo>
                      <a:close/>
                      <a:moveTo>
                        <a:pt x="49776" y="1466120"/>
                      </a:moveTo>
                      <a:lnTo>
                        <a:pt x="333751" y="1466120"/>
                      </a:lnTo>
                      <a:lnTo>
                        <a:pt x="340360" y="1534361"/>
                      </a:lnTo>
                      <a:lnTo>
                        <a:pt x="43167" y="1534361"/>
                      </a:lnTo>
                      <a:close/>
                      <a:moveTo>
                        <a:pt x="58825" y="1372679"/>
                      </a:moveTo>
                      <a:lnTo>
                        <a:pt x="324701" y="1372679"/>
                      </a:lnTo>
                      <a:lnTo>
                        <a:pt x="331310" y="1440920"/>
                      </a:lnTo>
                      <a:lnTo>
                        <a:pt x="52216" y="1440920"/>
                      </a:lnTo>
                      <a:close/>
                      <a:moveTo>
                        <a:pt x="67874" y="1279238"/>
                      </a:moveTo>
                      <a:lnTo>
                        <a:pt x="315652" y="1279238"/>
                      </a:lnTo>
                      <a:lnTo>
                        <a:pt x="322261" y="1347479"/>
                      </a:lnTo>
                      <a:lnTo>
                        <a:pt x="61266" y="1347479"/>
                      </a:lnTo>
                      <a:close/>
                      <a:moveTo>
                        <a:pt x="76924" y="1185797"/>
                      </a:moveTo>
                      <a:lnTo>
                        <a:pt x="306603" y="1185797"/>
                      </a:lnTo>
                      <a:lnTo>
                        <a:pt x="313211" y="1254038"/>
                      </a:lnTo>
                      <a:lnTo>
                        <a:pt x="70315" y="1254038"/>
                      </a:lnTo>
                      <a:close/>
                      <a:moveTo>
                        <a:pt x="85973" y="1092356"/>
                      </a:moveTo>
                      <a:lnTo>
                        <a:pt x="297553" y="1092356"/>
                      </a:lnTo>
                      <a:lnTo>
                        <a:pt x="304162" y="1160597"/>
                      </a:lnTo>
                      <a:lnTo>
                        <a:pt x="79364" y="1160597"/>
                      </a:lnTo>
                      <a:close/>
                      <a:moveTo>
                        <a:pt x="95023" y="998915"/>
                      </a:moveTo>
                      <a:lnTo>
                        <a:pt x="288504" y="998915"/>
                      </a:lnTo>
                      <a:lnTo>
                        <a:pt x="295113" y="1067156"/>
                      </a:lnTo>
                      <a:lnTo>
                        <a:pt x="88414" y="1067156"/>
                      </a:lnTo>
                      <a:close/>
                      <a:moveTo>
                        <a:pt x="104072" y="905474"/>
                      </a:moveTo>
                      <a:lnTo>
                        <a:pt x="279455" y="905474"/>
                      </a:lnTo>
                      <a:lnTo>
                        <a:pt x="286063" y="973715"/>
                      </a:lnTo>
                      <a:lnTo>
                        <a:pt x="97463" y="973715"/>
                      </a:lnTo>
                      <a:close/>
                      <a:moveTo>
                        <a:pt x="113121" y="812033"/>
                      </a:moveTo>
                      <a:lnTo>
                        <a:pt x="270405" y="812033"/>
                      </a:lnTo>
                      <a:lnTo>
                        <a:pt x="277014" y="880274"/>
                      </a:lnTo>
                      <a:lnTo>
                        <a:pt x="106512" y="880274"/>
                      </a:lnTo>
                      <a:close/>
                      <a:moveTo>
                        <a:pt x="122171" y="718592"/>
                      </a:moveTo>
                      <a:lnTo>
                        <a:pt x="261356" y="718592"/>
                      </a:lnTo>
                      <a:lnTo>
                        <a:pt x="267965" y="786833"/>
                      </a:lnTo>
                      <a:lnTo>
                        <a:pt x="115562" y="786833"/>
                      </a:lnTo>
                      <a:close/>
                      <a:moveTo>
                        <a:pt x="131220" y="625151"/>
                      </a:moveTo>
                      <a:lnTo>
                        <a:pt x="252306" y="625151"/>
                      </a:lnTo>
                      <a:lnTo>
                        <a:pt x="258915" y="693392"/>
                      </a:lnTo>
                      <a:lnTo>
                        <a:pt x="124611" y="693392"/>
                      </a:lnTo>
                      <a:close/>
                      <a:moveTo>
                        <a:pt x="140269" y="531710"/>
                      </a:moveTo>
                      <a:lnTo>
                        <a:pt x="243257" y="531710"/>
                      </a:lnTo>
                      <a:lnTo>
                        <a:pt x="249866" y="599951"/>
                      </a:lnTo>
                      <a:lnTo>
                        <a:pt x="133661" y="599951"/>
                      </a:lnTo>
                      <a:close/>
                      <a:moveTo>
                        <a:pt x="149319" y="438269"/>
                      </a:moveTo>
                      <a:lnTo>
                        <a:pt x="234208" y="438269"/>
                      </a:lnTo>
                      <a:lnTo>
                        <a:pt x="240817" y="506510"/>
                      </a:lnTo>
                      <a:lnTo>
                        <a:pt x="142710" y="506510"/>
                      </a:lnTo>
                      <a:close/>
                      <a:moveTo>
                        <a:pt x="158368" y="344828"/>
                      </a:moveTo>
                      <a:lnTo>
                        <a:pt x="225158" y="344828"/>
                      </a:lnTo>
                      <a:lnTo>
                        <a:pt x="231767" y="413069"/>
                      </a:lnTo>
                      <a:lnTo>
                        <a:pt x="151759" y="413069"/>
                      </a:lnTo>
                      <a:close/>
                      <a:moveTo>
                        <a:pt x="167417" y="251387"/>
                      </a:moveTo>
                      <a:lnTo>
                        <a:pt x="216109" y="251387"/>
                      </a:lnTo>
                      <a:lnTo>
                        <a:pt x="222718" y="319628"/>
                      </a:lnTo>
                      <a:lnTo>
                        <a:pt x="160809" y="319628"/>
                      </a:lnTo>
                      <a:close/>
                      <a:moveTo>
                        <a:pt x="176467" y="157946"/>
                      </a:moveTo>
                      <a:lnTo>
                        <a:pt x="207060" y="157946"/>
                      </a:lnTo>
                      <a:lnTo>
                        <a:pt x="213668" y="226187"/>
                      </a:lnTo>
                      <a:lnTo>
                        <a:pt x="169858" y="226187"/>
                      </a:lnTo>
                      <a:close/>
                      <a:moveTo>
                        <a:pt x="191763" y="0"/>
                      </a:moveTo>
                      <a:lnTo>
                        <a:pt x="204619" y="132746"/>
                      </a:lnTo>
                      <a:lnTo>
                        <a:pt x="178907" y="13274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71" name="Group 70">
              <a:extLst>
                <a:ext uri="{FF2B5EF4-FFF2-40B4-BE49-F238E27FC236}">
                  <a16:creationId xmlns:a16="http://schemas.microsoft.com/office/drawing/2014/main" id="{E92319A4-D956-49BD-3519-D72E00697D83}"/>
                </a:ext>
              </a:extLst>
            </p:cNvPr>
            <p:cNvGrpSpPr/>
            <p:nvPr/>
          </p:nvGrpSpPr>
          <p:grpSpPr>
            <a:xfrm>
              <a:off x="656808" y="5199398"/>
              <a:ext cx="2816438" cy="617220"/>
              <a:chOff x="1946495" y="5258610"/>
              <a:chExt cx="2816438" cy="617220"/>
            </a:xfrm>
          </p:grpSpPr>
          <p:sp>
            <p:nvSpPr>
              <p:cNvPr id="74" name="Rectangle: Rounded Corners 73">
                <a:extLst>
                  <a:ext uri="{FF2B5EF4-FFF2-40B4-BE49-F238E27FC236}">
                    <a16:creationId xmlns:a16="http://schemas.microsoft.com/office/drawing/2014/main" id="{6665BFBD-5545-8DD4-C560-67089DC27EDE}"/>
                  </a:ext>
                </a:extLst>
              </p:cNvPr>
              <p:cNvSpPr/>
              <p:nvPr/>
            </p:nvSpPr>
            <p:spPr>
              <a:xfrm>
                <a:off x="1946495" y="5258610"/>
                <a:ext cx="2816438" cy="617220"/>
              </a:xfrm>
              <a:prstGeom prst="roundRect">
                <a:avLst/>
              </a:prstGeom>
              <a:solidFill>
                <a:schemeClr val="accent1">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5C9FFA2B-4202-7368-886E-1B95A9ABFCF3}"/>
                  </a:ext>
                </a:extLst>
              </p:cNvPr>
              <p:cNvSpPr txBox="1"/>
              <p:nvPr/>
            </p:nvSpPr>
            <p:spPr>
              <a:xfrm>
                <a:off x="2087921" y="5312920"/>
                <a:ext cx="2533589" cy="538476"/>
              </a:xfrm>
              <a:prstGeom prst="rect">
                <a:avLst/>
              </a:prstGeom>
              <a:noFill/>
            </p:spPr>
            <p:txBody>
              <a:bodyPr wrap="square" rtlCol="0">
                <a:spAutoFit/>
              </a:bodyPr>
              <a:lstStyle/>
              <a:p>
                <a:pPr algn="ctr">
                  <a:lnSpc>
                    <a:spcPct val="125000"/>
                  </a:lnSpc>
                </a:pPr>
                <a:r>
                  <a:rPr lang="en-US" sz="1200" dirty="0" err="1">
                    <a:solidFill>
                      <a:schemeClr val="bg1"/>
                    </a:solidFill>
                    <a:latin typeface="Abadi" panose="020B0604020104020204" pitchFamily="34" charset="0"/>
                  </a:rPr>
                  <a:t>Công</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thức</a:t>
                </a:r>
                <a:r>
                  <a:rPr lang="en-US" sz="1200" dirty="0">
                    <a:solidFill>
                      <a:schemeClr val="bg1"/>
                    </a:solidFill>
                    <a:latin typeface="Abadi" panose="020B0604020104020204" pitchFamily="34" charset="0"/>
                  </a:rPr>
                  <a:t> Lewis</a:t>
                </a:r>
                <a:endParaRPr lang="vi-VN" sz="1200" dirty="0">
                  <a:solidFill>
                    <a:schemeClr val="bg1"/>
                  </a:solidFill>
                </a:endParaRPr>
              </a:p>
            </p:txBody>
          </p:sp>
        </p:grpSp>
        <p:grpSp>
          <p:nvGrpSpPr>
            <p:cNvPr id="81" name="Group 80">
              <a:extLst>
                <a:ext uri="{FF2B5EF4-FFF2-40B4-BE49-F238E27FC236}">
                  <a16:creationId xmlns:a16="http://schemas.microsoft.com/office/drawing/2014/main" id="{7B94D6C7-6C29-B69A-80B2-A099B4D57538}"/>
                </a:ext>
              </a:extLst>
            </p:cNvPr>
            <p:cNvGrpSpPr/>
            <p:nvPr/>
          </p:nvGrpSpPr>
          <p:grpSpPr>
            <a:xfrm>
              <a:off x="4727970" y="5228099"/>
              <a:ext cx="2545444" cy="617220"/>
              <a:chOff x="2081992" y="5258610"/>
              <a:chExt cx="2545444" cy="617220"/>
            </a:xfrm>
          </p:grpSpPr>
          <p:sp>
            <p:nvSpPr>
              <p:cNvPr id="82" name="Rectangle: Rounded Corners 81">
                <a:extLst>
                  <a:ext uri="{FF2B5EF4-FFF2-40B4-BE49-F238E27FC236}">
                    <a16:creationId xmlns:a16="http://schemas.microsoft.com/office/drawing/2014/main" id="{AB0368F6-1E71-89FC-1433-156D7E718FB1}"/>
                  </a:ext>
                </a:extLst>
              </p:cNvPr>
              <p:cNvSpPr/>
              <p:nvPr/>
            </p:nvSpPr>
            <p:spPr>
              <a:xfrm>
                <a:off x="2081992" y="5258610"/>
                <a:ext cx="2545444" cy="617220"/>
              </a:xfrm>
              <a:prstGeom prst="roundRect">
                <a:avLst/>
              </a:prstGeom>
              <a:solidFill>
                <a:schemeClr val="accent1">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27C5845-5CB4-CC68-3CD4-48ED32663AB0}"/>
                  </a:ext>
                </a:extLst>
              </p:cNvPr>
              <p:cNvSpPr txBox="1"/>
              <p:nvPr/>
            </p:nvSpPr>
            <p:spPr>
              <a:xfrm>
                <a:off x="2172527" y="5312920"/>
                <a:ext cx="2364376" cy="538476"/>
              </a:xfrm>
              <a:prstGeom prst="rect">
                <a:avLst/>
              </a:prstGeom>
              <a:noFill/>
            </p:spPr>
            <p:txBody>
              <a:bodyPr wrap="square" rtlCol="0">
                <a:spAutoFit/>
              </a:bodyPr>
              <a:lstStyle/>
              <a:p>
                <a:pPr algn="ctr">
                  <a:lnSpc>
                    <a:spcPct val="125000"/>
                  </a:lnSpc>
                </a:pPr>
                <a:r>
                  <a:rPr lang="en-US" sz="1200" dirty="0" err="1">
                    <a:solidFill>
                      <a:schemeClr val="bg1"/>
                    </a:solidFill>
                    <a:latin typeface="Abadi" panose="020B0604020104020204" pitchFamily="34" charset="0"/>
                  </a:rPr>
                  <a:t>Dạng</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hình</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học</a:t>
                </a:r>
                <a:endParaRPr lang="vi-VN" sz="1200" dirty="0">
                  <a:solidFill>
                    <a:schemeClr val="bg1"/>
                  </a:solidFill>
                </a:endParaRPr>
              </a:p>
            </p:txBody>
          </p:sp>
        </p:grpSp>
        <p:grpSp>
          <p:nvGrpSpPr>
            <p:cNvPr id="84" name="Group 83">
              <a:extLst>
                <a:ext uri="{FF2B5EF4-FFF2-40B4-BE49-F238E27FC236}">
                  <a16:creationId xmlns:a16="http://schemas.microsoft.com/office/drawing/2014/main" id="{F753DB07-A6C2-37B8-0CCD-03F37AB8F30C}"/>
                </a:ext>
              </a:extLst>
            </p:cNvPr>
            <p:cNvGrpSpPr/>
            <p:nvPr/>
          </p:nvGrpSpPr>
          <p:grpSpPr>
            <a:xfrm>
              <a:off x="8366953" y="2765261"/>
              <a:ext cx="3264114" cy="2241109"/>
              <a:chOff x="8766567" y="2813738"/>
              <a:chExt cx="3264114" cy="2241109"/>
            </a:xfrm>
          </p:grpSpPr>
          <p:sp>
            <p:nvSpPr>
              <p:cNvPr id="85" name="Rectangle 84">
                <a:extLst>
                  <a:ext uri="{FF2B5EF4-FFF2-40B4-BE49-F238E27FC236}">
                    <a16:creationId xmlns:a16="http://schemas.microsoft.com/office/drawing/2014/main" id="{EC24E264-19A0-31A6-24E2-A3F678755C32}"/>
                  </a:ext>
                </a:extLst>
              </p:cNvPr>
              <p:cNvSpPr/>
              <p:nvPr/>
            </p:nvSpPr>
            <p:spPr>
              <a:xfrm>
                <a:off x="8766567" y="2813738"/>
                <a:ext cx="3264114" cy="2241109"/>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2">
                <a:extLst>
                  <a:ext uri="{FF2B5EF4-FFF2-40B4-BE49-F238E27FC236}">
                    <a16:creationId xmlns:a16="http://schemas.microsoft.com/office/drawing/2014/main" id="{9DE3F6C1-C574-A698-4C1B-DF775821B228}"/>
                  </a:ext>
                </a:extLst>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9110345" y="2982074"/>
                <a:ext cx="2576557" cy="1987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 name="Group 86">
              <a:extLst>
                <a:ext uri="{FF2B5EF4-FFF2-40B4-BE49-F238E27FC236}">
                  <a16:creationId xmlns:a16="http://schemas.microsoft.com/office/drawing/2014/main" id="{C566C09E-219E-D9C8-6A77-E0EEAB361111}"/>
                </a:ext>
              </a:extLst>
            </p:cNvPr>
            <p:cNvGrpSpPr/>
            <p:nvPr/>
          </p:nvGrpSpPr>
          <p:grpSpPr>
            <a:xfrm>
              <a:off x="8726287" y="5198276"/>
              <a:ext cx="2545444" cy="617220"/>
              <a:chOff x="2081992" y="5258610"/>
              <a:chExt cx="2545444" cy="617220"/>
            </a:xfrm>
          </p:grpSpPr>
          <p:sp>
            <p:nvSpPr>
              <p:cNvPr id="88" name="Rectangle: Rounded Corners 87">
                <a:extLst>
                  <a:ext uri="{FF2B5EF4-FFF2-40B4-BE49-F238E27FC236}">
                    <a16:creationId xmlns:a16="http://schemas.microsoft.com/office/drawing/2014/main" id="{EFE901DB-8812-7C05-C57D-78D4E53F55A5}"/>
                  </a:ext>
                </a:extLst>
              </p:cNvPr>
              <p:cNvSpPr/>
              <p:nvPr/>
            </p:nvSpPr>
            <p:spPr>
              <a:xfrm>
                <a:off x="2081992" y="5258610"/>
                <a:ext cx="2545444" cy="617220"/>
              </a:xfrm>
              <a:prstGeom prst="roundRect">
                <a:avLst/>
              </a:prstGeom>
              <a:solidFill>
                <a:schemeClr val="accent1">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03DCC050-803E-3D50-4665-D1E633A144C0}"/>
                  </a:ext>
                </a:extLst>
              </p:cNvPr>
              <p:cNvSpPr txBox="1"/>
              <p:nvPr/>
            </p:nvSpPr>
            <p:spPr>
              <a:xfrm>
                <a:off x="2172527" y="5312920"/>
                <a:ext cx="2364376" cy="538476"/>
              </a:xfrm>
              <a:prstGeom prst="rect">
                <a:avLst/>
              </a:prstGeom>
              <a:noFill/>
            </p:spPr>
            <p:txBody>
              <a:bodyPr wrap="square" rtlCol="0">
                <a:spAutoFit/>
              </a:bodyPr>
              <a:lstStyle/>
              <a:p>
                <a:pPr algn="ctr">
                  <a:lnSpc>
                    <a:spcPct val="125000"/>
                  </a:lnSpc>
                </a:pPr>
                <a:r>
                  <a:rPr lang="en-US" sz="1200" dirty="0" err="1">
                    <a:solidFill>
                      <a:schemeClr val="bg1"/>
                    </a:solidFill>
                    <a:latin typeface="Abadi" panose="020B0604020104020204" pitchFamily="34" charset="0"/>
                  </a:rPr>
                  <a:t>Mô</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hình</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phân</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tử</a:t>
                </a:r>
                <a:endParaRPr lang="vi-VN" sz="1200" dirty="0">
                  <a:solidFill>
                    <a:schemeClr val="bg1"/>
                  </a:solidFill>
                </a:endParaRPr>
              </a:p>
            </p:txBody>
          </p:sp>
        </p:grpSp>
      </p:grpSp>
    </p:spTree>
    <p:extLst>
      <p:ext uri="{BB962C8B-B14F-4D97-AF65-F5344CB8AC3E}">
        <p14:creationId xmlns:p14="http://schemas.microsoft.com/office/powerpoint/2010/main" val="3634612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50"/>
            <a:ext cx="9575804" cy="14763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355348" y="3143729"/>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5</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282792" cy="1200329"/>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Các liên kết N-H trong phân tử ammonia là liên kết:</a:t>
            </a:r>
          </a:p>
          <a:p>
            <a:pPr algn="l"/>
            <a:r>
              <a:rPr lang="vi-VN" sz="2400" b="0" i="0" dirty="0">
                <a:solidFill>
                  <a:srgbClr val="333333"/>
                </a:solidFill>
                <a:effectLst/>
                <a:latin typeface="Arial" panose="020B0604020202020204" pitchFamily="34" charset="0"/>
                <a:cs typeface="Arial" panose="020B0604020202020204" pitchFamily="34" charset="0"/>
              </a:rPr>
              <a:t>	A. Cộng hóa trị phân cực.	B. Cộng hóa trị không phân cực.</a:t>
            </a:r>
          </a:p>
          <a:p>
            <a:pPr algn="l"/>
            <a:r>
              <a:rPr lang="vi-VN" sz="2400" b="0" i="0" dirty="0">
                <a:solidFill>
                  <a:srgbClr val="333333"/>
                </a:solidFill>
                <a:effectLst/>
                <a:latin typeface="Arial" panose="020B0604020202020204" pitchFamily="34" charset="0"/>
                <a:cs typeface="Arial" panose="020B0604020202020204" pitchFamily="34" charset="0"/>
              </a:rPr>
              <a:t>	C. Liên kết ion.		D. Liên kết cho – nhận.</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794280" y="3936973"/>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A</a:t>
              </a:r>
            </a:p>
          </p:txBody>
        </p:sp>
      </p:grpSp>
    </p:spTree>
    <p:extLst>
      <p:ext uri="{BB962C8B-B14F-4D97-AF65-F5344CB8AC3E}">
        <p14:creationId xmlns:p14="http://schemas.microsoft.com/office/powerpoint/2010/main" val="654142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49"/>
            <a:ext cx="9575804" cy="2820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29225" y="4513407"/>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6</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67304" y="1433739"/>
            <a:ext cx="9282792" cy="2677656"/>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Khói trắng trong hình ảnh dưới đây là hợp chất nào? </a:t>
            </a:r>
            <a:endParaRPr lang="en-US" sz="2400" b="0" i="0" dirty="0">
              <a:solidFill>
                <a:srgbClr val="333333"/>
              </a:solidFill>
              <a:effectLst/>
              <a:latin typeface="Arial" panose="020B0604020202020204" pitchFamily="34" charset="0"/>
              <a:cs typeface="Arial" panose="020B0604020202020204" pitchFamily="34" charset="0"/>
            </a:endParaRPr>
          </a:p>
          <a:p>
            <a:pPr algn="l"/>
            <a:endParaRPr lang="en-US" sz="2400" dirty="0">
              <a:solidFill>
                <a:srgbClr val="333333"/>
              </a:solidFill>
              <a:latin typeface="Arial" panose="020B0604020202020204" pitchFamily="34" charset="0"/>
              <a:cs typeface="Arial" panose="020B0604020202020204" pitchFamily="34" charset="0"/>
            </a:endParaRPr>
          </a:p>
          <a:p>
            <a:pPr algn="l"/>
            <a:endParaRPr lang="en-US" sz="2400" b="0" i="0" dirty="0">
              <a:solidFill>
                <a:srgbClr val="333333"/>
              </a:solidFill>
              <a:effectLst/>
              <a:latin typeface="Arial" panose="020B0604020202020204" pitchFamily="34" charset="0"/>
              <a:cs typeface="Arial" panose="020B0604020202020204" pitchFamily="34" charset="0"/>
            </a:endParaRPr>
          </a:p>
          <a:p>
            <a:pPr algn="l"/>
            <a:endParaRPr lang="en-US" sz="2400" dirty="0">
              <a:solidFill>
                <a:srgbClr val="333333"/>
              </a:solidFill>
              <a:latin typeface="Arial" panose="020B0604020202020204" pitchFamily="34" charset="0"/>
              <a:cs typeface="Arial" panose="020B0604020202020204" pitchFamily="34" charset="0"/>
            </a:endParaRPr>
          </a:p>
          <a:p>
            <a:pPr algn="l"/>
            <a:endParaRPr lang="en-US" sz="2400" b="0" i="0" dirty="0">
              <a:solidFill>
                <a:srgbClr val="333333"/>
              </a:solidFill>
              <a:effectLst/>
              <a:latin typeface="Arial" panose="020B0604020202020204" pitchFamily="34" charset="0"/>
              <a:cs typeface="Arial" panose="020B0604020202020204" pitchFamily="34" charset="0"/>
            </a:endParaRPr>
          </a:p>
          <a:p>
            <a:pPr algn="l"/>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b="0" i="0" dirty="0">
                <a:solidFill>
                  <a:srgbClr val="333333"/>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A. NH</a:t>
            </a:r>
            <a:r>
              <a:rPr lang="vi-VN" sz="2400" b="0" i="0" baseline="-25000" dirty="0">
                <a:solidFill>
                  <a:srgbClr val="333333"/>
                </a:solidFill>
                <a:effectLst/>
                <a:latin typeface="Arial" panose="020B0604020202020204" pitchFamily="34" charset="0"/>
                <a:cs typeface="Arial" panose="020B0604020202020204" pitchFamily="34" charset="0"/>
              </a:rPr>
              <a:t>4</a:t>
            </a:r>
            <a:r>
              <a:rPr lang="vi-VN" sz="2400" b="0" i="0" dirty="0">
                <a:solidFill>
                  <a:srgbClr val="333333"/>
                </a:solidFill>
                <a:effectLst/>
                <a:latin typeface="Arial" panose="020B0604020202020204" pitchFamily="34" charset="0"/>
                <a:cs typeface="Arial" panose="020B0604020202020204" pitchFamily="34" charset="0"/>
              </a:rPr>
              <a:t>Cl.	B. NCl</a:t>
            </a:r>
            <a:r>
              <a:rPr lang="vi-VN" sz="2400" b="0" i="0" baseline="-25000" dirty="0">
                <a:solidFill>
                  <a:srgbClr val="333333"/>
                </a:solidFill>
                <a:effectLst/>
                <a:latin typeface="Arial" panose="020B0604020202020204" pitchFamily="34" charset="0"/>
                <a:cs typeface="Arial" panose="020B0604020202020204" pitchFamily="34" charset="0"/>
              </a:rPr>
              <a:t>3</a:t>
            </a:r>
            <a:r>
              <a:rPr lang="vi-VN" sz="2400" b="0" i="0" dirty="0">
                <a:solidFill>
                  <a:srgbClr val="333333"/>
                </a:solidFill>
                <a:effectLst/>
                <a:latin typeface="Arial" panose="020B0604020202020204" pitchFamily="34" charset="0"/>
                <a:cs typeface="Arial" panose="020B0604020202020204" pitchFamily="34" charset="0"/>
              </a:rPr>
              <a:t>.	C. NH</a:t>
            </a:r>
            <a:r>
              <a:rPr lang="vi-VN" sz="2400" b="0" i="0" baseline="-25000" dirty="0">
                <a:solidFill>
                  <a:srgbClr val="333333"/>
                </a:solidFill>
                <a:effectLst/>
                <a:latin typeface="Arial" panose="020B0604020202020204" pitchFamily="34" charset="0"/>
                <a:cs typeface="Arial" panose="020B0604020202020204" pitchFamily="34" charset="0"/>
              </a:rPr>
              <a:t>4</a:t>
            </a:r>
            <a:r>
              <a:rPr lang="vi-VN" sz="2400" b="0" i="0" dirty="0">
                <a:solidFill>
                  <a:srgbClr val="333333"/>
                </a:solidFill>
                <a:effectLst/>
                <a:latin typeface="Arial" panose="020B0604020202020204" pitchFamily="34" charset="0"/>
                <a:cs typeface="Arial" panose="020B0604020202020204" pitchFamily="34" charset="0"/>
              </a:rPr>
              <a:t>OH.	D. HNO</a:t>
            </a:r>
            <a:r>
              <a:rPr lang="vi-VN" sz="2400" b="0" i="0" baseline="-25000" dirty="0">
                <a:solidFill>
                  <a:srgbClr val="333333"/>
                </a:solidFill>
                <a:effectLst/>
                <a:latin typeface="Arial" panose="020B0604020202020204" pitchFamily="34" charset="0"/>
                <a:cs typeface="Arial" panose="020B0604020202020204" pitchFamily="34" charset="0"/>
              </a:rPr>
              <a:t>3</a:t>
            </a:r>
            <a:r>
              <a:rPr lang="vi-VN" sz="2400" b="0" i="0" dirty="0">
                <a:solidFill>
                  <a:srgbClr val="333333"/>
                </a:solidFill>
                <a:effectLst/>
                <a:latin typeface="Arial" panose="020B0604020202020204" pitchFamily="34" charset="0"/>
                <a:cs typeface="Arial" panose="020B0604020202020204" pitchFamily="34" charset="0"/>
              </a:rPr>
              <a:t>.</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68157" y="5306651"/>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A</a:t>
              </a:r>
            </a:p>
          </p:txBody>
        </p:sp>
      </p:grpSp>
      <p:pic>
        <p:nvPicPr>
          <p:cNvPr id="4" name="Picture 3">
            <a:extLst>
              <a:ext uri="{FF2B5EF4-FFF2-40B4-BE49-F238E27FC236}">
                <a16:creationId xmlns:a16="http://schemas.microsoft.com/office/drawing/2014/main" id="{053D1B38-3365-4822-F938-0847B87017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0397" y="1928484"/>
            <a:ext cx="2231206" cy="1662880"/>
          </a:xfrm>
          <a:prstGeom prst="rect">
            <a:avLst/>
          </a:prstGeom>
          <a:noFill/>
          <a:ln>
            <a:noFill/>
          </a:ln>
        </p:spPr>
      </p:pic>
    </p:spTree>
    <p:extLst>
      <p:ext uri="{BB962C8B-B14F-4D97-AF65-F5344CB8AC3E}">
        <p14:creationId xmlns:p14="http://schemas.microsoft.com/office/powerpoint/2010/main" val="2121863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49"/>
            <a:ext cx="9575804" cy="26907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71422" y="4312546"/>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7</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282792" cy="2308324"/>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Hiện tượng xảy ra khi cho giấy quỳ khô vào bình đựng khí amoniac là:</a:t>
            </a:r>
          </a:p>
          <a:p>
            <a:pPr algn="l"/>
            <a:r>
              <a:rPr lang="vi-VN" sz="2400" b="0" i="0" dirty="0">
                <a:solidFill>
                  <a:srgbClr val="333333"/>
                </a:solidFill>
                <a:effectLst/>
                <a:latin typeface="Arial" panose="020B0604020202020204" pitchFamily="34" charset="0"/>
                <a:cs typeface="Arial" panose="020B0604020202020204" pitchFamily="34" charset="0"/>
              </a:rPr>
              <a:t> 	A. Giấy quỳ chuyển sang màu đỏ.	</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dirty="0">
                <a:solidFill>
                  <a:srgbClr val="333333"/>
                </a:solidFill>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B. Giấy quỳ chuyển sang màu xanh.</a:t>
            </a:r>
          </a:p>
          <a:p>
            <a:pPr algn="l"/>
            <a:r>
              <a:rPr lang="vi-VN" sz="2400" b="0" i="0" dirty="0">
                <a:solidFill>
                  <a:srgbClr val="333333"/>
                </a:solidFill>
                <a:effectLst/>
                <a:latin typeface="Arial" panose="020B0604020202020204" pitchFamily="34" charset="0"/>
                <a:cs typeface="Arial" panose="020B0604020202020204" pitchFamily="34" charset="0"/>
              </a:rPr>
              <a:t> 	C. Giấy quỳ mất màu.		</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dirty="0">
                <a:solidFill>
                  <a:srgbClr val="333333"/>
                </a:solidFill>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D. Giấy quỳ không chuyển màu.</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710354" y="5105790"/>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1476661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4449"/>
            <a:ext cx="9575804" cy="18119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29225" y="3731626"/>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8</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514274" cy="1569660"/>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Không khí trong phòng thí nghiệm bị ô nhiễm bởi khí Cl2. Để khử độc, có thể xịt vào không khí dung dịch nào sau đây?</a:t>
            </a:r>
          </a:p>
          <a:p>
            <a:pPr algn="l"/>
            <a:r>
              <a:rPr lang="vi-VN" sz="2400" b="0" i="0" dirty="0">
                <a:solidFill>
                  <a:srgbClr val="333333"/>
                </a:solidFill>
                <a:effectLst/>
                <a:latin typeface="Arial" panose="020B0604020202020204" pitchFamily="34" charset="0"/>
                <a:cs typeface="Arial" panose="020B0604020202020204" pitchFamily="34" charset="0"/>
              </a:rPr>
              <a:t> 	A. Dung dịch NaOH.	B. Dung dịch NH</a:t>
            </a:r>
            <a:r>
              <a:rPr lang="vi-VN" sz="2400" b="0" i="0" baseline="-25000" dirty="0">
                <a:solidFill>
                  <a:srgbClr val="333333"/>
                </a:solidFill>
                <a:effectLst/>
                <a:latin typeface="Arial" panose="020B0604020202020204" pitchFamily="34" charset="0"/>
                <a:cs typeface="Arial" panose="020B0604020202020204" pitchFamily="34" charset="0"/>
              </a:rPr>
              <a:t>3</a:t>
            </a:r>
            <a:r>
              <a:rPr lang="vi-VN" sz="2400" b="0" i="0" dirty="0">
                <a:solidFill>
                  <a:srgbClr val="333333"/>
                </a:solidFill>
                <a:effectLst/>
                <a:latin typeface="Arial" panose="020B0604020202020204" pitchFamily="34" charset="0"/>
                <a:cs typeface="Arial" panose="020B0604020202020204" pitchFamily="34" charset="0"/>
              </a:rPr>
              <a:t>.</a:t>
            </a:r>
          </a:p>
          <a:p>
            <a:pPr algn="l"/>
            <a:r>
              <a:rPr lang="vi-VN" sz="2400" b="0" i="0" dirty="0">
                <a:solidFill>
                  <a:srgbClr val="333333"/>
                </a:solidFill>
                <a:effectLst/>
                <a:latin typeface="Arial" panose="020B0604020202020204" pitchFamily="34" charset="0"/>
                <a:cs typeface="Arial" panose="020B0604020202020204" pitchFamily="34" charset="0"/>
              </a:rPr>
              <a:t> 	C. Dung dịch NaCl.		D. Dung dịch H</a:t>
            </a:r>
            <a:r>
              <a:rPr lang="vi-VN" sz="2400" b="0" i="0" baseline="-25000" dirty="0">
                <a:solidFill>
                  <a:srgbClr val="333333"/>
                </a:solidFill>
                <a:effectLst/>
                <a:latin typeface="Arial" panose="020B0604020202020204" pitchFamily="34" charset="0"/>
                <a:cs typeface="Arial" panose="020B0604020202020204" pitchFamily="34" charset="0"/>
              </a:rPr>
              <a:t>2</a:t>
            </a:r>
            <a:r>
              <a:rPr lang="vi-VN" sz="2400" b="0" i="0" dirty="0">
                <a:solidFill>
                  <a:srgbClr val="333333"/>
                </a:solidFill>
                <a:effectLst/>
                <a:latin typeface="Arial" panose="020B0604020202020204" pitchFamily="34" charset="0"/>
                <a:cs typeface="Arial" panose="020B0604020202020204" pitchFamily="34" charset="0"/>
              </a:rPr>
              <a:t>SO</a:t>
            </a:r>
            <a:r>
              <a:rPr lang="vi-VN" sz="2400" b="0" i="0" baseline="-25000" dirty="0">
                <a:solidFill>
                  <a:srgbClr val="333333"/>
                </a:solidFill>
                <a:effectLst/>
                <a:latin typeface="Arial" panose="020B0604020202020204" pitchFamily="34" charset="0"/>
                <a:cs typeface="Arial" panose="020B0604020202020204" pitchFamily="34" charset="0"/>
              </a:rPr>
              <a:t>4</a:t>
            </a:r>
            <a:r>
              <a:rPr lang="vi-VN" sz="2400" b="0" i="0" dirty="0">
                <a:solidFill>
                  <a:srgbClr val="333333"/>
                </a:solidFill>
                <a:effectLst/>
                <a:latin typeface="Arial" panose="020B0604020202020204" pitchFamily="34" charset="0"/>
                <a:cs typeface="Arial" panose="020B0604020202020204" pitchFamily="34" charset="0"/>
              </a:rPr>
              <a:t> loãng.</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68157" y="4524870"/>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2919093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9662"/>
            <a:ext cx="9575804" cy="14677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29225" y="3262558"/>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297856" cy="430887"/>
            </a:xfrm>
            <a:prstGeom prst="rect">
              <a:avLst/>
            </a:prstGeom>
            <a:noFill/>
          </p:spPr>
          <p:txBody>
            <a:bodyPr wrap="none" rtlCol="0">
              <a:spAutoFit/>
            </a:bodyPr>
            <a:lstStyle/>
            <a:p>
              <a:r>
                <a:rPr lang="en-US" sz="2200" b="1" dirty="0">
                  <a:solidFill>
                    <a:schemeClr val="bg1"/>
                  </a:solidFill>
                </a:rPr>
                <a:t>BÀI TẬP 9</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514274" cy="1200329"/>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Để tạo độ xốp cho một số loại bánh, có thể dùng muối nào sau đây?</a:t>
            </a:r>
          </a:p>
          <a:p>
            <a:pPr algn="l"/>
            <a:r>
              <a:rPr lang="vi-VN" sz="2400" b="0" i="0" dirty="0">
                <a:solidFill>
                  <a:srgbClr val="333333"/>
                </a:solidFill>
                <a:effectLst/>
                <a:latin typeface="Arial" panose="020B0604020202020204" pitchFamily="34" charset="0"/>
                <a:cs typeface="Arial" panose="020B0604020202020204" pitchFamily="34" charset="0"/>
              </a:rPr>
              <a:t> 	A. (NH</a:t>
            </a:r>
            <a:r>
              <a:rPr lang="vi-VN" sz="2400" b="0" i="0" baseline="-25000" dirty="0">
                <a:solidFill>
                  <a:srgbClr val="333333"/>
                </a:solidFill>
                <a:effectLst/>
                <a:latin typeface="Arial" panose="020B0604020202020204" pitchFamily="34" charset="0"/>
                <a:cs typeface="Arial" panose="020B0604020202020204" pitchFamily="34" charset="0"/>
              </a:rPr>
              <a:t>4</a:t>
            </a:r>
            <a:r>
              <a:rPr lang="vi-VN" sz="2400" b="0" i="0" dirty="0">
                <a:solidFill>
                  <a:srgbClr val="333333"/>
                </a:solidFill>
                <a:effectLst/>
                <a:latin typeface="Arial" panose="020B0604020202020204" pitchFamily="34" charset="0"/>
                <a:cs typeface="Arial" panose="020B0604020202020204" pitchFamily="34" charset="0"/>
              </a:rPr>
              <a:t>)</a:t>
            </a:r>
            <a:r>
              <a:rPr lang="vi-VN" sz="2400" b="0" i="0" baseline="-25000" dirty="0">
                <a:solidFill>
                  <a:srgbClr val="333333"/>
                </a:solidFill>
                <a:effectLst/>
                <a:latin typeface="Arial" panose="020B0604020202020204" pitchFamily="34" charset="0"/>
                <a:cs typeface="Arial" panose="020B0604020202020204" pitchFamily="34" charset="0"/>
              </a:rPr>
              <a:t>3</a:t>
            </a:r>
            <a:r>
              <a:rPr lang="vi-VN" sz="2400" b="0" i="0" dirty="0">
                <a:solidFill>
                  <a:srgbClr val="333333"/>
                </a:solidFill>
                <a:effectLst/>
                <a:latin typeface="Arial" panose="020B0604020202020204" pitchFamily="34" charset="0"/>
                <a:cs typeface="Arial" panose="020B0604020202020204" pitchFamily="34" charset="0"/>
              </a:rPr>
              <a:t>PO</a:t>
            </a:r>
            <a:r>
              <a:rPr lang="vi-VN" sz="2400" b="0" i="0" baseline="-25000" dirty="0">
                <a:solidFill>
                  <a:srgbClr val="333333"/>
                </a:solidFill>
                <a:effectLst/>
                <a:latin typeface="Arial" panose="020B0604020202020204" pitchFamily="34" charset="0"/>
                <a:cs typeface="Arial" panose="020B0604020202020204" pitchFamily="34" charset="0"/>
              </a:rPr>
              <a:t>4</a:t>
            </a:r>
            <a:r>
              <a:rPr lang="vi-VN" sz="2400" b="0" i="0" dirty="0">
                <a:solidFill>
                  <a:srgbClr val="333333"/>
                </a:solidFill>
                <a:effectLst/>
                <a:latin typeface="Arial" panose="020B0604020202020204" pitchFamily="34" charset="0"/>
                <a:cs typeface="Arial" panose="020B0604020202020204" pitchFamily="34" charset="0"/>
              </a:rPr>
              <a:t>.	</a:t>
            </a:r>
            <a:r>
              <a:rPr lang="en-US" sz="2400" b="0" i="0" dirty="0">
                <a:solidFill>
                  <a:srgbClr val="333333"/>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B. NH</a:t>
            </a:r>
            <a:r>
              <a:rPr lang="vi-VN" sz="2400" b="0" i="0" baseline="-25000" dirty="0">
                <a:solidFill>
                  <a:srgbClr val="333333"/>
                </a:solidFill>
                <a:effectLst/>
                <a:latin typeface="Arial" panose="020B0604020202020204" pitchFamily="34" charset="0"/>
                <a:cs typeface="Arial" panose="020B0604020202020204" pitchFamily="34" charset="0"/>
              </a:rPr>
              <a:t>4</a:t>
            </a:r>
            <a:r>
              <a:rPr lang="vi-VN" sz="2400" b="0" i="0" dirty="0">
                <a:solidFill>
                  <a:srgbClr val="333333"/>
                </a:solidFill>
                <a:effectLst/>
                <a:latin typeface="Arial" panose="020B0604020202020204" pitchFamily="34" charset="0"/>
                <a:cs typeface="Arial" panose="020B0604020202020204" pitchFamily="34" charset="0"/>
              </a:rPr>
              <a:t>HCO</a:t>
            </a:r>
            <a:r>
              <a:rPr lang="vi-VN" sz="2400" b="0" i="0" baseline="-25000" dirty="0">
                <a:solidFill>
                  <a:srgbClr val="333333"/>
                </a:solidFill>
                <a:effectLst/>
                <a:latin typeface="Arial" panose="020B0604020202020204" pitchFamily="34" charset="0"/>
                <a:cs typeface="Arial" panose="020B0604020202020204" pitchFamily="34" charset="0"/>
              </a:rPr>
              <a:t>3</a:t>
            </a:r>
            <a:r>
              <a:rPr lang="vi-VN" sz="2400" b="0" i="0" dirty="0">
                <a:solidFill>
                  <a:srgbClr val="333333"/>
                </a:solidFill>
                <a:effectLst/>
                <a:latin typeface="Arial" panose="020B0604020202020204" pitchFamily="34" charset="0"/>
                <a:cs typeface="Arial" panose="020B0604020202020204" pitchFamily="34" charset="0"/>
              </a:rPr>
              <a:t>.	</a:t>
            </a: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dirty="0">
                <a:solidFill>
                  <a:srgbClr val="333333"/>
                </a:solidFill>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C. CaCO</a:t>
            </a:r>
            <a:r>
              <a:rPr lang="vi-VN" sz="2400" b="0" i="0" baseline="-25000" dirty="0">
                <a:solidFill>
                  <a:srgbClr val="333333"/>
                </a:solidFill>
                <a:effectLst/>
                <a:latin typeface="Arial" panose="020B0604020202020204" pitchFamily="34" charset="0"/>
                <a:cs typeface="Arial" panose="020B0604020202020204" pitchFamily="34" charset="0"/>
              </a:rPr>
              <a:t>3</a:t>
            </a:r>
            <a:r>
              <a:rPr lang="vi-VN" sz="2400" b="0" i="0" dirty="0">
                <a:solidFill>
                  <a:srgbClr val="333333"/>
                </a:solidFill>
                <a:effectLst/>
                <a:latin typeface="Arial" panose="020B0604020202020204" pitchFamily="34" charset="0"/>
                <a:cs typeface="Arial" panose="020B0604020202020204" pitchFamily="34" charset="0"/>
              </a:rPr>
              <a:t>.	</a:t>
            </a:r>
            <a:r>
              <a:rPr lang="en-US" sz="2400" b="0" i="0" dirty="0">
                <a:solidFill>
                  <a:srgbClr val="333333"/>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D. NaCl.</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68157" y="4055802"/>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1746099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0573C-A4D2-5B5B-F796-6D3D4681DCEE}"/>
              </a:ext>
            </a:extLst>
          </p:cNvPr>
          <p:cNvPicPr>
            <a:picLocks noChangeAspect="1"/>
          </p:cNvPicPr>
          <p:nvPr/>
        </p:nvPicPr>
        <p:blipFill rotWithShape="1">
          <a:blip r:embed="rId2"/>
          <a:srcRect t="6226" b="6226"/>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1E9B0A0-F41E-B821-F9A9-B5126C879486}"/>
              </a:ext>
            </a:extLst>
          </p:cNvPr>
          <p:cNvSpPr/>
          <p:nvPr/>
        </p:nvSpPr>
        <p:spPr>
          <a:xfrm>
            <a:off x="393700" y="180975"/>
            <a:ext cx="11430000" cy="6496050"/>
          </a:xfrm>
          <a:prstGeom prst="roundRect">
            <a:avLst>
              <a:gd name="adj" fmla="val 7631"/>
            </a:avLst>
          </a:prstGeom>
          <a:solidFill>
            <a:srgbClr val="1B3055"/>
          </a:solidFill>
          <a:ln w="57150">
            <a:solidFill>
              <a:srgbClr val="FB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61D2233-AD66-89AD-5E9D-80F439B5A46E}"/>
              </a:ext>
            </a:extLst>
          </p:cNvPr>
          <p:cNvSpPr/>
          <p:nvPr/>
        </p:nvSpPr>
        <p:spPr>
          <a:xfrm>
            <a:off x="1308098" y="1319661"/>
            <a:ext cx="9575804" cy="25050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E47BE32C-3C0F-ECBB-AF7F-AC3ABE8BF233}"/>
              </a:ext>
            </a:extLst>
          </p:cNvPr>
          <p:cNvSpPr/>
          <p:nvPr/>
        </p:nvSpPr>
        <p:spPr>
          <a:xfrm>
            <a:off x="5229225" y="4261245"/>
            <a:ext cx="1733550" cy="570541"/>
          </a:xfrm>
          <a:prstGeom prst="hexagon">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C00000"/>
                </a:solidFill>
              </a:rPr>
              <a:t>TRẢ LỜI</a:t>
            </a:r>
          </a:p>
        </p:txBody>
      </p:sp>
      <p:grpSp>
        <p:nvGrpSpPr>
          <p:cNvPr id="86" name="Group 85">
            <a:extLst>
              <a:ext uri="{FF2B5EF4-FFF2-40B4-BE49-F238E27FC236}">
                <a16:creationId xmlns:a16="http://schemas.microsoft.com/office/drawing/2014/main" id="{39033E0E-F3B2-DC5C-F333-BCD3DAFBE5C4}"/>
              </a:ext>
            </a:extLst>
          </p:cNvPr>
          <p:cNvGrpSpPr/>
          <p:nvPr/>
        </p:nvGrpSpPr>
        <p:grpSpPr>
          <a:xfrm>
            <a:off x="579459" y="342901"/>
            <a:ext cx="2490765" cy="976810"/>
            <a:chOff x="808059" y="406401"/>
            <a:chExt cx="2490765" cy="976810"/>
          </a:xfrm>
        </p:grpSpPr>
        <p:sp>
          <p:nvSpPr>
            <p:cNvPr id="5" name="Rectangle: Rounded Corners 4">
              <a:extLst>
                <a:ext uri="{FF2B5EF4-FFF2-40B4-BE49-F238E27FC236}">
                  <a16:creationId xmlns:a16="http://schemas.microsoft.com/office/drawing/2014/main" id="{01987664-657F-3408-BEA2-265CE41BF93C}"/>
                </a:ext>
              </a:extLst>
            </p:cNvPr>
            <p:cNvSpPr/>
            <p:nvPr/>
          </p:nvSpPr>
          <p:spPr>
            <a:xfrm>
              <a:off x="1248007" y="646050"/>
              <a:ext cx="2050817" cy="5091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26A0-F214-7CA2-C44B-DAB27E57F44A}"/>
                </a:ext>
              </a:extLst>
            </p:cNvPr>
            <p:cNvSpPr txBox="1"/>
            <p:nvPr/>
          </p:nvSpPr>
          <p:spPr>
            <a:xfrm>
              <a:off x="1682894" y="698522"/>
              <a:ext cx="1440523" cy="430887"/>
            </a:xfrm>
            <a:prstGeom prst="rect">
              <a:avLst/>
            </a:prstGeom>
            <a:noFill/>
          </p:spPr>
          <p:txBody>
            <a:bodyPr wrap="none" rtlCol="0">
              <a:spAutoFit/>
            </a:bodyPr>
            <a:lstStyle/>
            <a:p>
              <a:r>
                <a:rPr lang="en-US" sz="2200" b="1" dirty="0">
                  <a:solidFill>
                    <a:schemeClr val="bg1"/>
                  </a:solidFill>
                </a:rPr>
                <a:t>BÀI TẬP 10</a:t>
              </a:r>
            </a:p>
          </p:txBody>
        </p:sp>
        <p:grpSp>
          <p:nvGrpSpPr>
            <p:cNvPr id="24" name="Graphic 2">
              <a:extLst>
                <a:ext uri="{FF2B5EF4-FFF2-40B4-BE49-F238E27FC236}">
                  <a16:creationId xmlns:a16="http://schemas.microsoft.com/office/drawing/2014/main" id="{E5A2F04B-EE9C-801D-9E29-47C807F82896}"/>
                </a:ext>
              </a:extLst>
            </p:cNvPr>
            <p:cNvGrpSpPr/>
            <p:nvPr/>
          </p:nvGrpSpPr>
          <p:grpSpPr>
            <a:xfrm>
              <a:off x="808059" y="406401"/>
              <a:ext cx="892144" cy="976810"/>
              <a:chOff x="6248348" y="2743227"/>
              <a:chExt cx="1237963" cy="1355449"/>
            </a:xfrm>
          </p:grpSpPr>
          <p:sp>
            <p:nvSpPr>
              <p:cNvPr id="25" name="Freeform: Shape 24">
                <a:extLst>
                  <a:ext uri="{FF2B5EF4-FFF2-40B4-BE49-F238E27FC236}">
                    <a16:creationId xmlns:a16="http://schemas.microsoft.com/office/drawing/2014/main" id="{15C5BA7E-F9AC-479E-279C-E7D629C5D2C0}"/>
                  </a:ext>
                </a:extLst>
              </p:cNvPr>
              <p:cNvSpPr/>
              <p:nvPr/>
            </p:nvSpPr>
            <p:spPr>
              <a:xfrm>
                <a:off x="6558193" y="2743227"/>
                <a:ext cx="591499" cy="1355380"/>
              </a:xfrm>
              <a:custGeom>
                <a:avLst/>
                <a:gdLst>
                  <a:gd name="connsiteX0" fmla="*/ 295846 w 591499"/>
                  <a:gd name="connsiteY0" fmla="*/ 101 h 1355380"/>
                  <a:gd name="connsiteX1" fmla="*/ 179658 w 591499"/>
                  <a:gd name="connsiteY1" fmla="*/ 54087 h 1355380"/>
                  <a:gd name="connsiteX2" fmla="*/ 85977 w 591499"/>
                  <a:gd name="connsiteY2" fmla="*/ 199614 h 1355380"/>
                  <a:gd name="connsiteX3" fmla="*/ 96 w 591499"/>
                  <a:gd name="connsiteY3" fmla="*/ 677756 h 1355380"/>
                  <a:gd name="connsiteX4" fmla="*/ 85977 w 591499"/>
                  <a:gd name="connsiteY4" fmla="*/ 1155898 h 1355380"/>
                  <a:gd name="connsiteX5" fmla="*/ 179658 w 591499"/>
                  <a:gd name="connsiteY5" fmla="*/ 1301495 h 1355380"/>
                  <a:gd name="connsiteX6" fmla="*/ 295846 w 591499"/>
                  <a:gd name="connsiteY6" fmla="*/ 1355481 h 1355380"/>
                  <a:gd name="connsiteX7" fmla="*/ 412033 w 591499"/>
                  <a:gd name="connsiteY7" fmla="*/ 1301495 h 1355380"/>
                  <a:gd name="connsiteX8" fmla="*/ 505715 w 591499"/>
                  <a:gd name="connsiteY8" fmla="*/ 1155898 h 1355380"/>
                  <a:gd name="connsiteX9" fmla="*/ 591595 w 591499"/>
                  <a:gd name="connsiteY9" fmla="*/ 677756 h 1355380"/>
                  <a:gd name="connsiteX10" fmla="*/ 505715 w 591499"/>
                  <a:gd name="connsiteY10" fmla="*/ 199614 h 1355380"/>
                  <a:gd name="connsiteX11" fmla="*/ 412033 w 591499"/>
                  <a:gd name="connsiteY11" fmla="*/ 54018 h 1355380"/>
                  <a:gd name="connsiteX12" fmla="*/ 295846 w 591499"/>
                  <a:gd name="connsiteY12" fmla="*/ 101 h 1355380"/>
                  <a:gd name="connsiteX13" fmla="*/ 295846 w 591499"/>
                  <a:gd name="connsiteY13" fmla="*/ 101 h 1355380"/>
                  <a:gd name="connsiteX14" fmla="*/ 295846 w 591499"/>
                  <a:gd name="connsiteY14" fmla="*/ 7004 h 1355380"/>
                  <a:gd name="connsiteX15" fmla="*/ 407201 w 591499"/>
                  <a:gd name="connsiteY15" fmla="*/ 58988 h 1355380"/>
                  <a:gd name="connsiteX16" fmla="*/ 499363 w 591499"/>
                  <a:gd name="connsiteY16" fmla="*/ 202376 h 1355380"/>
                  <a:gd name="connsiteX17" fmla="*/ 584692 w 591499"/>
                  <a:gd name="connsiteY17" fmla="*/ 677756 h 1355380"/>
                  <a:gd name="connsiteX18" fmla="*/ 499363 w 591499"/>
                  <a:gd name="connsiteY18" fmla="*/ 1153137 h 1355380"/>
                  <a:gd name="connsiteX19" fmla="*/ 407201 w 591499"/>
                  <a:gd name="connsiteY19" fmla="*/ 1296524 h 1355380"/>
                  <a:gd name="connsiteX20" fmla="*/ 295846 w 591499"/>
                  <a:gd name="connsiteY20" fmla="*/ 1348508 h 1355380"/>
                  <a:gd name="connsiteX21" fmla="*/ 184491 w 591499"/>
                  <a:gd name="connsiteY21" fmla="*/ 1296524 h 1355380"/>
                  <a:gd name="connsiteX22" fmla="*/ 92328 w 591499"/>
                  <a:gd name="connsiteY22" fmla="*/ 1153137 h 1355380"/>
                  <a:gd name="connsiteX23" fmla="*/ 7000 w 591499"/>
                  <a:gd name="connsiteY23" fmla="*/ 677756 h 1355380"/>
                  <a:gd name="connsiteX24" fmla="*/ 92328 w 591499"/>
                  <a:gd name="connsiteY24" fmla="*/ 202376 h 1355380"/>
                  <a:gd name="connsiteX25" fmla="*/ 184491 w 591499"/>
                  <a:gd name="connsiteY25" fmla="*/ 58988 h 1355380"/>
                  <a:gd name="connsiteX26" fmla="*/ 295846 w 591499"/>
                  <a:gd name="connsiteY26" fmla="*/ 7004 h 1355380"/>
                  <a:gd name="connsiteX27" fmla="*/ 295846 w 591499"/>
                  <a:gd name="connsiteY27" fmla="*/ 7004 h 13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1499" h="1355380">
                    <a:moveTo>
                      <a:pt x="295846" y="101"/>
                    </a:moveTo>
                    <a:cubicBezTo>
                      <a:pt x="254424" y="101"/>
                      <a:pt x="215074" y="19500"/>
                      <a:pt x="179658" y="54087"/>
                    </a:cubicBezTo>
                    <a:cubicBezTo>
                      <a:pt x="144243" y="88604"/>
                      <a:pt x="112556" y="138310"/>
                      <a:pt x="85977" y="199614"/>
                    </a:cubicBezTo>
                    <a:cubicBezTo>
                      <a:pt x="32819" y="322222"/>
                      <a:pt x="96" y="491152"/>
                      <a:pt x="96" y="677756"/>
                    </a:cubicBezTo>
                    <a:cubicBezTo>
                      <a:pt x="96" y="864360"/>
                      <a:pt x="32819" y="1033291"/>
                      <a:pt x="85977" y="1155898"/>
                    </a:cubicBezTo>
                    <a:cubicBezTo>
                      <a:pt x="112556" y="1217202"/>
                      <a:pt x="144243" y="1266977"/>
                      <a:pt x="179658" y="1301495"/>
                    </a:cubicBezTo>
                    <a:cubicBezTo>
                      <a:pt x="215074" y="1336082"/>
                      <a:pt x="254424" y="1355481"/>
                      <a:pt x="295846" y="1355481"/>
                    </a:cubicBezTo>
                    <a:cubicBezTo>
                      <a:pt x="337267" y="1355481"/>
                      <a:pt x="376618" y="1336082"/>
                      <a:pt x="412033" y="1301495"/>
                    </a:cubicBezTo>
                    <a:cubicBezTo>
                      <a:pt x="447448" y="1266908"/>
                      <a:pt x="479136" y="1217202"/>
                      <a:pt x="505715" y="1155898"/>
                    </a:cubicBezTo>
                    <a:cubicBezTo>
                      <a:pt x="558872" y="1033291"/>
                      <a:pt x="591595" y="864360"/>
                      <a:pt x="591595" y="677756"/>
                    </a:cubicBezTo>
                    <a:cubicBezTo>
                      <a:pt x="591595" y="491152"/>
                      <a:pt x="558872" y="322222"/>
                      <a:pt x="505715" y="199614"/>
                    </a:cubicBezTo>
                    <a:cubicBezTo>
                      <a:pt x="479136" y="138310"/>
                      <a:pt x="447448" y="88535"/>
                      <a:pt x="412033" y="54018"/>
                    </a:cubicBezTo>
                    <a:cubicBezTo>
                      <a:pt x="376618" y="19500"/>
                      <a:pt x="337267" y="101"/>
                      <a:pt x="295846" y="101"/>
                    </a:cubicBezTo>
                    <a:lnTo>
                      <a:pt x="295846" y="101"/>
                    </a:lnTo>
                    <a:close/>
                    <a:moveTo>
                      <a:pt x="295846" y="7004"/>
                    </a:moveTo>
                    <a:cubicBezTo>
                      <a:pt x="335127" y="7004"/>
                      <a:pt x="372683" y="25299"/>
                      <a:pt x="407201" y="58988"/>
                    </a:cubicBezTo>
                    <a:cubicBezTo>
                      <a:pt x="441718" y="92678"/>
                      <a:pt x="472992" y="141693"/>
                      <a:pt x="499363" y="202376"/>
                    </a:cubicBezTo>
                    <a:cubicBezTo>
                      <a:pt x="551969" y="323809"/>
                      <a:pt x="584692" y="491981"/>
                      <a:pt x="584692" y="677756"/>
                    </a:cubicBezTo>
                    <a:cubicBezTo>
                      <a:pt x="584692" y="863531"/>
                      <a:pt x="552038" y="1031703"/>
                      <a:pt x="499363" y="1153137"/>
                    </a:cubicBezTo>
                    <a:cubicBezTo>
                      <a:pt x="473061" y="1213819"/>
                      <a:pt x="441718" y="1262835"/>
                      <a:pt x="407201" y="1296524"/>
                    </a:cubicBezTo>
                    <a:cubicBezTo>
                      <a:pt x="372683" y="1330214"/>
                      <a:pt x="335127" y="1348508"/>
                      <a:pt x="295846" y="1348508"/>
                    </a:cubicBezTo>
                    <a:cubicBezTo>
                      <a:pt x="256564" y="1348508"/>
                      <a:pt x="219009" y="1330214"/>
                      <a:pt x="184491" y="1296524"/>
                    </a:cubicBezTo>
                    <a:cubicBezTo>
                      <a:pt x="149973" y="1262835"/>
                      <a:pt x="118700" y="1213819"/>
                      <a:pt x="92328" y="1153137"/>
                    </a:cubicBezTo>
                    <a:cubicBezTo>
                      <a:pt x="39723" y="1031703"/>
                      <a:pt x="7000" y="863531"/>
                      <a:pt x="7000" y="677756"/>
                    </a:cubicBezTo>
                    <a:cubicBezTo>
                      <a:pt x="7000" y="491981"/>
                      <a:pt x="39654" y="323809"/>
                      <a:pt x="92328" y="202376"/>
                    </a:cubicBezTo>
                    <a:cubicBezTo>
                      <a:pt x="118631" y="141693"/>
                      <a:pt x="149973" y="92678"/>
                      <a:pt x="184491" y="58988"/>
                    </a:cubicBezTo>
                    <a:cubicBezTo>
                      <a:pt x="219009" y="25299"/>
                      <a:pt x="256564" y="7004"/>
                      <a:pt x="295846" y="7004"/>
                    </a:cubicBezTo>
                    <a:lnTo>
                      <a:pt x="295846" y="7004"/>
                    </a:lnTo>
                    <a:close/>
                  </a:path>
                </a:pathLst>
              </a:custGeom>
              <a:solidFill>
                <a:srgbClr val="90A1E5"/>
              </a:solidFill>
              <a:ln w="685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9F5E33-0790-DAA3-1194-C7BB3613A05B}"/>
                  </a:ext>
                </a:extLst>
              </p:cNvPr>
              <p:cNvSpPr/>
              <p:nvPr/>
            </p:nvSpPr>
            <p:spPr>
              <a:xfrm>
                <a:off x="6248348" y="2995831"/>
                <a:ext cx="1211101" cy="850102"/>
              </a:xfrm>
              <a:custGeom>
                <a:avLst/>
                <a:gdLst>
                  <a:gd name="connsiteX0" fmla="*/ 1192565 w 1211101"/>
                  <a:gd name="connsiteY0" fmla="*/ 86324 h 850102"/>
                  <a:gd name="connsiteX1" fmla="*/ 1087700 w 1211101"/>
                  <a:gd name="connsiteY1" fmla="*/ 12663 h 850102"/>
                  <a:gd name="connsiteX2" fmla="*/ 914765 w 1211101"/>
                  <a:gd name="connsiteY2" fmla="*/ 4379 h 850102"/>
                  <a:gd name="connsiteX3" fmla="*/ 457748 w 1211101"/>
                  <a:gd name="connsiteY3" fmla="*/ 169098 h 850102"/>
                  <a:gd name="connsiteX4" fmla="*/ 86611 w 1211101"/>
                  <a:gd name="connsiteY4" fmla="*/ 482521 h 850102"/>
                  <a:gd name="connsiteX5" fmla="*/ 7358 w 1211101"/>
                  <a:gd name="connsiteY5" fmla="*/ 636402 h 850102"/>
                  <a:gd name="connsiteX6" fmla="*/ 18680 w 1211101"/>
                  <a:gd name="connsiteY6" fmla="*/ 764049 h 850102"/>
                  <a:gd name="connsiteX7" fmla="*/ 123545 w 1211101"/>
                  <a:gd name="connsiteY7" fmla="*/ 837641 h 850102"/>
                  <a:gd name="connsiteX8" fmla="*/ 296480 w 1211101"/>
                  <a:gd name="connsiteY8" fmla="*/ 845925 h 850102"/>
                  <a:gd name="connsiteX9" fmla="*/ 753497 w 1211101"/>
                  <a:gd name="connsiteY9" fmla="*/ 681206 h 850102"/>
                  <a:gd name="connsiteX10" fmla="*/ 1124634 w 1211101"/>
                  <a:gd name="connsiteY10" fmla="*/ 367783 h 850102"/>
                  <a:gd name="connsiteX11" fmla="*/ 1203887 w 1211101"/>
                  <a:gd name="connsiteY11" fmla="*/ 213902 h 850102"/>
                  <a:gd name="connsiteX12" fmla="*/ 1192565 w 1211101"/>
                  <a:gd name="connsiteY12" fmla="*/ 86324 h 850102"/>
                  <a:gd name="connsiteX13" fmla="*/ 1192565 w 1211101"/>
                  <a:gd name="connsiteY13" fmla="*/ 86324 h 850102"/>
                  <a:gd name="connsiteX14" fmla="*/ 1186559 w 1211101"/>
                  <a:gd name="connsiteY14" fmla="*/ 89776 h 850102"/>
                  <a:gd name="connsiteX15" fmla="*/ 1197191 w 1211101"/>
                  <a:gd name="connsiteY15" fmla="*/ 212177 h 850102"/>
                  <a:gd name="connsiteX16" fmla="*/ 1119042 w 1211101"/>
                  <a:gd name="connsiteY16" fmla="*/ 363641 h 850102"/>
                  <a:gd name="connsiteX17" fmla="*/ 750045 w 1211101"/>
                  <a:gd name="connsiteY17" fmla="*/ 675200 h 850102"/>
                  <a:gd name="connsiteX18" fmla="*/ 295721 w 1211101"/>
                  <a:gd name="connsiteY18" fmla="*/ 839091 h 850102"/>
                  <a:gd name="connsiteX19" fmla="*/ 125478 w 1211101"/>
                  <a:gd name="connsiteY19" fmla="*/ 831014 h 850102"/>
                  <a:gd name="connsiteX20" fmla="*/ 24755 w 1211101"/>
                  <a:gd name="connsiteY20" fmla="*/ 760597 h 850102"/>
                  <a:gd name="connsiteX21" fmla="*/ 14123 w 1211101"/>
                  <a:gd name="connsiteY21" fmla="*/ 638197 h 850102"/>
                  <a:gd name="connsiteX22" fmla="*/ 92203 w 1211101"/>
                  <a:gd name="connsiteY22" fmla="*/ 486732 h 850102"/>
                  <a:gd name="connsiteX23" fmla="*/ 461268 w 1211101"/>
                  <a:gd name="connsiteY23" fmla="*/ 175173 h 850102"/>
                  <a:gd name="connsiteX24" fmla="*/ 915593 w 1211101"/>
                  <a:gd name="connsiteY24" fmla="*/ 11351 h 850102"/>
                  <a:gd name="connsiteX25" fmla="*/ 1085836 w 1211101"/>
                  <a:gd name="connsiteY25" fmla="*/ 19429 h 850102"/>
                  <a:gd name="connsiteX26" fmla="*/ 1186559 w 1211101"/>
                  <a:gd name="connsiteY26" fmla="*/ 89776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101" h="850102">
                    <a:moveTo>
                      <a:pt x="1192565" y="86324"/>
                    </a:moveTo>
                    <a:cubicBezTo>
                      <a:pt x="1171854" y="50426"/>
                      <a:pt x="1135403" y="26056"/>
                      <a:pt x="1087700" y="12663"/>
                    </a:cubicBezTo>
                    <a:cubicBezTo>
                      <a:pt x="1040065" y="-730"/>
                      <a:pt x="981177" y="-3284"/>
                      <a:pt x="914765" y="4379"/>
                    </a:cubicBezTo>
                    <a:cubicBezTo>
                      <a:pt x="782009" y="19636"/>
                      <a:pt x="619361" y="75762"/>
                      <a:pt x="457748" y="169098"/>
                    </a:cubicBezTo>
                    <a:cubicBezTo>
                      <a:pt x="296135" y="262366"/>
                      <a:pt x="166209" y="375239"/>
                      <a:pt x="86611" y="482521"/>
                    </a:cubicBezTo>
                    <a:cubicBezTo>
                      <a:pt x="46777" y="536162"/>
                      <a:pt x="19577" y="588491"/>
                      <a:pt x="7358" y="636402"/>
                    </a:cubicBezTo>
                    <a:cubicBezTo>
                      <a:pt x="-4862" y="684382"/>
                      <a:pt x="-2031" y="728150"/>
                      <a:pt x="18680" y="764049"/>
                    </a:cubicBezTo>
                    <a:cubicBezTo>
                      <a:pt x="39390" y="799947"/>
                      <a:pt x="75910" y="824248"/>
                      <a:pt x="123545" y="837641"/>
                    </a:cubicBezTo>
                    <a:cubicBezTo>
                      <a:pt x="171180" y="851034"/>
                      <a:pt x="230067" y="853588"/>
                      <a:pt x="296480" y="845925"/>
                    </a:cubicBezTo>
                    <a:cubicBezTo>
                      <a:pt x="429236" y="830668"/>
                      <a:pt x="591953" y="774542"/>
                      <a:pt x="753497" y="681206"/>
                    </a:cubicBezTo>
                    <a:cubicBezTo>
                      <a:pt x="915110" y="587938"/>
                      <a:pt x="1045035" y="475065"/>
                      <a:pt x="1124634" y="367783"/>
                    </a:cubicBezTo>
                    <a:cubicBezTo>
                      <a:pt x="1164467" y="314142"/>
                      <a:pt x="1191668" y="261813"/>
                      <a:pt x="1203887" y="213902"/>
                    </a:cubicBezTo>
                    <a:cubicBezTo>
                      <a:pt x="1216175" y="165992"/>
                      <a:pt x="1213345" y="122223"/>
                      <a:pt x="1192565" y="86324"/>
                    </a:cubicBezTo>
                    <a:lnTo>
                      <a:pt x="1192565" y="86324"/>
                    </a:lnTo>
                    <a:close/>
                    <a:moveTo>
                      <a:pt x="1186559" y="89776"/>
                    </a:moveTo>
                    <a:cubicBezTo>
                      <a:pt x="1206165" y="123811"/>
                      <a:pt x="1209134" y="165439"/>
                      <a:pt x="1197191" y="212177"/>
                    </a:cubicBezTo>
                    <a:cubicBezTo>
                      <a:pt x="1185247" y="258914"/>
                      <a:pt x="1158461" y="310484"/>
                      <a:pt x="1119042" y="363641"/>
                    </a:cubicBezTo>
                    <a:cubicBezTo>
                      <a:pt x="1040203" y="469956"/>
                      <a:pt x="910899" y="582347"/>
                      <a:pt x="750045" y="675200"/>
                    </a:cubicBezTo>
                    <a:cubicBezTo>
                      <a:pt x="589192" y="768122"/>
                      <a:pt x="427165" y="823903"/>
                      <a:pt x="295721" y="839091"/>
                    </a:cubicBezTo>
                    <a:cubicBezTo>
                      <a:pt x="229998" y="846685"/>
                      <a:pt x="171939" y="844061"/>
                      <a:pt x="125478" y="831014"/>
                    </a:cubicBezTo>
                    <a:cubicBezTo>
                      <a:pt x="79086" y="817966"/>
                      <a:pt x="44430" y="794632"/>
                      <a:pt x="24755" y="760597"/>
                    </a:cubicBezTo>
                    <a:cubicBezTo>
                      <a:pt x="5149" y="726562"/>
                      <a:pt x="2180" y="684934"/>
                      <a:pt x="14123" y="638197"/>
                    </a:cubicBezTo>
                    <a:cubicBezTo>
                      <a:pt x="26067" y="591459"/>
                      <a:pt x="52783" y="539890"/>
                      <a:pt x="92203" y="486732"/>
                    </a:cubicBezTo>
                    <a:cubicBezTo>
                      <a:pt x="171042" y="380417"/>
                      <a:pt x="300346" y="268027"/>
                      <a:pt x="461268" y="175173"/>
                    </a:cubicBezTo>
                    <a:cubicBezTo>
                      <a:pt x="622191" y="82251"/>
                      <a:pt x="784149" y="26539"/>
                      <a:pt x="915593" y="11351"/>
                    </a:cubicBezTo>
                    <a:cubicBezTo>
                      <a:pt x="981315" y="3757"/>
                      <a:pt x="1039444" y="6381"/>
                      <a:pt x="1085836" y="19429"/>
                    </a:cubicBezTo>
                    <a:cubicBezTo>
                      <a:pt x="1132297" y="32407"/>
                      <a:pt x="1166953" y="55810"/>
                      <a:pt x="1186559" y="89776"/>
                    </a:cubicBezTo>
                    <a:close/>
                  </a:path>
                </a:pathLst>
              </a:custGeom>
              <a:solidFill>
                <a:srgbClr val="90A1E5"/>
              </a:solidFill>
              <a:ln w="685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6AA2C-9E8F-DF3F-576E-62D814A0DB89}"/>
                  </a:ext>
                </a:extLst>
              </p:cNvPr>
              <p:cNvSpPr/>
              <p:nvPr/>
            </p:nvSpPr>
            <p:spPr>
              <a:xfrm>
                <a:off x="6248348" y="2995900"/>
                <a:ext cx="1211082" cy="850102"/>
              </a:xfrm>
              <a:custGeom>
                <a:avLst/>
                <a:gdLst>
                  <a:gd name="connsiteX0" fmla="*/ 1192565 w 1211082"/>
                  <a:gd name="connsiteY0" fmla="*/ 763980 h 850102"/>
                  <a:gd name="connsiteX1" fmla="*/ 1203887 w 1211082"/>
                  <a:gd name="connsiteY1" fmla="*/ 636402 h 850102"/>
                  <a:gd name="connsiteX2" fmla="*/ 1124634 w 1211082"/>
                  <a:gd name="connsiteY2" fmla="*/ 482521 h 850102"/>
                  <a:gd name="connsiteX3" fmla="*/ 753497 w 1211082"/>
                  <a:gd name="connsiteY3" fmla="*/ 169098 h 850102"/>
                  <a:gd name="connsiteX4" fmla="*/ 296480 w 1211082"/>
                  <a:gd name="connsiteY4" fmla="*/ 4379 h 850102"/>
                  <a:gd name="connsiteX5" fmla="*/ 123545 w 1211082"/>
                  <a:gd name="connsiteY5" fmla="*/ 12663 h 850102"/>
                  <a:gd name="connsiteX6" fmla="*/ 18680 w 1211082"/>
                  <a:gd name="connsiteY6" fmla="*/ 86324 h 850102"/>
                  <a:gd name="connsiteX7" fmla="*/ 7358 w 1211082"/>
                  <a:gd name="connsiteY7" fmla="*/ 213902 h 850102"/>
                  <a:gd name="connsiteX8" fmla="*/ 86611 w 1211082"/>
                  <a:gd name="connsiteY8" fmla="*/ 367783 h 850102"/>
                  <a:gd name="connsiteX9" fmla="*/ 457748 w 1211082"/>
                  <a:gd name="connsiteY9" fmla="*/ 681206 h 850102"/>
                  <a:gd name="connsiteX10" fmla="*/ 914765 w 1211082"/>
                  <a:gd name="connsiteY10" fmla="*/ 845925 h 850102"/>
                  <a:gd name="connsiteX11" fmla="*/ 1087700 w 1211082"/>
                  <a:gd name="connsiteY11" fmla="*/ 837641 h 850102"/>
                  <a:gd name="connsiteX12" fmla="*/ 1192565 w 1211082"/>
                  <a:gd name="connsiteY12" fmla="*/ 763980 h 850102"/>
                  <a:gd name="connsiteX13" fmla="*/ 1192565 w 1211082"/>
                  <a:gd name="connsiteY13" fmla="*/ 763980 h 850102"/>
                  <a:gd name="connsiteX14" fmla="*/ 1186559 w 1211082"/>
                  <a:gd name="connsiteY14" fmla="*/ 760528 h 850102"/>
                  <a:gd name="connsiteX15" fmla="*/ 1085836 w 1211082"/>
                  <a:gd name="connsiteY15" fmla="*/ 830945 h 850102"/>
                  <a:gd name="connsiteX16" fmla="*/ 915593 w 1211082"/>
                  <a:gd name="connsiteY16" fmla="*/ 839022 h 850102"/>
                  <a:gd name="connsiteX17" fmla="*/ 461268 w 1211082"/>
                  <a:gd name="connsiteY17" fmla="*/ 675200 h 850102"/>
                  <a:gd name="connsiteX18" fmla="*/ 92203 w 1211082"/>
                  <a:gd name="connsiteY18" fmla="*/ 363641 h 850102"/>
                  <a:gd name="connsiteX19" fmla="*/ 14123 w 1211082"/>
                  <a:gd name="connsiteY19" fmla="*/ 212177 h 850102"/>
                  <a:gd name="connsiteX20" fmla="*/ 24755 w 1211082"/>
                  <a:gd name="connsiteY20" fmla="*/ 89776 h 850102"/>
                  <a:gd name="connsiteX21" fmla="*/ 125478 w 1211082"/>
                  <a:gd name="connsiteY21" fmla="*/ 19360 h 850102"/>
                  <a:gd name="connsiteX22" fmla="*/ 295721 w 1211082"/>
                  <a:gd name="connsiteY22" fmla="*/ 11282 h 850102"/>
                  <a:gd name="connsiteX23" fmla="*/ 750045 w 1211082"/>
                  <a:gd name="connsiteY23" fmla="*/ 175035 h 850102"/>
                  <a:gd name="connsiteX24" fmla="*/ 1119111 w 1211082"/>
                  <a:gd name="connsiteY24" fmla="*/ 486594 h 850102"/>
                  <a:gd name="connsiteX25" fmla="*/ 1197190 w 1211082"/>
                  <a:gd name="connsiteY25" fmla="*/ 638058 h 850102"/>
                  <a:gd name="connsiteX26" fmla="*/ 1186559 w 1211082"/>
                  <a:gd name="connsiteY26" fmla="*/ 760528 h 85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1082" h="850102">
                    <a:moveTo>
                      <a:pt x="1192565" y="763980"/>
                    </a:moveTo>
                    <a:cubicBezTo>
                      <a:pt x="1213276" y="728081"/>
                      <a:pt x="1216175" y="684313"/>
                      <a:pt x="1203887" y="636402"/>
                    </a:cubicBezTo>
                    <a:cubicBezTo>
                      <a:pt x="1191668" y="588422"/>
                      <a:pt x="1164398" y="536162"/>
                      <a:pt x="1124634" y="482521"/>
                    </a:cubicBezTo>
                    <a:cubicBezTo>
                      <a:pt x="1045035" y="375170"/>
                      <a:pt x="915110" y="262366"/>
                      <a:pt x="753497" y="169098"/>
                    </a:cubicBezTo>
                    <a:cubicBezTo>
                      <a:pt x="591884" y="75831"/>
                      <a:pt x="429236" y="19705"/>
                      <a:pt x="296480" y="4379"/>
                    </a:cubicBezTo>
                    <a:cubicBezTo>
                      <a:pt x="230136" y="-3284"/>
                      <a:pt x="171180" y="-730"/>
                      <a:pt x="123545" y="12663"/>
                    </a:cubicBezTo>
                    <a:cubicBezTo>
                      <a:pt x="75910" y="26056"/>
                      <a:pt x="39390" y="50426"/>
                      <a:pt x="18680" y="86324"/>
                    </a:cubicBezTo>
                    <a:cubicBezTo>
                      <a:pt x="-2031" y="122223"/>
                      <a:pt x="-4862" y="165992"/>
                      <a:pt x="7358" y="213902"/>
                    </a:cubicBezTo>
                    <a:cubicBezTo>
                      <a:pt x="19577" y="261882"/>
                      <a:pt x="46846" y="314143"/>
                      <a:pt x="86611" y="367783"/>
                    </a:cubicBezTo>
                    <a:cubicBezTo>
                      <a:pt x="166209" y="475134"/>
                      <a:pt x="296135" y="587939"/>
                      <a:pt x="457748" y="681206"/>
                    </a:cubicBezTo>
                    <a:cubicBezTo>
                      <a:pt x="619361" y="774473"/>
                      <a:pt x="782009" y="830599"/>
                      <a:pt x="914765" y="845925"/>
                    </a:cubicBezTo>
                    <a:cubicBezTo>
                      <a:pt x="981108" y="853588"/>
                      <a:pt x="1040065" y="851034"/>
                      <a:pt x="1087700" y="837641"/>
                    </a:cubicBezTo>
                    <a:cubicBezTo>
                      <a:pt x="1135403" y="824179"/>
                      <a:pt x="1171854" y="799878"/>
                      <a:pt x="1192565" y="763980"/>
                    </a:cubicBezTo>
                    <a:lnTo>
                      <a:pt x="1192565" y="763980"/>
                    </a:lnTo>
                    <a:close/>
                    <a:moveTo>
                      <a:pt x="1186559" y="760528"/>
                    </a:moveTo>
                    <a:cubicBezTo>
                      <a:pt x="1166953" y="794563"/>
                      <a:pt x="1132297" y="817897"/>
                      <a:pt x="1085836" y="830945"/>
                    </a:cubicBezTo>
                    <a:cubicBezTo>
                      <a:pt x="1039444" y="843992"/>
                      <a:pt x="981315" y="846616"/>
                      <a:pt x="915593" y="839022"/>
                    </a:cubicBezTo>
                    <a:cubicBezTo>
                      <a:pt x="784149" y="823903"/>
                      <a:pt x="622122" y="768053"/>
                      <a:pt x="461268" y="675200"/>
                    </a:cubicBezTo>
                    <a:cubicBezTo>
                      <a:pt x="300346" y="582278"/>
                      <a:pt x="171042" y="469956"/>
                      <a:pt x="92203" y="363641"/>
                    </a:cubicBezTo>
                    <a:cubicBezTo>
                      <a:pt x="52783" y="310484"/>
                      <a:pt x="25997" y="258914"/>
                      <a:pt x="14123" y="212177"/>
                    </a:cubicBezTo>
                    <a:cubicBezTo>
                      <a:pt x="2180" y="165439"/>
                      <a:pt x="5149" y="123742"/>
                      <a:pt x="24755" y="89776"/>
                    </a:cubicBezTo>
                    <a:cubicBezTo>
                      <a:pt x="44361" y="55741"/>
                      <a:pt x="79017" y="32407"/>
                      <a:pt x="125478" y="19360"/>
                    </a:cubicBezTo>
                    <a:cubicBezTo>
                      <a:pt x="171870" y="6312"/>
                      <a:pt x="229998" y="3688"/>
                      <a:pt x="295721" y="11282"/>
                    </a:cubicBezTo>
                    <a:cubicBezTo>
                      <a:pt x="427165" y="26332"/>
                      <a:pt x="589123" y="82182"/>
                      <a:pt x="750045" y="175035"/>
                    </a:cubicBezTo>
                    <a:cubicBezTo>
                      <a:pt x="910968" y="267958"/>
                      <a:pt x="1040272" y="380279"/>
                      <a:pt x="1119111" y="486594"/>
                    </a:cubicBezTo>
                    <a:cubicBezTo>
                      <a:pt x="1158530" y="539752"/>
                      <a:pt x="1185316" y="591321"/>
                      <a:pt x="1197190" y="638058"/>
                    </a:cubicBezTo>
                    <a:cubicBezTo>
                      <a:pt x="1209134" y="684796"/>
                      <a:pt x="1206234" y="726493"/>
                      <a:pt x="1186559" y="760528"/>
                    </a:cubicBezTo>
                    <a:close/>
                  </a:path>
                </a:pathLst>
              </a:custGeom>
              <a:solidFill>
                <a:srgbClr val="90A1E5"/>
              </a:solidFill>
              <a:ln w="6856"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E4201AB-6C04-4CBA-A400-79816B3CDB19}"/>
                  </a:ext>
                </a:extLst>
              </p:cNvPr>
              <p:cNvGrpSpPr/>
              <p:nvPr/>
            </p:nvGrpSpPr>
            <p:grpSpPr>
              <a:xfrm>
                <a:off x="6491872" y="3058858"/>
                <a:ext cx="724071" cy="724090"/>
                <a:chOff x="6491872" y="3058858"/>
                <a:chExt cx="724071" cy="724090"/>
              </a:xfrm>
              <a:solidFill>
                <a:srgbClr val="9950C3"/>
              </a:solidFill>
            </p:grpSpPr>
            <p:sp>
              <p:nvSpPr>
                <p:cNvPr id="79" name="Freeform: Shape 78">
                  <a:extLst>
                    <a:ext uri="{FF2B5EF4-FFF2-40B4-BE49-F238E27FC236}">
                      <a16:creationId xmlns:a16="http://schemas.microsoft.com/office/drawing/2014/main" id="{FB3CAE5B-1622-B85A-78F3-A389121F1A91}"/>
                    </a:ext>
                  </a:extLst>
                </p:cNvPr>
                <p:cNvSpPr/>
                <p:nvPr/>
              </p:nvSpPr>
              <p:spPr>
                <a:xfrm>
                  <a:off x="6969440" y="3132796"/>
                  <a:ext cx="172278" cy="172589"/>
                </a:xfrm>
                <a:custGeom>
                  <a:avLst/>
                  <a:gdLst>
                    <a:gd name="connsiteX0" fmla="*/ 147449 w 172278"/>
                    <a:gd name="connsiteY0" fmla="*/ 147392 h 172589"/>
                    <a:gd name="connsiteX1" fmla="*/ 25394 w 172278"/>
                    <a:gd name="connsiteY1" fmla="*/ 147392 h 172589"/>
                    <a:gd name="connsiteX2" fmla="*/ 25394 w 172278"/>
                    <a:gd name="connsiteY2" fmla="*/ 25337 h 172589"/>
                    <a:gd name="connsiteX3" fmla="*/ 25394 w 172278"/>
                    <a:gd name="connsiteY3" fmla="*/ 25337 h 172589"/>
                    <a:gd name="connsiteX4" fmla="*/ 147449 w 172278"/>
                    <a:gd name="connsiteY4" fmla="*/ 25337 h 172589"/>
                    <a:gd name="connsiteX5" fmla="*/ 147449 w 172278"/>
                    <a:gd name="connsiteY5" fmla="*/ 25337 h 172589"/>
                    <a:gd name="connsiteX6" fmla="*/ 147449 w 172278"/>
                    <a:gd name="connsiteY6" fmla="*/ 147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78" h="172589">
                      <a:moveTo>
                        <a:pt x="147449" y="147392"/>
                      </a:moveTo>
                      <a:cubicBezTo>
                        <a:pt x="113760" y="181082"/>
                        <a:pt x="59152" y="181082"/>
                        <a:pt x="25394" y="147392"/>
                      </a:cubicBezTo>
                      <a:cubicBezTo>
                        <a:pt x="-8296" y="113703"/>
                        <a:pt x="-8296" y="59096"/>
                        <a:pt x="25394" y="25337"/>
                      </a:cubicBezTo>
                      <a:lnTo>
                        <a:pt x="25394" y="25337"/>
                      </a:lnTo>
                      <a:cubicBezTo>
                        <a:pt x="59083" y="-8352"/>
                        <a:pt x="113691" y="-8352"/>
                        <a:pt x="147449" y="25337"/>
                      </a:cubicBezTo>
                      <a:lnTo>
                        <a:pt x="147449" y="25337"/>
                      </a:lnTo>
                      <a:cubicBezTo>
                        <a:pt x="180863" y="58957"/>
                        <a:pt x="180586" y="113496"/>
                        <a:pt x="147449" y="147392"/>
                      </a:cubicBezTo>
                      <a:close/>
                    </a:path>
                  </a:pathLst>
                </a:custGeom>
                <a:solidFill>
                  <a:srgbClr val="9950C3"/>
                </a:solidFill>
                <a:ln w="685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97FF8D6-CFE3-BCA5-29C1-1732D1891DD0}"/>
                    </a:ext>
                  </a:extLst>
                </p:cNvPr>
                <p:cNvSpPr/>
                <p:nvPr/>
              </p:nvSpPr>
              <p:spPr>
                <a:xfrm>
                  <a:off x="6564736" y="3536518"/>
                  <a:ext cx="174691" cy="172520"/>
                </a:xfrm>
                <a:custGeom>
                  <a:avLst/>
                  <a:gdLst>
                    <a:gd name="connsiteX0" fmla="*/ 148439 w 174691"/>
                    <a:gd name="connsiteY0" fmla="*/ 147385 h 172520"/>
                    <a:gd name="connsiteX1" fmla="*/ 26384 w 174691"/>
                    <a:gd name="connsiteY1" fmla="*/ 147385 h 172520"/>
                    <a:gd name="connsiteX2" fmla="*/ 24312 w 174691"/>
                    <a:gd name="connsiteY2" fmla="*/ 26089 h 172520"/>
                    <a:gd name="connsiteX3" fmla="*/ 26384 w 174691"/>
                    <a:gd name="connsiteY3" fmla="*/ 25398 h 172520"/>
                    <a:gd name="connsiteX4" fmla="*/ 148439 w 174691"/>
                    <a:gd name="connsiteY4" fmla="*/ 25398 h 172520"/>
                    <a:gd name="connsiteX5" fmla="*/ 148439 w 174691"/>
                    <a:gd name="connsiteY5" fmla="*/ 25398 h 172520"/>
                    <a:gd name="connsiteX6" fmla="*/ 150510 w 174691"/>
                    <a:gd name="connsiteY6" fmla="*/ 146694 h 172520"/>
                    <a:gd name="connsiteX7" fmla="*/ 148439 w 174691"/>
                    <a:gd name="connsiteY7" fmla="*/ 147385 h 172520"/>
                    <a:gd name="connsiteX8" fmla="*/ 148439 w 174691"/>
                    <a:gd name="connsiteY8" fmla="*/ 147385 h 17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91" h="172520">
                      <a:moveTo>
                        <a:pt x="148439" y="147385"/>
                      </a:moveTo>
                      <a:cubicBezTo>
                        <a:pt x="114749" y="181074"/>
                        <a:pt x="60142" y="181074"/>
                        <a:pt x="26384" y="147385"/>
                      </a:cubicBezTo>
                      <a:cubicBezTo>
                        <a:pt x="-7720" y="114040"/>
                        <a:pt x="-8963" y="60123"/>
                        <a:pt x="24312" y="26089"/>
                      </a:cubicBezTo>
                      <a:cubicBezTo>
                        <a:pt x="24796" y="25605"/>
                        <a:pt x="25210" y="25191"/>
                        <a:pt x="26384" y="25398"/>
                      </a:cubicBezTo>
                      <a:cubicBezTo>
                        <a:pt x="60073" y="-8291"/>
                        <a:pt x="114680" y="-8291"/>
                        <a:pt x="148439" y="25398"/>
                      </a:cubicBezTo>
                      <a:lnTo>
                        <a:pt x="148439" y="25398"/>
                      </a:lnTo>
                      <a:cubicBezTo>
                        <a:pt x="182543" y="58743"/>
                        <a:pt x="183785" y="112660"/>
                        <a:pt x="150510" y="146694"/>
                      </a:cubicBezTo>
                      <a:cubicBezTo>
                        <a:pt x="150027" y="147178"/>
                        <a:pt x="149543" y="147592"/>
                        <a:pt x="148439" y="147385"/>
                      </a:cubicBezTo>
                      <a:lnTo>
                        <a:pt x="148439" y="147385"/>
                      </a:lnTo>
                      <a:close/>
                    </a:path>
                  </a:pathLst>
                </a:custGeom>
                <a:solidFill>
                  <a:srgbClr val="9950C3"/>
                </a:solidFill>
                <a:ln w="685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E600574-725D-06D0-0D20-2D0E4F4A076D}"/>
                    </a:ext>
                  </a:extLst>
                </p:cNvPr>
                <p:cNvSpPr/>
                <p:nvPr/>
              </p:nvSpPr>
              <p:spPr>
                <a:xfrm>
                  <a:off x="7043331" y="3408479"/>
                  <a:ext cx="172613" cy="172613"/>
                </a:xfrm>
                <a:custGeom>
                  <a:avLst/>
                  <a:gdLst>
                    <a:gd name="connsiteX0" fmla="*/ 64112 w 172613"/>
                    <a:gd name="connsiteY0" fmla="*/ 169779 h 172613"/>
                    <a:gd name="connsiteX1" fmla="*/ 3084 w 172613"/>
                    <a:gd name="connsiteY1" fmla="*/ 64086 h 172613"/>
                    <a:gd name="connsiteX2" fmla="*/ 3084 w 172613"/>
                    <a:gd name="connsiteY2" fmla="*/ 64086 h 172613"/>
                    <a:gd name="connsiteX3" fmla="*/ 108778 w 172613"/>
                    <a:gd name="connsiteY3" fmla="*/ 3058 h 172613"/>
                    <a:gd name="connsiteX4" fmla="*/ 108778 w 172613"/>
                    <a:gd name="connsiteY4" fmla="*/ 3058 h 172613"/>
                    <a:gd name="connsiteX5" fmla="*/ 169806 w 172613"/>
                    <a:gd name="connsiteY5" fmla="*/ 108752 h 172613"/>
                    <a:gd name="connsiteX6" fmla="*/ 64112 w 172613"/>
                    <a:gd name="connsiteY6" fmla="*/ 169779 h 172613"/>
                    <a:gd name="connsiteX7" fmla="*/ 64112 w 172613"/>
                    <a:gd name="connsiteY7" fmla="*/ 16977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13" h="172613">
                      <a:moveTo>
                        <a:pt x="64112" y="169779"/>
                      </a:moveTo>
                      <a:cubicBezTo>
                        <a:pt x="18065" y="157422"/>
                        <a:pt x="-9204" y="110132"/>
                        <a:pt x="3084" y="64086"/>
                      </a:cubicBezTo>
                      <a:lnTo>
                        <a:pt x="3084" y="64086"/>
                      </a:lnTo>
                      <a:cubicBezTo>
                        <a:pt x="15442" y="18039"/>
                        <a:pt x="62731" y="-9231"/>
                        <a:pt x="108778" y="3058"/>
                      </a:cubicBezTo>
                      <a:lnTo>
                        <a:pt x="108778" y="3058"/>
                      </a:lnTo>
                      <a:cubicBezTo>
                        <a:pt x="154825" y="15415"/>
                        <a:pt x="182094" y="62705"/>
                        <a:pt x="169806" y="108752"/>
                      </a:cubicBezTo>
                      <a:cubicBezTo>
                        <a:pt x="157448" y="154799"/>
                        <a:pt x="110159" y="182068"/>
                        <a:pt x="64112" y="169779"/>
                      </a:cubicBezTo>
                      <a:lnTo>
                        <a:pt x="64112" y="169779"/>
                      </a:lnTo>
                      <a:close/>
                    </a:path>
                  </a:pathLst>
                </a:custGeom>
                <a:solidFill>
                  <a:srgbClr val="9950C3"/>
                </a:solidFill>
                <a:ln w="685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358146B-4683-268E-B022-42823FC0FC19}"/>
                    </a:ext>
                  </a:extLst>
                </p:cNvPr>
                <p:cNvSpPr/>
                <p:nvPr/>
              </p:nvSpPr>
              <p:spPr>
                <a:xfrm>
                  <a:off x="6491872" y="3260742"/>
                  <a:ext cx="172613" cy="172613"/>
                </a:xfrm>
                <a:custGeom>
                  <a:avLst/>
                  <a:gdLst>
                    <a:gd name="connsiteX0" fmla="*/ 64028 w 172613"/>
                    <a:gd name="connsiteY0" fmla="*/ 169757 h 172613"/>
                    <a:gd name="connsiteX1" fmla="*/ 3000 w 172613"/>
                    <a:gd name="connsiteY1" fmla="*/ 64063 h 172613"/>
                    <a:gd name="connsiteX2" fmla="*/ 3000 w 172613"/>
                    <a:gd name="connsiteY2" fmla="*/ 64063 h 172613"/>
                    <a:gd name="connsiteX3" fmla="*/ 108694 w 172613"/>
                    <a:gd name="connsiteY3" fmla="*/ 3035 h 172613"/>
                    <a:gd name="connsiteX4" fmla="*/ 108694 w 172613"/>
                    <a:gd name="connsiteY4" fmla="*/ 3035 h 172613"/>
                    <a:gd name="connsiteX5" fmla="*/ 169722 w 172613"/>
                    <a:gd name="connsiteY5" fmla="*/ 108729 h 172613"/>
                    <a:gd name="connsiteX6" fmla="*/ 169722 w 172613"/>
                    <a:gd name="connsiteY6" fmla="*/ 108729 h 172613"/>
                    <a:gd name="connsiteX7" fmla="*/ 64028 w 172613"/>
                    <a:gd name="connsiteY7" fmla="*/ 169757 h 172613"/>
                    <a:gd name="connsiteX8" fmla="*/ 64028 w 172613"/>
                    <a:gd name="connsiteY8" fmla="*/ 169757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64028" y="169757"/>
                      </a:moveTo>
                      <a:cubicBezTo>
                        <a:pt x="17981" y="157400"/>
                        <a:pt x="-9288" y="110110"/>
                        <a:pt x="3000" y="64063"/>
                      </a:cubicBezTo>
                      <a:lnTo>
                        <a:pt x="3000" y="64063"/>
                      </a:lnTo>
                      <a:cubicBezTo>
                        <a:pt x="15358" y="18016"/>
                        <a:pt x="62647" y="-9253"/>
                        <a:pt x="108694" y="3035"/>
                      </a:cubicBezTo>
                      <a:lnTo>
                        <a:pt x="108694" y="3035"/>
                      </a:lnTo>
                      <a:cubicBezTo>
                        <a:pt x="154741" y="15393"/>
                        <a:pt x="182010" y="62682"/>
                        <a:pt x="169722" y="108729"/>
                      </a:cubicBezTo>
                      <a:lnTo>
                        <a:pt x="169722" y="108729"/>
                      </a:lnTo>
                      <a:cubicBezTo>
                        <a:pt x="157434" y="154776"/>
                        <a:pt x="110075" y="182045"/>
                        <a:pt x="64028" y="169757"/>
                      </a:cubicBezTo>
                      <a:lnTo>
                        <a:pt x="64028" y="169757"/>
                      </a:lnTo>
                      <a:close/>
                    </a:path>
                  </a:pathLst>
                </a:custGeom>
                <a:solidFill>
                  <a:srgbClr val="9950C3"/>
                </a:solidFill>
                <a:ln w="685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CCC96B3-C7BA-B3D4-B064-B13DC7DCD611}"/>
                    </a:ext>
                  </a:extLst>
                </p:cNvPr>
                <p:cNvSpPr/>
                <p:nvPr/>
              </p:nvSpPr>
              <p:spPr>
                <a:xfrm>
                  <a:off x="6841515" y="3610316"/>
                  <a:ext cx="172660" cy="172632"/>
                </a:xfrm>
                <a:custGeom>
                  <a:avLst/>
                  <a:gdLst>
                    <a:gd name="connsiteX0" fmla="*/ 3077 w 172660"/>
                    <a:gd name="connsiteY0" fmla="*/ 108806 h 172632"/>
                    <a:gd name="connsiteX1" fmla="*/ 64105 w 172660"/>
                    <a:gd name="connsiteY1" fmla="*/ 3112 h 172632"/>
                    <a:gd name="connsiteX2" fmla="*/ 64105 w 172660"/>
                    <a:gd name="connsiteY2" fmla="*/ 3112 h 172632"/>
                    <a:gd name="connsiteX3" fmla="*/ 169799 w 172660"/>
                    <a:gd name="connsiteY3" fmla="*/ 64140 h 172632"/>
                    <a:gd name="connsiteX4" fmla="*/ 169799 w 172660"/>
                    <a:gd name="connsiteY4" fmla="*/ 64140 h 172632"/>
                    <a:gd name="connsiteX5" fmla="*/ 108771 w 172660"/>
                    <a:gd name="connsiteY5" fmla="*/ 169834 h 172632"/>
                    <a:gd name="connsiteX6" fmla="*/ 3077 w 172660"/>
                    <a:gd name="connsiteY6" fmla="*/ 108806 h 172632"/>
                    <a:gd name="connsiteX7" fmla="*/ 3077 w 172660"/>
                    <a:gd name="connsiteY7" fmla="*/ 108806 h 17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60" h="172632">
                      <a:moveTo>
                        <a:pt x="3077" y="108806"/>
                      </a:moveTo>
                      <a:cubicBezTo>
                        <a:pt x="-9280" y="62759"/>
                        <a:pt x="18058" y="15470"/>
                        <a:pt x="64105" y="3112"/>
                      </a:cubicBezTo>
                      <a:lnTo>
                        <a:pt x="64105" y="3112"/>
                      </a:lnTo>
                      <a:cubicBezTo>
                        <a:pt x="110152" y="-9245"/>
                        <a:pt x="157441" y="18093"/>
                        <a:pt x="169799" y="64140"/>
                      </a:cubicBezTo>
                      <a:lnTo>
                        <a:pt x="169799" y="64140"/>
                      </a:lnTo>
                      <a:cubicBezTo>
                        <a:pt x="182156" y="110187"/>
                        <a:pt x="154818" y="157476"/>
                        <a:pt x="108771" y="169834"/>
                      </a:cubicBezTo>
                      <a:cubicBezTo>
                        <a:pt x="62724" y="182122"/>
                        <a:pt x="15365" y="154784"/>
                        <a:pt x="3077" y="108806"/>
                      </a:cubicBezTo>
                      <a:lnTo>
                        <a:pt x="3077" y="108806"/>
                      </a:lnTo>
                      <a:close/>
                    </a:path>
                  </a:pathLst>
                </a:custGeom>
                <a:solidFill>
                  <a:srgbClr val="9950C3"/>
                </a:solidFill>
                <a:ln w="685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361288-AEE9-EAB7-7516-9EA08069A46F}"/>
                    </a:ext>
                  </a:extLst>
                </p:cNvPr>
                <p:cNvSpPr/>
                <p:nvPr/>
              </p:nvSpPr>
              <p:spPr>
                <a:xfrm>
                  <a:off x="6693710" y="3058858"/>
                  <a:ext cx="172660" cy="172660"/>
                </a:xfrm>
                <a:custGeom>
                  <a:avLst/>
                  <a:gdLst>
                    <a:gd name="connsiteX0" fmla="*/ 3055 w 172660"/>
                    <a:gd name="connsiteY0" fmla="*/ 108722 h 172660"/>
                    <a:gd name="connsiteX1" fmla="*/ 64082 w 172660"/>
                    <a:gd name="connsiteY1" fmla="*/ 3028 h 172660"/>
                    <a:gd name="connsiteX2" fmla="*/ 64082 w 172660"/>
                    <a:gd name="connsiteY2" fmla="*/ 3028 h 172660"/>
                    <a:gd name="connsiteX3" fmla="*/ 169776 w 172660"/>
                    <a:gd name="connsiteY3" fmla="*/ 64056 h 172660"/>
                    <a:gd name="connsiteX4" fmla="*/ 169776 w 172660"/>
                    <a:gd name="connsiteY4" fmla="*/ 64056 h 172660"/>
                    <a:gd name="connsiteX5" fmla="*/ 108749 w 172660"/>
                    <a:gd name="connsiteY5" fmla="*/ 169750 h 172660"/>
                    <a:gd name="connsiteX6" fmla="*/ 108749 w 172660"/>
                    <a:gd name="connsiteY6" fmla="*/ 169750 h 172660"/>
                    <a:gd name="connsiteX7" fmla="*/ 3055 w 172660"/>
                    <a:gd name="connsiteY7" fmla="*/ 108722 h 172660"/>
                    <a:gd name="connsiteX8" fmla="*/ 3055 w 172660"/>
                    <a:gd name="connsiteY8" fmla="*/ 108722 h 172660"/>
                    <a:gd name="connsiteX9" fmla="*/ 3055 w 172660"/>
                    <a:gd name="connsiteY9" fmla="*/ 108722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60" h="172660">
                      <a:moveTo>
                        <a:pt x="3055" y="108722"/>
                      </a:moveTo>
                      <a:cubicBezTo>
                        <a:pt x="-9303" y="62675"/>
                        <a:pt x="18035" y="15386"/>
                        <a:pt x="64082" y="3028"/>
                      </a:cubicBezTo>
                      <a:lnTo>
                        <a:pt x="64082" y="3028"/>
                      </a:lnTo>
                      <a:cubicBezTo>
                        <a:pt x="110129" y="-9329"/>
                        <a:pt x="157419" y="18009"/>
                        <a:pt x="169776" y="64056"/>
                      </a:cubicBezTo>
                      <a:lnTo>
                        <a:pt x="169776" y="64056"/>
                      </a:lnTo>
                      <a:cubicBezTo>
                        <a:pt x="182134" y="110103"/>
                        <a:pt x="154795" y="157392"/>
                        <a:pt x="108749" y="169750"/>
                      </a:cubicBezTo>
                      <a:lnTo>
                        <a:pt x="108749" y="169750"/>
                      </a:lnTo>
                      <a:cubicBezTo>
                        <a:pt x="62702" y="182107"/>
                        <a:pt x="15412" y="154769"/>
                        <a:pt x="3055" y="108722"/>
                      </a:cubicBezTo>
                      <a:lnTo>
                        <a:pt x="3055" y="108722"/>
                      </a:lnTo>
                      <a:lnTo>
                        <a:pt x="3055" y="108722"/>
                      </a:lnTo>
                      <a:close/>
                    </a:path>
                  </a:pathLst>
                </a:custGeom>
                <a:solidFill>
                  <a:srgbClr val="9950C3"/>
                </a:solidFill>
                <a:ln w="6856"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C8F13105-6021-76CD-B876-21517685B826}"/>
                  </a:ext>
                </a:extLst>
              </p:cNvPr>
              <p:cNvGrpSpPr/>
              <p:nvPr/>
            </p:nvGrpSpPr>
            <p:grpSpPr>
              <a:xfrm>
                <a:off x="6491849" y="3058881"/>
                <a:ext cx="724095" cy="724071"/>
                <a:chOff x="6491849" y="3058881"/>
                <a:chExt cx="724095" cy="724071"/>
              </a:xfrm>
              <a:solidFill>
                <a:srgbClr val="5E68E3"/>
              </a:solidFill>
            </p:grpSpPr>
            <p:sp>
              <p:nvSpPr>
                <p:cNvPr id="73" name="Freeform: Shape 72">
                  <a:extLst>
                    <a:ext uri="{FF2B5EF4-FFF2-40B4-BE49-F238E27FC236}">
                      <a16:creationId xmlns:a16="http://schemas.microsoft.com/office/drawing/2014/main" id="{71BA34B1-2447-6001-48A1-7225B0E97574}"/>
                    </a:ext>
                  </a:extLst>
                </p:cNvPr>
                <p:cNvSpPr/>
                <p:nvPr/>
              </p:nvSpPr>
              <p:spPr>
                <a:xfrm>
                  <a:off x="6841470" y="3058881"/>
                  <a:ext cx="172637" cy="172613"/>
                </a:xfrm>
                <a:custGeom>
                  <a:avLst/>
                  <a:gdLst>
                    <a:gd name="connsiteX0" fmla="*/ 169775 w 172637"/>
                    <a:gd name="connsiteY0" fmla="*/ 108699 h 172613"/>
                    <a:gd name="connsiteX1" fmla="*/ 64081 w 172637"/>
                    <a:gd name="connsiteY1" fmla="*/ 169726 h 172613"/>
                    <a:gd name="connsiteX2" fmla="*/ 3053 w 172637"/>
                    <a:gd name="connsiteY2" fmla="*/ 64032 h 172613"/>
                    <a:gd name="connsiteX3" fmla="*/ 3053 w 172637"/>
                    <a:gd name="connsiteY3" fmla="*/ 64032 h 172613"/>
                    <a:gd name="connsiteX4" fmla="*/ 108747 w 172637"/>
                    <a:gd name="connsiteY4" fmla="*/ 3005 h 172613"/>
                    <a:gd name="connsiteX5" fmla="*/ 108747 w 172637"/>
                    <a:gd name="connsiteY5" fmla="*/ 3005 h 172613"/>
                    <a:gd name="connsiteX6" fmla="*/ 169775 w 172637"/>
                    <a:gd name="connsiteY6" fmla="*/ 108699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37" h="172613">
                      <a:moveTo>
                        <a:pt x="169775" y="108699"/>
                      </a:moveTo>
                      <a:cubicBezTo>
                        <a:pt x="157418" y="154746"/>
                        <a:pt x="110128" y="182015"/>
                        <a:pt x="64081" y="169726"/>
                      </a:cubicBezTo>
                      <a:cubicBezTo>
                        <a:pt x="18034" y="157369"/>
                        <a:pt x="-9235" y="110079"/>
                        <a:pt x="3053" y="64032"/>
                      </a:cubicBezTo>
                      <a:lnTo>
                        <a:pt x="3053" y="64032"/>
                      </a:lnTo>
                      <a:cubicBezTo>
                        <a:pt x="15411" y="17986"/>
                        <a:pt x="62700" y="-9284"/>
                        <a:pt x="108747" y="3005"/>
                      </a:cubicBezTo>
                      <a:lnTo>
                        <a:pt x="108747" y="3005"/>
                      </a:lnTo>
                      <a:cubicBezTo>
                        <a:pt x="154794" y="15362"/>
                        <a:pt x="182132" y="62652"/>
                        <a:pt x="169775" y="108699"/>
                      </a:cubicBezTo>
                      <a:close/>
                    </a:path>
                  </a:pathLst>
                </a:custGeom>
                <a:solidFill>
                  <a:srgbClr val="5E68E3"/>
                </a:solidFill>
                <a:ln w="685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9E21721-E765-B789-CA58-642F3E3B4448}"/>
                    </a:ext>
                  </a:extLst>
                </p:cNvPr>
                <p:cNvSpPr/>
                <p:nvPr/>
              </p:nvSpPr>
              <p:spPr>
                <a:xfrm>
                  <a:off x="6693733" y="3610340"/>
                  <a:ext cx="172613" cy="172613"/>
                </a:xfrm>
                <a:custGeom>
                  <a:avLst/>
                  <a:gdLst>
                    <a:gd name="connsiteX0" fmla="*/ 169753 w 172613"/>
                    <a:gd name="connsiteY0" fmla="*/ 108782 h 172613"/>
                    <a:gd name="connsiteX1" fmla="*/ 64059 w 172613"/>
                    <a:gd name="connsiteY1" fmla="*/ 169810 h 172613"/>
                    <a:gd name="connsiteX2" fmla="*/ 3031 w 172613"/>
                    <a:gd name="connsiteY2" fmla="*/ 64116 h 172613"/>
                    <a:gd name="connsiteX3" fmla="*/ 3031 w 172613"/>
                    <a:gd name="connsiteY3" fmla="*/ 64116 h 172613"/>
                    <a:gd name="connsiteX4" fmla="*/ 108725 w 172613"/>
                    <a:gd name="connsiteY4" fmla="*/ 3088 h 172613"/>
                    <a:gd name="connsiteX5" fmla="*/ 108725 w 172613"/>
                    <a:gd name="connsiteY5" fmla="*/ 3088 h 172613"/>
                    <a:gd name="connsiteX6" fmla="*/ 169753 w 172613"/>
                    <a:gd name="connsiteY6" fmla="*/ 108782 h 172613"/>
                    <a:gd name="connsiteX7" fmla="*/ 169753 w 172613"/>
                    <a:gd name="connsiteY7" fmla="*/ 108782 h 172613"/>
                    <a:gd name="connsiteX8" fmla="*/ 169753 w 172613"/>
                    <a:gd name="connsiteY8" fmla="*/ 108782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69753" y="108782"/>
                      </a:moveTo>
                      <a:cubicBezTo>
                        <a:pt x="157395" y="154829"/>
                        <a:pt x="110106" y="182098"/>
                        <a:pt x="64059" y="169810"/>
                      </a:cubicBezTo>
                      <a:cubicBezTo>
                        <a:pt x="18012" y="157453"/>
                        <a:pt x="-9257" y="110163"/>
                        <a:pt x="3031" y="64116"/>
                      </a:cubicBezTo>
                      <a:lnTo>
                        <a:pt x="3031" y="64116"/>
                      </a:lnTo>
                      <a:cubicBezTo>
                        <a:pt x="15388" y="18069"/>
                        <a:pt x="62678" y="-9200"/>
                        <a:pt x="108725" y="3088"/>
                      </a:cubicBezTo>
                      <a:lnTo>
                        <a:pt x="108725" y="3088"/>
                      </a:lnTo>
                      <a:cubicBezTo>
                        <a:pt x="154772" y="15446"/>
                        <a:pt x="182041" y="62735"/>
                        <a:pt x="169753" y="108782"/>
                      </a:cubicBezTo>
                      <a:cubicBezTo>
                        <a:pt x="169753" y="108782"/>
                        <a:pt x="169753" y="108782"/>
                        <a:pt x="169753" y="108782"/>
                      </a:cubicBezTo>
                      <a:lnTo>
                        <a:pt x="169753" y="108782"/>
                      </a:lnTo>
                      <a:close/>
                    </a:path>
                  </a:pathLst>
                </a:custGeom>
                <a:solidFill>
                  <a:srgbClr val="5E68E3"/>
                </a:solidFill>
                <a:ln w="685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0F28EE7-BB27-44F4-B952-20987FF8251B}"/>
                    </a:ext>
                  </a:extLst>
                </p:cNvPr>
                <p:cNvSpPr/>
                <p:nvPr/>
              </p:nvSpPr>
              <p:spPr>
                <a:xfrm>
                  <a:off x="7043307" y="3260719"/>
                  <a:ext cx="172637" cy="172660"/>
                </a:xfrm>
                <a:custGeom>
                  <a:avLst/>
                  <a:gdLst>
                    <a:gd name="connsiteX0" fmla="*/ 108802 w 172637"/>
                    <a:gd name="connsiteY0" fmla="*/ 169781 h 172660"/>
                    <a:gd name="connsiteX1" fmla="*/ 3108 w 172637"/>
                    <a:gd name="connsiteY1" fmla="*/ 108753 h 172660"/>
                    <a:gd name="connsiteX2" fmla="*/ 64135 w 172637"/>
                    <a:gd name="connsiteY2" fmla="*/ 3059 h 172660"/>
                    <a:gd name="connsiteX3" fmla="*/ 64135 w 172637"/>
                    <a:gd name="connsiteY3" fmla="*/ 3059 h 172660"/>
                    <a:gd name="connsiteX4" fmla="*/ 169829 w 172637"/>
                    <a:gd name="connsiteY4" fmla="*/ 64087 h 172660"/>
                    <a:gd name="connsiteX5" fmla="*/ 169829 w 172637"/>
                    <a:gd name="connsiteY5" fmla="*/ 64087 h 172660"/>
                    <a:gd name="connsiteX6" fmla="*/ 108802 w 172637"/>
                    <a:gd name="connsiteY6" fmla="*/ 169781 h 172660"/>
                    <a:gd name="connsiteX7" fmla="*/ 108802 w 172637"/>
                    <a:gd name="connsiteY7" fmla="*/ 169781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7" h="172660">
                      <a:moveTo>
                        <a:pt x="108802" y="169781"/>
                      </a:moveTo>
                      <a:cubicBezTo>
                        <a:pt x="62755" y="182138"/>
                        <a:pt x="15465" y="154800"/>
                        <a:pt x="3108" y="108753"/>
                      </a:cubicBezTo>
                      <a:cubicBezTo>
                        <a:pt x="-9250" y="62706"/>
                        <a:pt x="18088" y="15416"/>
                        <a:pt x="64135" y="3059"/>
                      </a:cubicBezTo>
                      <a:lnTo>
                        <a:pt x="64135" y="3059"/>
                      </a:lnTo>
                      <a:cubicBezTo>
                        <a:pt x="110182" y="-9298"/>
                        <a:pt x="157472" y="18040"/>
                        <a:pt x="169829" y="64087"/>
                      </a:cubicBezTo>
                      <a:lnTo>
                        <a:pt x="169829" y="64087"/>
                      </a:lnTo>
                      <a:cubicBezTo>
                        <a:pt x="182118" y="110134"/>
                        <a:pt x="154849" y="157423"/>
                        <a:pt x="108802" y="169781"/>
                      </a:cubicBezTo>
                      <a:lnTo>
                        <a:pt x="108802" y="169781"/>
                      </a:lnTo>
                      <a:close/>
                    </a:path>
                  </a:pathLst>
                </a:custGeom>
                <a:solidFill>
                  <a:srgbClr val="5E68E3"/>
                </a:solidFill>
                <a:ln w="685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31378B-0322-4799-92B6-845D43881113}"/>
                    </a:ext>
                  </a:extLst>
                </p:cNvPr>
                <p:cNvSpPr/>
                <p:nvPr/>
              </p:nvSpPr>
              <p:spPr>
                <a:xfrm>
                  <a:off x="6491849" y="3408455"/>
                  <a:ext cx="172660" cy="172660"/>
                </a:xfrm>
                <a:custGeom>
                  <a:avLst/>
                  <a:gdLst>
                    <a:gd name="connsiteX0" fmla="*/ 108718 w 172660"/>
                    <a:gd name="connsiteY0" fmla="*/ 169803 h 172660"/>
                    <a:gd name="connsiteX1" fmla="*/ 3024 w 172660"/>
                    <a:gd name="connsiteY1" fmla="*/ 108775 h 172660"/>
                    <a:gd name="connsiteX2" fmla="*/ 64052 w 172660"/>
                    <a:gd name="connsiteY2" fmla="*/ 3081 h 172660"/>
                    <a:gd name="connsiteX3" fmla="*/ 64052 w 172660"/>
                    <a:gd name="connsiteY3" fmla="*/ 3081 h 172660"/>
                    <a:gd name="connsiteX4" fmla="*/ 169746 w 172660"/>
                    <a:gd name="connsiteY4" fmla="*/ 64109 h 172660"/>
                    <a:gd name="connsiteX5" fmla="*/ 169746 w 172660"/>
                    <a:gd name="connsiteY5" fmla="*/ 64109 h 172660"/>
                    <a:gd name="connsiteX6" fmla="*/ 108718 w 172660"/>
                    <a:gd name="connsiteY6" fmla="*/ 169803 h 1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0" h="172660">
                      <a:moveTo>
                        <a:pt x="108718" y="169803"/>
                      </a:moveTo>
                      <a:cubicBezTo>
                        <a:pt x="62671" y="182160"/>
                        <a:pt x="15381" y="154822"/>
                        <a:pt x="3024" y="108775"/>
                      </a:cubicBezTo>
                      <a:cubicBezTo>
                        <a:pt x="-9333" y="62728"/>
                        <a:pt x="18005" y="15439"/>
                        <a:pt x="64052" y="3081"/>
                      </a:cubicBezTo>
                      <a:lnTo>
                        <a:pt x="64052" y="3081"/>
                      </a:lnTo>
                      <a:cubicBezTo>
                        <a:pt x="110099" y="-9276"/>
                        <a:pt x="157388" y="18062"/>
                        <a:pt x="169746" y="64109"/>
                      </a:cubicBezTo>
                      <a:lnTo>
                        <a:pt x="169746" y="64109"/>
                      </a:lnTo>
                      <a:cubicBezTo>
                        <a:pt x="182103" y="110156"/>
                        <a:pt x="154765" y="157446"/>
                        <a:pt x="108718" y="169803"/>
                      </a:cubicBezTo>
                      <a:close/>
                    </a:path>
                  </a:pathLst>
                </a:custGeom>
                <a:solidFill>
                  <a:srgbClr val="5E68E3"/>
                </a:solidFill>
                <a:ln w="685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43BC34-9D73-CFC9-803A-FEC66E4964AD}"/>
                    </a:ext>
                  </a:extLst>
                </p:cNvPr>
                <p:cNvSpPr/>
                <p:nvPr/>
              </p:nvSpPr>
              <p:spPr>
                <a:xfrm>
                  <a:off x="6968458" y="3536518"/>
                  <a:ext cx="173640" cy="172529"/>
                </a:xfrm>
                <a:custGeom>
                  <a:avLst/>
                  <a:gdLst>
                    <a:gd name="connsiteX0" fmla="*/ 26445 w 173640"/>
                    <a:gd name="connsiteY0" fmla="*/ 147385 h 172529"/>
                    <a:gd name="connsiteX1" fmla="*/ 24374 w 173640"/>
                    <a:gd name="connsiteY1" fmla="*/ 26089 h 172529"/>
                    <a:gd name="connsiteX2" fmla="*/ 26445 w 173640"/>
                    <a:gd name="connsiteY2" fmla="*/ 25398 h 172529"/>
                    <a:gd name="connsiteX3" fmla="*/ 148500 w 173640"/>
                    <a:gd name="connsiteY3" fmla="*/ 25398 h 172529"/>
                    <a:gd name="connsiteX4" fmla="*/ 148500 w 173640"/>
                    <a:gd name="connsiteY4" fmla="*/ 147454 h 172529"/>
                    <a:gd name="connsiteX5" fmla="*/ 148500 w 173640"/>
                    <a:gd name="connsiteY5" fmla="*/ 147454 h 172529"/>
                    <a:gd name="connsiteX6" fmla="*/ 26445 w 173640"/>
                    <a:gd name="connsiteY6" fmla="*/ 147385 h 172529"/>
                    <a:gd name="connsiteX7" fmla="*/ 26445 w 173640"/>
                    <a:gd name="connsiteY7" fmla="*/ 147385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40" h="172529">
                      <a:moveTo>
                        <a:pt x="26445" y="147385"/>
                      </a:moveTo>
                      <a:cubicBezTo>
                        <a:pt x="-7659" y="114040"/>
                        <a:pt x="-8902" y="60123"/>
                        <a:pt x="24374" y="26089"/>
                      </a:cubicBezTo>
                      <a:cubicBezTo>
                        <a:pt x="24857" y="25605"/>
                        <a:pt x="25271" y="25191"/>
                        <a:pt x="26445" y="25398"/>
                      </a:cubicBezTo>
                      <a:cubicBezTo>
                        <a:pt x="60134" y="-8291"/>
                        <a:pt x="114742" y="-8291"/>
                        <a:pt x="148500" y="25398"/>
                      </a:cubicBezTo>
                      <a:cubicBezTo>
                        <a:pt x="182190" y="59088"/>
                        <a:pt x="182190" y="113695"/>
                        <a:pt x="148500" y="147454"/>
                      </a:cubicBezTo>
                      <a:lnTo>
                        <a:pt x="148500" y="147454"/>
                      </a:lnTo>
                      <a:cubicBezTo>
                        <a:pt x="114742" y="181074"/>
                        <a:pt x="60134" y="181074"/>
                        <a:pt x="26445" y="147385"/>
                      </a:cubicBezTo>
                      <a:lnTo>
                        <a:pt x="26445" y="147385"/>
                      </a:lnTo>
                      <a:close/>
                    </a:path>
                  </a:pathLst>
                </a:custGeom>
                <a:solidFill>
                  <a:srgbClr val="5E68E3"/>
                </a:solidFill>
                <a:ln w="685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2F80C64-8663-742D-2418-5F1D8D389E0C}"/>
                    </a:ext>
                  </a:extLst>
                </p:cNvPr>
                <p:cNvSpPr/>
                <p:nvPr/>
              </p:nvSpPr>
              <p:spPr>
                <a:xfrm>
                  <a:off x="6564736" y="3132865"/>
                  <a:ext cx="172115" cy="172529"/>
                </a:xfrm>
                <a:custGeom>
                  <a:avLst/>
                  <a:gdLst>
                    <a:gd name="connsiteX0" fmla="*/ 26383 w 172115"/>
                    <a:gd name="connsiteY0" fmla="*/ 147323 h 172529"/>
                    <a:gd name="connsiteX1" fmla="*/ 24312 w 172115"/>
                    <a:gd name="connsiteY1" fmla="*/ 26027 h 172529"/>
                    <a:gd name="connsiteX2" fmla="*/ 26383 w 172115"/>
                    <a:gd name="connsiteY2" fmla="*/ 25337 h 172529"/>
                    <a:gd name="connsiteX3" fmla="*/ 148439 w 172115"/>
                    <a:gd name="connsiteY3" fmla="*/ 25337 h 172529"/>
                    <a:gd name="connsiteX4" fmla="*/ 148439 w 172115"/>
                    <a:gd name="connsiteY4" fmla="*/ 25337 h 172529"/>
                    <a:gd name="connsiteX5" fmla="*/ 148439 w 172115"/>
                    <a:gd name="connsiteY5" fmla="*/ 147392 h 172529"/>
                    <a:gd name="connsiteX6" fmla="*/ 26383 w 172115"/>
                    <a:gd name="connsiteY6" fmla="*/ 147323 h 1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15" h="172529">
                      <a:moveTo>
                        <a:pt x="26383" y="147323"/>
                      </a:moveTo>
                      <a:cubicBezTo>
                        <a:pt x="-7720" y="113979"/>
                        <a:pt x="-8963" y="60062"/>
                        <a:pt x="24312" y="26027"/>
                      </a:cubicBezTo>
                      <a:cubicBezTo>
                        <a:pt x="24795" y="25544"/>
                        <a:pt x="25210" y="25130"/>
                        <a:pt x="26383" y="25337"/>
                      </a:cubicBezTo>
                      <a:cubicBezTo>
                        <a:pt x="60073" y="-8352"/>
                        <a:pt x="114680" y="-8352"/>
                        <a:pt x="148439" y="25337"/>
                      </a:cubicBezTo>
                      <a:lnTo>
                        <a:pt x="148439" y="25337"/>
                      </a:lnTo>
                      <a:cubicBezTo>
                        <a:pt x="180678" y="58750"/>
                        <a:pt x="179505" y="112805"/>
                        <a:pt x="148439" y="147392"/>
                      </a:cubicBezTo>
                      <a:cubicBezTo>
                        <a:pt x="114749" y="181013"/>
                        <a:pt x="60073" y="181013"/>
                        <a:pt x="26383" y="147323"/>
                      </a:cubicBezTo>
                      <a:close/>
                    </a:path>
                  </a:pathLst>
                </a:custGeom>
                <a:solidFill>
                  <a:srgbClr val="5E68E3"/>
                </a:solidFill>
                <a:ln w="6856"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72AE0BBB-5EE3-9B24-ACC6-D99CFC9F2E13}"/>
                  </a:ext>
                </a:extLst>
              </p:cNvPr>
              <p:cNvGrpSpPr/>
              <p:nvPr/>
            </p:nvGrpSpPr>
            <p:grpSpPr>
              <a:xfrm>
                <a:off x="6605103" y="3171802"/>
                <a:ext cx="497921" cy="498300"/>
                <a:chOff x="6605103" y="3171802"/>
                <a:chExt cx="497921" cy="498300"/>
              </a:xfrm>
              <a:solidFill>
                <a:srgbClr val="D778DC"/>
              </a:solidFill>
            </p:grpSpPr>
            <p:sp>
              <p:nvSpPr>
                <p:cNvPr id="69" name="Freeform: Shape 68">
                  <a:extLst>
                    <a:ext uri="{FF2B5EF4-FFF2-40B4-BE49-F238E27FC236}">
                      <a16:creationId xmlns:a16="http://schemas.microsoft.com/office/drawing/2014/main" id="{81758760-5503-1039-1301-EBC775A0BDC8}"/>
                    </a:ext>
                  </a:extLst>
                </p:cNvPr>
                <p:cNvSpPr/>
                <p:nvPr/>
              </p:nvSpPr>
              <p:spPr>
                <a:xfrm>
                  <a:off x="6612492" y="3497513"/>
                  <a:ext cx="161125" cy="172589"/>
                </a:xfrm>
                <a:custGeom>
                  <a:avLst/>
                  <a:gdLst>
                    <a:gd name="connsiteX0" fmla="*/ 17639 w 161125"/>
                    <a:gd name="connsiteY0" fmla="*/ 25392 h 172589"/>
                    <a:gd name="connsiteX1" fmla="*/ 139695 w 161125"/>
                    <a:gd name="connsiteY1" fmla="*/ 25392 h 172589"/>
                    <a:gd name="connsiteX2" fmla="*/ 139695 w 161125"/>
                    <a:gd name="connsiteY2" fmla="*/ 25392 h 172589"/>
                    <a:gd name="connsiteX3" fmla="*/ 139695 w 161125"/>
                    <a:gd name="connsiteY3" fmla="*/ 147448 h 172589"/>
                    <a:gd name="connsiteX4" fmla="*/ 17639 w 161125"/>
                    <a:gd name="connsiteY4" fmla="*/ 147448 h 172589"/>
                    <a:gd name="connsiteX5" fmla="*/ 17639 w 161125"/>
                    <a:gd name="connsiteY5" fmla="*/ 25392 h 172589"/>
                    <a:gd name="connsiteX6" fmla="*/ 17639 w 161125"/>
                    <a:gd name="connsiteY6" fmla="*/ 25392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25" h="172589">
                      <a:moveTo>
                        <a:pt x="17639" y="25392"/>
                      </a:moveTo>
                      <a:cubicBezTo>
                        <a:pt x="51329" y="-8297"/>
                        <a:pt x="105936" y="-8297"/>
                        <a:pt x="139695" y="25392"/>
                      </a:cubicBezTo>
                      <a:cubicBezTo>
                        <a:pt x="139695" y="25392"/>
                        <a:pt x="139695" y="25392"/>
                        <a:pt x="139695" y="25392"/>
                      </a:cubicBezTo>
                      <a:cubicBezTo>
                        <a:pt x="169863" y="58392"/>
                        <a:pt x="166826" y="111687"/>
                        <a:pt x="139695" y="147448"/>
                      </a:cubicBezTo>
                      <a:cubicBezTo>
                        <a:pt x="106005" y="181137"/>
                        <a:pt x="51398" y="181137"/>
                        <a:pt x="17639" y="147448"/>
                      </a:cubicBezTo>
                      <a:cubicBezTo>
                        <a:pt x="-9077" y="115346"/>
                        <a:pt x="-2243" y="63086"/>
                        <a:pt x="17639" y="25392"/>
                      </a:cubicBezTo>
                      <a:lnTo>
                        <a:pt x="17639" y="25392"/>
                      </a:lnTo>
                      <a:close/>
                    </a:path>
                  </a:pathLst>
                </a:custGeom>
                <a:solidFill>
                  <a:srgbClr val="D778DC"/>
                </a:solidFill>
                <a:ln w="685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FF65A69-C58F-5981-59AC-2C6E47F46EF8}"/>
                    </a:ext>
                  </a:extLst>
                </p:cNvPr>
                <p:cNvSpPr/>
                <p:nvPr/>
              </p:nvSpPr>
              <p:spPr>
                <a:xfrm>
                  <a:off x="6930814" y="3171802"/>
                  <a:ext cx="170753" cy="172589"/>
                </a:xfrm>
                <a:custGeom>
                  <a:avLst/>
                  <a:gdLst>
                    <a:gd name="connsiteX0" fmla="*/ 25077 w 170753"/>
                    <a:gd name="connsiteY0" fmla="*/ 25343 h 172589"/>
                    <a:gd name="connsiteX1" fmla="*/ 147133 w 170753"/>
                    <a:gd name="connsiteY1" fmla="*/ 25343 h 172589"/>
                    <a:gd name="connsiteX2" fmla="*/ 147133 w 170753"/>
                    <a:gd name="connsiteY2" fmla="*/ 25343 h 172589"/>
                    <a:gd name="connsiteX3" fmla="*/ 147133 w 170753"/>
                    <a:gd name="connsiteY3" fmla="*/ 147398 h 172589"/>
                    <a:gd name="connsiteX4" fmla="*/ 25077 w 170753"/>
                    <a:gd name="connsiteY4" fmla="*/ 147398 h 172589"/>
                    <a:gd name="connsiteX5" fmla="*/ 25077 w 170753"/>
                    <a:gd name="connsiteY5" fmla="*/ 25343 h 172589"/>
                    <a:gd name="connsiteX6" fmla="*/ 25077 w 17075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53" h="172589">
                      <a:moveTo>
                        <a:pt x="25077" y="25343"/>
                      </a:moveTo>
                      <a:cubicBezTo>
                        <a:pt x="58767" y="-8346"/>
                        <a:pt x="113374" y="-8346"/>
                        <a:pt x="147133" y="25343"/>
                      </a:cubicBezTo>
                      <a:lnTo>
                        <a:pt x="147133" y="25343"/>
                      </a:lnTo>
                      <a:cubicBezTo>
                        <a:pt x="179373" y="58756"/>
                        <a:pt x="178199" y="112811"/>
                        <a:pt x="147133" y="147398"/>
                      </a:cubicBezTo>
                      <a:cubicBezTo>
                        <a:pt x="113443" y="181088"/>
                        <a:pt x="58836" y="181088"/>
                        <a:pt x="25077" y="147398"/>
                      </a:cubicBezTo>
                      <a:cubicBezTo>
                        <a:pt x="-8336" y="113709"/>
                        <a:pt x="-8060" y="59240"/>
                        <a:pt x="25077" y="25343"/>
                      </a:cubicBezTo>
                      <a:lnTo>
                        <a:pt x="25077" y="25343"/>
                      </a:lnTo>
                      <a:close/>
                    </a:path>
                  </a:pathLst>
                </a:custGeom>
                <a:solidFill>
                  <a:srgbClr val="D778DC"/>
                </a:solidFill>
                <a:ln w="685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083F182-6033-E79C-3371-F4A5FFBE5AD8}"/>
                    </a:ext>
                  </a:extLst>
                </p:cNvPr>
                <p:cNvSpPr/>
                <p:nvPr/>
              </p:nvSpPr>
              <p:spPr>
                <a:xfrm>
                  <a:off x="6605103" y="3171802"/>
                  <a:ext cx="169593" cy="172589"/>
                </a:xfrm>
                <a:custGeom>
                  <a:avLst/>
                  <a:gdLst>
                    <a:gd name="connsiteX0" fmla="*/ 147083 w 169593"/>
                    <a:gd name="connsiteY0" fmla="*/ 25343 h 172589"/>
                    <a:gd name="connsiteX1" fmla="*/ 147083 w 169593"/>
                    <a:gd name="connsiteY1" fmla="*/ 147398 h 172589"/>
                    <a:gd name="connsiteX2" fmla="*/ 25028 w 169593"/>
                    <a:gd name="connsiteY2" fmla="*/ 147398 h 172589"/>
                    <a:gd name="connsiteX3" fmla="*/ 25028 w 169593"/>
                    <a:gd name="connsiteY3" fmla="*/ 25343 h 172589"/>
                    <a:gd name="connsiteX4" fmla="*/ 147083 w 169593"/>
                    <a:gd name="connsiteY4" fmla="*/ 25343 h 172589"/>
                    <a:gd name="connsiteX5" fmla="*/ 147083 w 169593"/>
                    <a:gd name="connsiteY5" fmla="*/ 25343 h 172589"/>
                    <a:gd name="connsiteX6" fmla="*/ 147083 w 169593"/>
                    <a:gd name="connsiteY6" fmla="*/ 25343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93" h="172589">
                      <a:moveTo>
                        <a:pt x="147083" y="25343"/>
                      </a:moveTo>
                      <a:cubicBezTo>
                        <a:pt x="178218" y="58549"/>
                        <a:pt x="176147" y="112190"/>
                        <a:pt x="147083" y="147398"/>
                      </a:cubicBezTo>
                      <a:cubicBezTo>
                        <a:pt x="113394" y="181088"/>
                        <a:pt x="58786" y="181088"/>
                        <a:pt x="25028" y="147398"/>
                      </a:cubicBezTo>
                      <a:cubicBezTo>
                        <a:pt x="-8385" y="113778"/>
                        <a:pt x="-8109" y="59240"/>
                        <a:pt x="25028" y="25343"/>
                      </a:cubicBezTo>
                      <a:cubicBezTo>
                        <a:pt x="58717" y="-8346"/>
                        <a:pt x="113394" y="-8346"/>
                        <a:pt x="147083" y="25343"/>
                      </a:cubicBezTo>
                      <a:lnTo>
                        <a:pt x="147083" y="25343"/>
                      </a:lnTo>
                      <a:lnTo>
                        <a:pt x="147083" y="25343"/>
                      </a:lnTo>
                      <a:close/>
                    </a:path>
                  </a:pathLst>
                </a:custGeom>
                <a:solidFill>
                  <a:srgbClr val="D778DC"/>
                </a:solidFill>
                <a:ln w="685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1050A3F-3D69-8892-E88F-21BE8D1DD10B}"/>
                    </a:ext>
                  </a:extLst>
                </p:cNvPr>
                <p:cNvSpPr/>
                <p:nvPr/>
              </p:nvSpPr>
              <p:spPr>
                <a:xfrm>
                  <a:off x="6936241" y="3497461"/>
                  <a:ext cx="166783" cy="172641"/>
                </a:xfrm>
                <a:custGeom>
                  <a:avLst/>
                  <a:gdLst>
                    <a:gd name="connsiteX0" fmla="*/ 141638 w 166783"/>
                    <a:gd name="connsiteY0" fmla="*/ 25444 h 172641"/>
                    <a:gd name="connsiteX1" fmla="*/ 141638 w 166783"/>
                    <a:gd name="connsiteY1" fmla="*/ 147500 h 172641"/>
                    <a:gd name="connsiteX2" fmla="*/ 141638 w 166783"/>
                    <a:gd name="connsiteY2" fmla="*/ 147500 h 172641"/>
                    <a:gd name="connsiteX3" fmla="*/ 19582 w 166783"/>
                    <a:gd name="connsiteY3" fmla="*/ 147500 h 172641"/>
                    <a:gd name="connsiteX4" fmla="*/ 19582 w 166783"/>
                    <a:gd name="connsiteY4" fmla="*/ 147500 h 172641"/>
                    <a:gd name="connsiteX5" fmla="*/ 19582 w 166783"/>
                    <a:gd name="connsiteY5" fmla="*/ 25444 h 172641"/>
                    <a:gd name="connsiteX6" fmla="*/ 141638 w 166783"/>
                    <a:gd name="connsiteY6" fmla="*/ 25444 h 17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83" h="172641">
                      <a:moveTo>
                        <a:pt x="141638" y="25444"/>
                      </a:moveTo>
                      <a:cubicBezTo>
                        <a:pt x="175327" y="59134"/>
                        <a:pt x="175327" y="113741"/>
                        <a:pt x="141638" y="147500"/>
                      </a:cubicBezTo>
                      <a:lnTo>
                        <a:pt x="141638" y="147500"/>
                      </a:lnTo>
                      <a:cubicBezTo>
                        <a:pt x="107948" y="181189"/>
                        <a:pt x="53341" y="181189"/>
                        <a:pt x="19582" y="147500"/>
                      </a:cubicBezTo>
                      <a:lnTo>
                        <a:pt x="19582" y="147500"/>
                      </a:lnTo>
                      <a:cubicBezTo>
                        <a:pt x="-8792" y="114984"/>
                        <a:pt x="-3821" y="62240"/>
                        <a:pt x="19582" y="25444"/>
                      </a:cubicBezTo>
                      <a:cubicBezTo>
                        <a:pt x="53341" y="-8314"/>
                        <a:pt x="107948" y="-8314"/>
                        <a:pt x="141638" y="25444"/>
                      </a:cubicBezTo>
                      <a:close/>
                    </a:path>
                  </a:pathLst>
                </a:custGeom>
                <a:solidFill>
                  <a:srgbClr val="D778DC"/>
                </a:solidFill>
                <a:ln w="6856"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97A1E4C4-00E5-96D9-6B54-DDC39309EAAB}"/>
                  </a:ext>
                </a:extLst>
              </p:cNvPr>
              <p:cNvSpPr/>
              <p:nvPr/>
            </p:nvSpPr>
            <p:spPr>
              <a:xfrm>
                <a:off x="6767648" y="3564892"/>
                <a:ext cx="172589" cy="172589"/>
              </a:xfrm>
              <a:custGeom>
                <a:avLst/>
                <a:gdLst>
                  <a:gd name="connsiteX0" fmla="*/ 96 w 172589"/>
                  <a:gd name="connsiteY0" fmla="*/ 86430 h 172589"/>
                  <a:gd name="connsiteX1" fmla="*/ 86391 w 172589"/>
                  <a:gd name="connsiteY1" fmla="*/ 136 h 172589"/>
                  <a:gd name="connsiteX2" fmla="*/ 86391 w 172589"/>
                  <a:gd name="connsiteY2" fmla="*/ 136 h 172589"/>
                  <a:gd name="connsiteX3" fmla="*/ 172686 w 172589"/>
                  <a:gd name="connsiteY3" fmla="*/ 86430 h 172589"/>
                  <a:gd name="connsiteX4" fmla="*/ 172686 w 172589"/>
                  <a:gd name="connsiteY4" fmla="*/ 86430 h 172589"/>
                  <a:gd name="connsiteX5" fmla="*/ 86391 w 172589"/>
                  <a:gd name="connsiteY5" fmla="*/ 172725 h 172589"/>
                  <a:gd name="connsiteX6" fmla="*/ 96 w 172589"/>
                  <a:gd name="connsiteY6" fmla="*/ 8643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96" y="86430"/>
                    </a:moveTo>
                    <a:cubicBezTo>
                      <a:pt x="96" y="38796"/>
                      <a:pt x="38756" y="136"/>
                      <a:pt x="86391" y="136"/>
                    </a:cubicBezTo>
                    <a:cubicBezTo>
                      <a:pt x="86391" y="136"/>
                      <a:pt x="86391" y="136"/>
                      <a:pt x="86391" y="136"/>
                    </a:cubicBezTo>
                    <a:cubicBezTo>
                      <a:pt x="134026" y="136"/>
                      <a:pt x="172686" y="38796"/>
                      <a:pt x="172686" y="86430"/>
                    </a:cubicBezTo>
                    <a:lnTo>
                      <a:pt x="172686" y="86430"/>
                    </a:lnTo>
                    <a:cubicBezTo>
                      <a:pt x="172686" y="134065"/>
                      <a:pt x="134026" y="172725"/>
                      <a:pt x="86391" y="172725"/>
                    </a:cubicBezTo>
                    <a:cubicBezTo>
                      <a:pt x="38687" y="172725"/>
                      <a:pt x="96" y="134134"/>
                      <a:pt x="96" y="86430"/>
                    </a:cubicBezTo>
                    <a:close/>
                  </a:path>
                </a:pathLst>
              </a:custGeom>
              <a:solidFill>
                <a:srgbClr val="73B8FC"/>
              </a:solidFill>
              <a:ln w="685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5A5D2C8-344B-014F-E6BE-BD2C84E3DB30}"/>
                  </a:ext>
                </a:extLst>
              </p:cNvPr>
              <p:cNvSpPr/>
              <p:nvPr/>
            </p:nvSpPr>
            <p:spPr>
              <a:xfrm>
                <a:off x="6767648" y="3104354"/>
                <a:ext cx="172589" cy="172589"/>
              </a:xfrm>
              <a:custGeom>
                <a:avLst/>
                <a:gdLst>
                  <a:gd name="connsiteX0" fmla="*/ 96 w 172589"/>
                  <a:gd name="connsiteY0" fmla="*/ 86360 h 172589"/>
                  <a:gd name="connsiteX1" fmla="*/ 86391 w 172589"/>
                  <a:gd name="connsiteY1" fmla="*/ 66 h 172589"/>
                  <a:gd name="connsiteX2" fmla="*/ 86391 w 172589"/>
                  <a:gd name="connsiteY2" fmla="*/ 66 h 172589"/>
                  <a:gd name="connsiteX3" fmla="*/ 172686 w 172589"/>
                  <a:gd name="connsiteY3" fmla="*/ 86360 h 172589"/>
                  <a:gd name="connsiteX4" fmla="*/ 172686 w 172589"/>
                  <a:gd name="connsiteY4" fmla="*/ 86360 h 172589"/>
                  <a:gd name="connsiteX5" fmla="*/ 86391 w 172589"/>
                  <a:gd name="connsiteY5" fmla="*/ 172655 h 172589"/>
                  <a:gd name="connsiteX6" fmla="*/ 86391 w 172589"/>
                  <a:gd name="connsiteY6" fmla="*/ 172655 h 172589"/>
                  <a:gd name="connsiteX7" fmla="*/ 96 w 172589"/>
                  <a:gd name="connsiteY7" fmla="*/ 86360 h 172589"/>
                  <a:gd name="connsiteX8" fmla="*/ 96 w 172589"/>
                  <a:gd name="connsiteY8" fmla="*/ 86360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96" y="86360"/>
                    </a:moveTo>
                    <a:cubicBezTo>
                      <a:pt x="96" y="38726"/>
                      <a:pt x="38756" y="66"/>
                      <a:pt x="86391" y="66"/>
                    </a:cubicBezTo>
                    <a:lnTo>
                      <a:pt x="86391" y="66"/>
                    </a:lnTo>
                    <a:cubicBezTo>
                      <a:pt x="134026" y="66"/>
                      <a:pt x="172686" y="38726"/>
                      <a:pt x="172686" y="86360"/>
                    </a:cubicBezTo>
                    <a:lnTo>
                      <a:pt x="172686" y="86360"/>
                    </a:lnTo>
                    <a:cubicBezTo>
                      <a:pt x="172686" y="133995"/>
                      <a:pt x="134026" y="172655"/>
                      <a:pt x="86391" y="172655"/>
                    </a:cubicBezTo>
                    <a:lnTo>
                      <a:pt x="86391" y="172655"/>
                    </a:lnTo>
                    <a:cubicBezTo>
                      <a:pt x="38687" y="172586"/>
                      <a:pt x="96" y="133995"/>
                      <a:pt x="96" y="86360"/>
                    </a:cubicBezTo>
                    <a:lnTo>
                      <a:pt x="96" y="86360"/>
                    </a:lnTo>
                    <a:close/>
                  </a:path>
                </a:pathLst>
              </a:custGeom>
              <a:solidFill>
                <a:srgbClr val="73B8FC"/>
              </a:solidFill>
              <a:ln w="685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EC0052-48CC-0BCC-0708-D91D2F562E09}"/>
                  </a:ext>
                </a:extLst>
              </p:cNvPr>
              <p:cNvSpPr/>
              <p:nvPr/>
            </p:nvSpPr>
            <p:spPr>
              <a:xfrm>
                <a:off x="6537345" y="3334657"/>
                <a:ext cx="172589" cy="172589"/>
              </a:xfrm>
              <a:custGeom>
                <a:avLst/>
                <a:gdLst>
                  <a:gd name="connsiteX0" fmla="*/ 86356 w 172589"/>
                  <a:gd name="connsiteY0" fmla="*/ 101 h 172589"/>
                  <a:gd name="connsiteX1" fmla="*/ 172651 w 172589"/>
                  <a:gd name="connsiteY1" fmla="*/ 86395 h 172589"/>
                  <a:gd name="connsiteX2" fmla="*/ 172651 w 172589"/>
                  <a:gd name="connsiteY2" fmla="*/ 86395 h 172589"/>
                  <a:gd name="connsiteX3" fmla="*/ 86356 w 172589"/>
                  <a:gd name="connsiteY3" fmla="*/ 172690 h 172589"/>
                  <a:gd name="connsiteX4" fmla="*/ 86356 w 172589"/>
                  <a:gd name="connsiteY4" fmla="*/ 172690 h 172589"/>
                  <a:gd name="connsiteX5" fmla="*/ 61 w 172589"/>
                  <a:gd name="connsiteY5" fmla="*/ 86395 h 172589"/>
                  <a:gd name="connsiteX6" fmla="*/ 61 w 172589"/>
                  <a:gd name="connsiteY6" fmla="*/ 86395 h 172589"/>
                  <a:gd name="connsiteX7" fmla="*/ 86356 w 172589"/>
                  <a:gd name="connsiteY7" fmla="*/ 101 h 172589"/>
                  <a:gd name="connsiteX8" fmla="*/ 86356 w 172589"/>
                  <a:gd name="connsiteY8"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72589">
                    <a:moveTo>
                      <a:pt x="86356" y="101"/>
                    </a:moveTo>
                    <a:cubicBezTo>
                      <a:pt x="133991" y="101"/>
                      <a:pt x="172651" y="38761"/>
                      <a:pt x="172651" y="86395"/>
                    </a:cubicBezTo>
                    <a:lnTo>
                      <a:pt x="172651" y="86395"/>
                    </a:lnTo>
                    <a:cubicBezTo>
                      <a:pt x="172651" y="134030"/>
                      <a:pt x="133991" y="172690"/>
                      <a:pt x="86356" y="172690"/>
                    </a:cubicBezTo>
                    <a:lnTo>
                      <a:pt x="86356" y="172690"/>
                    </a:lnTo>
                    <a:cubicBezTo>
                      <a:pt x="38721" y="172690"/>
                      <a:pt x="61" y="134030"/>
                      <a:pt x="61" y="86395"/>
                    </a:cubicBezTo>
                    <a:lnTo>
                      <a:pt x="61" y="86395"/>
                    </a:lnTo>
                    <a:cubicBezTo>
                      <a:pt x="61" y="38692"/>
                      <a:pt x="38721" y="101"/>
                      <a:pt x="86356" y="101"/>
                    </a:cubicBezTo>
                    <a:lnTo>
                      <a:pt x="86356" y="101"/>
                    </a:lnTo>
                    <a:close/>
                  </a:path>
                </a:pathLst>
              </a:custGeom>
              <a:solidFill>
                <a:srgbClr val="73B8FC"/>
              </a:solidFill>
              <a:ln w="685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27185D-05DA-ACF8-950A-448DFDE7FD92}"/>
                  </a:ext>
                </a:extLst>
              </p:cNvPr>
              <p:cNvSpPr/>
              <p:nvPr/>
            </p:nvSpPr>
            <p:spPr>
              <a:xfrm>
                <a:off x="6997952" y="3334657"/>
                <a:ext cx="172589" cy="172589"/>
              </a:xfrm>
              <a:custGeom>
                <a:avLst/>
                <a:gdLst>
                  <a:gd name="connsiteX0" fmla="*/ 86426 w 172589"/>
                  <a:gd name="connsiteY0" fmla="*/ 101 h 172589"/>
                  <a:gd name="connsiteX1" fmla="*/ 172721 w 172589"/>
                  <a:gd name="connsiteY1" fmla="*/ 86395 h 172589"/>
                  <a:gd name="connsiteX2" fmla="*/ 172721 w 172589"/>
                  <a:gd name="connsiteY2" fmla="*/ 86395 h 172589"/>
                  <a:gd name="connsiteX3" fmla="*/ 86426 w 172589"/>
                  <a:gd name="connsiteY3" fmla="*/ 172690 h 172589"/>
                  <a:gd name="connsiteX4" fmla="*/ 86426 w 172589"/>
                  <a:gd name="connsiteY4" fmla="*/ 172690 h 172589"/>
                  <a:gd name="connsiteX5" fmla="*/ 131 w 172589"/>
                  <a:gd name="connsiteY5" fmla="*/ 86395 h 172589"/>
                  <a:gd name="connsiteX6" fmla="*/ 86426 w 172589"/>
                  <a:gd name="connsiteY6" fmla="*/ 101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86426" y="101"/>
                    </a:moveTo>
                    <a:cubicBezTo>
                      <a:pt x="134061" y="101"/>
                      <a:pt x="172721" y="38761"/>
                      <a:pt x="172721" y="86395"/>
                    </a:cubicBezTo>
                    <a:cubicBezTo>
                      <a:pt x="172721" y="86395"/>
                      <a:pt x="172721" y="86395"/>
                      <a:pt x="172721" y="86395"/>
                    </a:cubicBezTo>
                    <a:cubicBezTo>
                      <a:pt x="172721" y="134030"/>
                      <a:pt x="134061" y="172690"/>
                      <a:pt x="86426" y="172690"/>
                    </a:cubicBezTo>
                    <a:lnTo>
                      <a:pt x="86426" y="172690"/>
                    </a:lnTo>
                    <a:cubicBezTo>
                      <a:pt x="38791" y="172690"/>
                      <a:pt x="131" y="134030"/>
                      <a:pt x="131" y="86395"/>
                    </a:cubicBezTo>
                    <a:cubicBezTo>
                      <a:pt x="131" y="38692"/>
                      <a:pt x="38722" y="101"/>
                      <a:pt x="86426" y="101"/>
                    </a:cubicBezTo>
                    <a:close/>
                  </a:path>
                </a:pathLst>
              </a:custGeom>
              <a:solidFill>
                <a:srgbClr val="73B8FC"/>
              </a:solidFill>
              <a:ln w="6856" cap="flat">
                <a:noFill/>
                <a:prstDash val="solid"/>
                <a:miter/>
              </a:ln>
            </p:spPr>
            <p:txBody>
              <a:bodyPr rtlCol="0" anchor="ctr"/>
              <a:lstStyle/>
              <a:p>
                <a:endParaRPr lang="en-US"/>
              </a:p>
            </p:txBody>
          </p:sp>
          <p:grpSp>
            <p:nvGrpSpPr>
              <p:cNvPr id="35" name="Graphic 2">
                <a:extLst>
                  <a:ext uri="{FF2B5EF4-FFF2-40B4-BE49-F238E27FC236}">
                    <a16:creationId xmlns:a16="http://schemas.microsoft.com/office/drawing/2014/main" id="{9C313AB9-655C-B959-7C10-F3E33BD7C57F}"/>
                  </a:ext>
                </a:extLst>
              </p:cNvPr>
              <p:cNvGrpSpPr/>
              <p:nvPr/>
            </p:nvGrpSpPr>
            <p:grpSpPr>
              <a:xfrm>
                <a:off x="6626699" y="3193708"/>
                <a:ext cx="454417" cy="454417"/>
                <a:chOff x="6626699" y="3193708"/>
                <a:chExt cx="454417" cy="454417"/>
              </a:xfrm>
              <a:solidFill>
                <a:srgbClr val="E6A7E9"/>
              </a:solidFill>
            </p:grpSpPr>
            <p:sp>
              <p:nvSpPr>
                <p:cNvPr id="65" name="Freeform: Shape 64">
                  <a:extLst>
                    <a:ext uri="{FF2B5EF4-FFF2-40B4-BE49-F238E27FC236}">
                      <a16:creationId xmlns:a16="http://schemas.microsoft.com/office/drawing/2014/main" id="{BD952E85-A72E-E38A-18CD-E3DC0A069E60}"/>
                    </a:ext>
                  </a:extLst>
                </p:cNvPr>
                <p:cNvSpPr/>
                <p:nvPr/>
              </p:nvSpPr>
              <p:spPr>
                <a:xfrm>
                  <a:off x="6805364" y="3193708"/>
                  <a:ext cx="172613" cy="172613"/>
                </a:xfrm>
                <a:custGeom>
                  <a:avLst/>
                  <a:gdLst>
                    <a:gd name="connsiteX0" fmla="*/ 3048 w 172613"/>
                    <a:gd name="connsiteY0" fmla="*/ 64053 h 172613"/>
                    <a:gd name="connsiteX1" fmla="*/ 108742 w 172613"/>
                    <a:gd name="connsiteY1" fmla="*/ 3025 h 172613"/>
                    <a:gd name="connsiteX2" fmla="*/ 108742 w 172613"/>
                    <a:gd name="connsiteY2" fmla="*/ 3025 h 172613"/>
                    <a:gd name="connsiteX3" fmla="*/ 169770 w 172613"/>
                    <a:gd name="connsiteY3" fmla="*/ 108719 h 172613"/>
                    <a:gd name="connsiteX4" fmla="*/ 169770 w 172613"/>
                    <a:gd name="connsiteY4" fmla="*/ 108719 h 172613"/>
                    <a:gd name="connsiteX5" fmla="*/ 64076 w 172613"/>
                    <a:gd name="connsiteY5" fmla="*/ 169747 h 172613"/>
                    <a:gd name="connsiteX6" fmla="*/ 64076 w 172613"/>
                    <a:gd name="connsiteY6" fmla="*/ 169747 h 172613"/>
                    <a:gd name="connsiteX7" fmla="*/ 3048 w 172613"/>
                    <a:gd name="connsiteY7" fmla="*/ 64053 h 172613"/>
                    <a:gd name="connsiteX8" fmla="*/ 3048 w 172613"/>
                    <a:gd name="connsiteY8" fmla="*/ 64053 h 172613"/>
                    <a:gd name="connsiteX9" fmla="*/ 3048 w 172613"/>
                    <a:gd name="connsiteY9" fmla="*/ 6405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13" h="172613">
                      <a:moveTo>
                        <a:pt x="3048" y="64053"/>
                      </a:moveTo>
                      <a:cubicBezTo>
                        <a:pt x="15405" y="18006"/>
                        <a:pt x="62695" y="-9263"/>
                        <a:pt x="108742" y="3025"/>
                      </a:cubicBezTo>
                      <a:lnTo>
                        <a:pt x="108742" y="3025"/>
                      </a:lnTo>
                      <a:cubicBezTo>
                        <a:pt x="154789" y="15383"/>
                        <a:pt x="182058" y="62672"/>
                        <a:pt x="169770" y="108719"/>
                      </a:cubicBezTo>
                      <a:lnTo>
                        <a:pt x="169770" y="108719"/>
                      </a:lnTo>
                      <a:cubicBezTo>
                        <a:pt x="157412" y="154766"/>
                        <a:pt x="110123" y="182035"/>
                        <a:pt x="64076" y="169747"/>
                      </a:cubicBezTo>
                      <a:lnTo>
                        <a:pt x="64076" y="169747"/>
                      </a:lnTo>
                      <a:cubicBezTo>
                        <a:pt x="18029" y="157389"/>
                        <a:pt x="-9240" y="110100"/>
                        <a:pt x="3048" y="64053"/>
                      </a:cubicBezTo>
                      <a:lnTo>
                        <a:pt x="3048" y="64053"/>
                      </a:lnTo>
                      <a:lnTo>
                        <a:pt x="3048" y="64053"/>
                      </a:lnTo>
                      <a:close/>
                    </a:path>
                  </a:pathLst>
                </a:custGeom>
                <a:solidFill>
                  <a:srgbClr val="E6A7E9"/>
                </a:solidFill>
                <a:ln w="685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5864B15-F35A-4257-6D4D-D8339B12C8C9}"/>
                    </a:ext>
                  </a:extLst>
                </p:cNvPr>
                <p:cNvSpPr/>
                <p:nvPr/>
              </p:nvSpPr>
              <p:spPr>
                <a:xfrm>
                  <a:off x="6729884" y="3475513"/>
                  <a:ext cx="172637" cy="172613"/>
                </a:xfrm>
                <a:custGeom>
                  <a:avLst/>
                  <a:gdLst>
                    <a:gd name="connsiteX0" fmla="*/ 3060 w 172637"/>
                    <a:gd name="connsiteY0" fmla="*/ 64096 h 172613"/>
                    <a:gd name="connsiteX1" fmla="*/ 108754 w 172637"/>
                    <a:gd name="connsiteY1" fmla="*/ 3068 h 172613"/>
                    <a:gd name="connsiteX2" fmla="*/ 108754 w 172637"/>
                    <a:gd name="connsiteY2" fmla="*/ 3068 h 172613"/>
                    <a:gd name="connsiteX3" fmla="*/ 169782 w 172637"/>
                    <a:gd name="connsiteY3" fmla="*/ 108762 h 172613"/>
                    <a:gd name="connsiteX4" fmla="*/ 169782 w 172637"/>
                    <a:gd name="connsiteY4" fmla="*/ 108762 h 172613"/>
                    <a:gd name="connsiteX5" fmla="*/ 64088 w 172637"/>
                    <a:gd name="connsiteY5" fmla="*/ 169789 h 172613"/>
                    <a:gd name="connsiteX6" fmla="*/ 64088 w 172637"/>
                    <a:gd name="connsiteY6" fmla="*/ 169789 h 172613"/>
                    <a:gd name="connsiteX7" fmla="*/ 3060 w 172637"/>
                    <a:gd name="connsiteY7" fmla="*/ 64096 h 172613"/>
                    <a:gd name="connsiteX8" fmla="*/ 3060 w 172637"/>
                    <a:gd name="connsiteY8" fmla="*/ 64096 h 172613"/>
                    <a:gd name="connsiteX9" fmla="*/ 3060 w 172637"/>
                    <a:gd name="connsiteY9" fmla="*/ 64096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637" h="172613">
                      <a:moveTo>
                        <a:pt x="3060" y="64096"/>
                      </a:moveTo>
                      <a:cubicBezTo>
                        <a:pt x="15418" y="18049"/>
                        <a:pt x="62707" y="-9220"/>
                        <a:pt x="108754" y="3068"/>
                      </a:cubicBezTo>
                      <a:lnTo>
                        <a:pt x="108754" y="3068"/>
                      </a:lnTo>
                      <a:cubicBezTo>
                        <a:pt x="154801" y="15425"/>
                        <a:pt x="182070" y="62715"/>
                        <a:pt x="169782" y="108762"/>
                      </a:cubicBezTo>
                      <a:lnTo>
                        <a:pt x="169782" y="108762"/>
                      </a:lnTo>
                      <a:cubicBezTo>
                        <a:pt x="157424" y="154809"/>
                        <a:pt x="110135" y="182078"/>
                        <a:pt x="64088" y="169789"/>
                      </a:cubicBezTo>
                      <a:lnTo>
                        <a:pt x="64088" y="169789"/>
                      </a:lnTo>
                      <a:cubicBezTo>
                        <a:pt x="18041" y="157432"/>
                        <a:pt x="-9297" y="110143"/>
                        <a:pt x="3060" y="64096"/>
                      </a:cubicBezTo>
                      <a:lnTo>
                        <a:pt x="3060" y="64096"/>
                      </a:lnTo>
                      <a:lnTo>
                        <a:pt x="3060" y="64096"/>
                      </a:lnTo>
                      <a:close/>
                    </a:path>
                  </a:pathLst>
                </a:custGeom>
                <a:solidFill>
                  <a:srgbClr val="E6A7E9"/>
                </a:solidFill>
                <a:ln w="685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CFFEECF-0C3E-D6F4-0A06-980437767AA2}"/>
                    </a:ext>
                  </a:extLst>
                </p:cNvPr>
                <p:cNvSpPr/>
                <p:nvPr/>
              </p:nvSpPr>
              <p:spPr>
                <a:xfrm>
                  <a:off x="6908504" y="3372349"/>
                  <a:ext cx="172613" cy="172637"/>
                </a:xfrm>
                <a:custGeom>
                  <a:avLst/>
                  <a:gdLst>
                    <a:gd name="connsiteX0" fmla="*/ 108758 w 172613"/>
                    <a:gd name="connsiteY0" fmla="*/ 3076 h 172637"/>
                    <a:gd name="connsiteX1" fmla="*/ 169785 w 172613"/>
                    <a:gd name="connsiteY1" fmla="*/ 108770 h 172637"/>
                    <a:gd name="connsiteX2" fmla="*/ 169785 w 172613"/>
                    <a:gd name="connsiteY2" fmla="*/ 108770 h 172637"/>
                    <a:gd name="connsiteX3" fmla="*/ 64091 w 172613"/>
                    <a:gd name="connsiteY3" fmla="*/ 169797 h 172637"/>
                    <a:gd name="connsiteX4" fmla="*/ 64091 w 172613"/>
                    <a:gd name="connsiteY4" fmla="*/ 169797 h 172637"/>
                    <a:gd name="connsiteX5" fmla="*/ 3064 w 172613"/>
                    <a:gd name="connsiteY5" fmla="*/ 64104 h 172637"/>
                    <a:gd name="connsiteX6" fmla="*/ 108758 w 172613"/>
                    <a:gd name="connsiteY6" fmla="*/ 3076 h 1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13" h="172637">
                      <a:moveTo>
                        <a:pt x="108758" y="3076"/>
                      </a:moveTo>
                      <a:cubicBezTo>
                        <a:pt x="154804" y="15433"/>
                        <a:pt x="182074" y="62723"/>
                        <a:pt x="169785" y="108770"/>
                      </a:cubicBezTo>
                      <a:lnTo>
                        <a:pt x="169785" y="108770"/>
                      </a:lnTo>
                      <a:cubicBezTo>
                        <a:pt x="157428" y="154817"/>
                        <a:pt x="110138" y="182086"/>
                        <a:pt x="64091" y="169797"/>
                      </a:cubicBezTo>
                      <a:lnTo>
                        <a:pt x="64091" y="169797"/>
                      </a:lnTo>
                      <a:cubicBezTo>
                        <a:pt x="18044" y="157440"/>
                        <a:pt x="-9225" y="110151"/>
                        <a:pt x="3064" y="64104"/>
                      </a:cubicBezTo>
                      <a:cubicBezTo>
                        <a:pt x="15421" y="18057"/>
                        <a:pt x="62780" y="-9281"/>
                        <a:pt x="108758" y="3076"/>
                      </a:cubicBezTo>
                      <a:close/>
                    </a:path>
                  </a:pathLst>
                </a:custGeom>
                <a:solidFill>
                  <a:srgbClr val="E6A7E9"/>
                </a:solidFill>
                <a:ln w="685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B4D40D2-CE30-113C-090D-16AFFE76A1A3}"/>
                    </a:ext>
                  </a:extLst>
                </p:cNvPr>
                <p:cNvSpPr/>
                <p:nvPr/>
              </p:nvSpPr>
              <p:spPr>
                <a:xfrm>
                  <a:off x="6626699" y="3296848"/>
                  <a:ext cx="172613" cy="172613"/>
                </a:xfrm>
                <a:custGeom>
                  <a:avLst/>
                  <a:gdLst>
                    <a:gd name="connsiteX0" fmla="*/ 108715 w 172613"/>
                    <a:gd name="connsiteY0" fmla="*/ 3041 h 172613"/>
                    <a:gd name="connsiteX1" fmla="*/ 169742 w 172613"/>
                    <a:gd name="connsiteY1" fmla="*/ 108735 h 172613"/>
                    <a:gd name="connsiteX2" fmla="*/ 169742 w 172613"/>
                    <a:gd name="connsiteY2" fmla="*/ 108735 h 172613"/>
                    <a:gd name="connsiteX3" fmla="*/ 64049 w 172613"/>
                    <a:gd name="connsiteY3" fmla="*/ 169762 h 172613"/>
                    <a:gd name="connsiteX4" fmla="*/ 64049 w 172613"/>
                    <a:gd name="connsiteY4" fmla="*/ 169762 h 172613"/>
                    <a:gd name="connsiteX5" fmla="*/ 3021 w 172613"/>
                    <a:gd name="connsiteY5" fmla="*/ 64069 h 172613"/>
                    <a:gd name="connsiteX6" fmla="*/ 3021 w 172613"/>
                    <a:gd name="connsiteY6" fmla="*/ 64069 h 172613"/>
                    <a:gd name="connsiteX7" fmla="*/ 108715 w 172613"/>
                    <a:gd name="connsiteY7" fmla="*/ 3041 h 172613"/>
                    <a:gd name="connsiteX8" fmla="*/ 108715 w 172613"/>
                    <a:gd name="connsiteY8" fmla="*/ 3041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13" h="172613">
                      <a:moveTo>
                        <a:pt x="108715" y="3041"/>
                      </a:moveTo>
                      <a:cubicBezTo>
                        <a:pt x="154762" y="15398"/>
                        <a:pt x="182031" y="62688"/>
                        <a:pt x="169742" y="108735"/>
                      </a:cubicBezTo>
                      <a:lnTo>
                        <a:pt x="169742" y="108735"/>
                      </a:lnTo>
                      <a:cubicBezTo>
                        <a:pt x="157385" y="154782"/>
                        <a:pt x="110095" y="182051"/>
                        <a:pt x="64049" y="169762"/>
                      </a:cubicBezTo>
                      <a:lnTo>
                        <a:pt x="64049" y="169762"/>
                      </a:lnTo>
                      <a:cubicBezTo>
                        <a:pt x="18002" y="157405"/>
                        <a:pt x="-9267" y="110115"/>
                        <a:pt x="3021" y="64069"/>
                      </a:cubicBezTo>
                      <a:lnTo>
                        <a:pt x="3021" y="64069"/>
                      </a:lnTo>
                      <a:cubicBezTo>
                        <a:pt x="15378" y="18022"/>
                        <a:pt x="62668" y="-9247"/>
                        <a:pt x="108715" y="3041"/>
                      </a:cubicBezTo>
                      <a:lnTo>
                        <a:pt x="108715" y="3041"/>
                      </a:lnTo>
                      <a:close/>
                    </a:path>
                  </a:pathLst>
                </a:custGeom>
                <a:solidFill>
                  <a:srgbClr val="E6A7E9"/>
                </a:solidFill>
                <a:ln w="6856"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0BA7E6E9-5465-93EB-6359-844402D68137}"/>
                  </a:ext>
                </a:extLst>
              </p:cNvPr>
              <p:cNvSpPr/>
              <p:nvPr/>
            </p:nvSpPr>
            <p:spPr>
              <a:xfrm>
                <a:off x="6644557" y="3211083"/>
                <a:ext cx="418564" cy="419737"/>
              </a:xfrm>
              <a:custGeom>
                <a:avLst/>
                <a:gdLst>
                  <a:gd name="connsiteX0" fmla="*/ 195330 w 418564"/>
                  <a:gd name="connsiteY0" fmla="*/ 101 h 419737"/>
                  <a:gd name="connsiteX1" fmla="*/ 173721 w 418564"/>
                  <a:gd name="connsiteY1" fmla="*/ 23849 h 419737"/>
                  <a:gd name="connsiteX2" fmla="*/ 174274 w 418564"/>
                  <a:gd name="connsiteY2" fmla="*/ 24263 h 419737"/>
                  <a:gd name="connsiteX3" fmla="*/ 173307 w 418564"/>
                  <a:gd name="connsiteY3" fmla="*/ 25920 h 419737"/>
                  <a:gd name="connsiteX4" fmla="*/ 204857 w 418564"/>
                  <a:gd name="connsiteY4" fmla="*/ 143764 h 419737"/>
                  <a:gd name="connsiteX5" fmla="*/ 204857 w 418564"/>
                  <a:gd name="connsiteY5" fmla="*/ 143764 h 419737"/>
                  <a:gd name="connsiteX6" fmla="*/ 322701 w 418564"/>
                  <a:gd name="connsiteY6" fmla="*/ 112215 h 419737"/>
                  <a:gd name="connsiteX7" fmla="*/ 322701 w 418564"/>
                  <a:gd name="connsiteY7" fmla="*/ 112215 h 419737"/>
                  <a:gd name="connsiteX8" fmla="*/ 332642 w 418564"/>
                  <a:gd name="connsiteY8" fmla="*/ 85774 h 419737"/>
                  <a:gd name="connsiteX9" fmla="*/ 272097 w 418564"/>
                  <a:gd name="connsiteY9" fmla="*/ 106968 h 419737"/>
                  <a:gd name="connsiteX10" fmla="*/ 300540 w 418564"/>
                  <a:gd name="connsiteY10" fmla="*/ 76109 h 419737"/>
                  <a:gd name="connsiteX11" fmla="*/ 333401 w 418564"/>
                  <a:gd name="connsiteY11" fmla="*/ 66651 h 419737"/>
                  <a:gd name="connsiteX12" fmla="*/ 326567 w 418564"/>
                  <a:gd name="connsiteY12" fmla="*/ 35378 h 419737"/>
                  <a:gd name="connsiteX13" fmla="*/ 284662 w 418564"/>
                  <a:gd name="connsiteY13" fmla="*/ 48564 h 419737"/>
                  <a:gd name="connsiteX14" fmla="*/ 240686 w 418564"/>
                  <a:gd name="connsiteY14" fmla="*/ 99581 h 419737"/>
                  <a:gd name="connsiteX15" fmla="*/ 237579 w 418564"/>
                  <a:gd name="connsiteY15" fmla="*/ 98131 h 419737"/>
                  <a:gd name="connsiteX16" fmla="*/ 237649 w 418564"/>
                  <a:gd name="connsiteY16" fmla="*/ 97441 h 419737"/>
                  <a:gd name="connsiteX17" fmla="*/ 237649 w 418564"/>
                  <a:gd name="connsiteY17" fmla="*/ 97441 h 419737"/>
                  <a:gd name="connsiteX18" fmla="*/ 237649 w 418564"/>
                  <a:gd name="connsiteY18" fmla="*/ 97441 h 419737"/>
                  <a:gd name="connsiteX19" fmla="*/ 237718 w 418564"/>
                  <a:gd name="connsiteY19" fmla="*/ 97027 h 419737"/>
                  <a:gd name="connsiteX20" fmla="*/ 237856 w 418564"/>
                  <a:gd name="connsiteY20" fmla="*/ 96129 h 419737"/>
                  <a:gd name="connsiteX21" fmla="*/ 237856 w 418564"/>
                  <a:gd name="connsiteY21" fmla="*/ 95784 h 419737"/>
                  <a:gd name="connsiteX22" fmla="*/ 237994 w 418564"/>
                  <a:gd name="connsiteY22" fmla="*/ 94818 h 419737"/>
                  <a:gd name="connsiteX23" fmla="*/ 237994 w 418564"/>
                  <a:gd name="connsiteY23" fmla="*/ 94749 h 419737"/>
                  <a:gd name="connsiteX24" fmla="*/ 237994 w 418564"/>
                  <a:gd name="connsiteY24" fmla="*/ 94749 h 419737"/>
                  <a:gd name="connsiteX25" fmla="*/ 238063 w 418564"/>
                  <a:gd name="connsiteY25" fmla="*/ 94334 h 419737"/>
                  <a:gd name="connsiteX26" fmla="*/ 238132 w 418564"/>
                  <a:gd name="connsiteY26" fmla="*/ 93437 h 419737"/>
                  <a:gd name="connsiteX27" fmla="*/ 238132 w 418564"/>
                  <a:gd name="connsiteY27" fmla="*/ 93368 h 419737"/>
                  <a:gd name="connsiteX28" fmla="*/ 238201 w 418564"/>
                  <a:gd name="connsiteY28" fmla="*/ 92954 h 419737"/>
                  <a:gd name="connsiteX29" fmla="*/ 238270 w 418564"/>
                  <a:gd name="connsiteY29" fmla="*/ 92056 h 419737"/>
                  <a:gd name="connsiteX30" fmla="*/ 238270 w 418564"/>
                  <a:gd name="connsiteY30" fmla="*/ 92125 h 419737"/>
                  <a:gd name="connsiteX31" fmla="*/ 238339 w 418564"/>
                  <a:gd name="connsiteY31" fmla="*/ 90814 h 419737"/>
                  <a:gd name="connsiteX32" fmla="*/ 238339 w 418564"/>
                  <a:gd name="connsiteY32" fmla="*/ 90814 h 419737"/>
                  <a:gd name="connsiteX33" fmla="*/ 238339 w 418564"/>
                  <a:gd name="connsiteY33" fmla="*/ 90676 h 419737"/>
                  <a:gd name="connsiteX34" fmla="*/ 238408 w 418564"/>
                  <a:gd name="connsiteY34" fmla="*/ 89502 h 419737"/>
                  <a:gd name="connsiteX35" fmla="*/ 238408 w 418564"/>
                  <a:gd name="connsiteY35" fmla="*/ 89502 h 419737"/>
                  <a:gd name="connsiteX36" fmla="*/ 238546 w 418564"/>
                  <a:gd name="connsiteY36" fmla="*/ 83772 h 419737"/>
                  <a:gd name="connsiteX37" fmla="*/ 238546 w 418564"/>
                  <a:gd name="connsiteY37" fmla="*/ 83772 h 419737"/>
                  <a:gd name="connsiteX38" fmla="*/ 238546 w 418564"/>
                  <a:gd name="connsiteY38" fmla="*/ 82736 h 419737"/>
                  <a:gd name="connsiteX39" fmla="*/ 238546 w 418564"/>
                  <a:gd name="connsiteY39" fmla="*/ 82667 h 419737"/>
                  <a:gd name="connsiteX40" fmla="*/ 238546 w 418564"/>
                  <a:gd name="connsiteY40" fmla="*/ 82322 h 419737"/>
                  <a:gd name="connsiteX41" fmla="*/ 238546 w 418564"/>
                  <a:gd name="connsiteY41" fmla="*/ 82322 h 419737"/>
                  <a:gd name="connsiteX42" fmla="*/ 238546 w 418564"/>
                  <a:gd name="connsiteY42" fmla="*/ 81356 h 419737"/>
                  <a:gd name="connsiteX43" fmla="*/ 238546 w 418564"/>
                  <a:gd name="connsiteY43" fmla="*/ 81356 h 419737"/>
                  <a:gd name="connsiteX44" fmla="*/ 238477 w 418564"/>
                  <a:gd name="connsiteY44" fmla="*/ 79699 h 419737"/>
                  <a:gd name="connsiteX45" fmla="*/ 238477 w 418564"/>
                  <a:gd name="connsiteY45" fmla="*/ 79147 h 419737"/>
                  <a:gd name="connsiteX46" fmla="*/ 238477 w 418564"/>
                  <a:gd name="connsiteY46" fmla="*/ 79078 h 419737"/>
                  <a:gd name="connsiteX47" fmla="*/ 238477 w 418564"/>
                  <a:gd name="connsiteY47" fmla="*/ 78801 h 419737"/>
                  <a:gd name="connsiteX48" fmla="*/ 238477 w 418564"/>
                  <a:gd name="connsiteY48" fmla="*/ 78732 h 419737"/>
                  <a:gd name="connsiteX49" fmla="*/ 238408 w 418564"/>
                  <a:gd name="connsiteY49" fmla="*/ 77904 h 419737"/>
                  <a:gd name="connsiteX50" fmla="*/ 238408 w 418564"/>
                  <a:gd name="connsiteY50" fmla="*/ 77904 h 419737"/>
                  <a:gd name="connsiteX51" fmla="*/ 238270 w 418564"/>
                  <a:gd name="connsiteY51" fmla="*/ 75764 h 419737"/>
                  <a:gd name="connsiteX52" fmla="*/ 238270 w 418564"/>
                  <a:gd name="connsiteY52" fmla="*/ 75695 h 419737"/>
                  <a:gd name="connsiteX53" fmla="*/ 238201 w 418564"/>
                  <a:gd name="connsiteY53" fmla="*/ 74728 h 419737"/>
                  <a:gd name="connsiteX54" fmla="*/ 238201 w 418564"/>
                  <a:gd name="connsiteY54" fmla="*/ 74728 h 419737"/>
                  <a:gd name="connsiteX55" fmla="*/ 238201 w 418564"/>
                  <a:gd name="connsiteY55" fmla="*/ 74383 h 419737"/>
                  <a:gd name="connsiteX56" fmla="*/ 238201 w 418564"/>
                  <a:gd name="connsiteY56" fmla="*/ 74314 h 419737"/>
                  <a:gd name="connsiteX57" fmla="*/ 238132 w 418564"/>
                  <a:gd name="connsiteY57" fmla="*/ 73348 h 419737"/>
                  <a:gd name="connsiteX58" fmla="*/ 238132 w 418564"/>
                  <a:gd name="connsiteY58" fmla="*/ 73279 h 419737"/>
                  <a:gd name="connsiteX59" fmla="*/ 238132 w 418564"/>
                  <a:gd name="connsiteY59" fmla="*/ 73002 h 419737"/>
                  <a:gd name="connsiteX60" fmla="*/ 238132 w 418564"/>
                  <a:gd name="connsiteY60" fmla="*/ 72933 h 419737"/>
                  <a:gd name="connsiteX61" fmla="*/ 237994 w 418564"/>
                  <a:gd name="connsiteY61" fmla="*/ 71967 h 419737"/>
                  <a:gd name="connsiteX62" fmla="*/ 237994 w 418564"/>
                  <a:gd name="connsiteY62" fmla="*/ 71967 h 419737"/>
                  <a:gd name="connsiteX63" fmla="*/ 237994 w 418564"/>
                  <a:gd name="connsiteY63" fmla="*/ 71691 h 419737"/>
                  <a:gd name="connsiteX64" fmla="*/ 237994 w 418564"/>
                  <a:gd name="connsiteY64" fmla="*/ 71691 h 419737"/>
                  <a:gd name="connsiteX65" fmla="*/ 237856 w 418564"/>
                  <a:gd name="connsiteY65" fmla="*/ 70724 h 419737"/>
                  <a:gd name="connsiteX66" fmla="*/ 237856 w 418564"/>
                  <a:gd name="connsiteY66" fmla="*/ 70655 h 419737"/>
                  <a:gd name="connsiteX67" fmla="*/ 237787 w 418564"/>
                  <a:gd name="connsiteY67" fmla="*/ 70379 h 419737"/>
                  <a:gd name="connsiteX68" fmla="*/ 237787 w 418564"/>
                  <a:gd name="connsiteY68" fmla="*/ 70310 h 419737"/>
                  <a:gd name="connsiteX69" fmla="*/ 237649 w 418564"/>
                  <a:gd name="connsiteY69" fmla="*/ 69343 h 419737"/>
                  <a:gd name="connsiteX70" fmla="*/ 237649 w 418564"/>
                  <a:gd name="connsiteY70" fmla="*/ 69274 h 419737"/>
                  <a:gd name="connsiteX71" fmla="*/ 237579 w 418564"/>
                  <a:gd name="connsiteY71" fmla="*/ 68929 h 419737"/>
                  <a:gd name="connsiteX72" fmla="*/ 237579 w 418564"/>
                  <a:gd name="connsiteY72" fmla="*/ 68860 h 419737"/>
                  <a:gd name="connsiteX73" fmla="*/ 237579 w 418564"/>
                  <a:gd name="connsiteY73" fmla="*/ 68653 h 419737"/>
                  <a:gd name="connsiteX74" fmla="*/ 237579 w 418564"/>
                  <a:gd name="connsiteY74" fmla="*/ 68584 h 419737"/>
                  <a:gd name="connsiteX75" fmla="*/ 237234 w 418564"/>
                  <a:gd name="connsiteY75" fmla="*/ 66306 h 419737"/>
                  <a:gd name="connsiteX76" fmla="*/ 237096 w 418564"/>
                  <a:gd name="connsiteY76" fmla="*/ 65339 h 419737"/>
                  <a:gd name="connsiteX77" fmla="*/ 237096 w 418564"/>
                  <a:gd name="connsiteY77" fmla="*/ 65270 h 419737"/>
                  <a:gd name="connsiteX78" fmla="*/ 237096 w 418564"/>
                  <a:gd name="connsiteY78" fmla="*/ 65270 h 419737"/>
                  <a:gd name="connsiteX79" fmla="*/ 236958 w 418564"/>
                  <a:gd name="connsiteY79" fmla="*/ 64580 h 419737"/>
                  <a:gd name="connsiteX80" fmla="*/ 236958 w 418564"/>
                  <a:gd name="connsiteY80" fmla="*/ 64511 h 419737"/>
                  <a:gd name="connsiteX81" fmla="*/ 236820 w 418564"/>
                  <a:gd name="connsiteY81" fmla="*/ 63683 h 419737"/>
                  <a:gd name="connsiteX82" fmla="*/ 236820 w 418564"/>
                  <a:gd name="connsiteY82" fmla="*/ 63614 h 419737"/>
                  <a:gd name="connsiteX83" fmla="*/ 236613 w 418564"/>
                  <a:gd name="connsiteY83" fmla="*/ 62716 h 419737"/>
                  <a:gd name="connsiteX84" fmla="*/ 236613 w 418564"/>
                  <a:gd name="connsiteY84" fmla="*/ 62716 h 419737"/>
                  <a:gd name="connsiteX85" fmla="*/ 236544 w 418564"/>
                  <a:gd name="connsiteY85" fmla="*/ 62371 h 419737"/>
                  <a:gd name="connsiteX86" fmla="*/ 236544 w 418564"/>
                  <a:gd name="connsiteY86" fmla="*/ 62233 h 419737"/>
                  <a:gd name="connsiteX87" fmla="*/ 236475 w 418564"/>
                  <a:gd name="connsiteY87" fmla="*/ 62095 h 419737"/>
                  <a:gd name="connsiteX88" fmla="*/ 236475 w 418564"/>
                  <a:gd name="connsiteY88" fmla="*/ 61957 h 419737"/>
                  <a:gd name="connsiteX89" fmla="*/ 235992 w 418564"/>
                  <a:gd name="connsiteY89" fmla="*/ 59678 h 419737"/>
                  <a:gd name="connsiteX90" fmla="*/ 235992 w 418564"/>
                  <a:gd name="connsiteY90" fmla="*/ 59609 h 419737"/>
                  <a:gd name="connsiteX91" fmla="*/ 235785 w 418564"/>
                  <a:gd name="connsiteY91" fmla="*/ 58712 h 419737"/>
                  <a:gd name="connsiteX92" fmla="*/ 235785 w 418564"/>
                  <a:gd name="connsiteY92" fmla="*/ 58712 h 419737"/>
                  <a:gd name="connsiteX93" fmla="*/ 235715 w 418564"/>
                  <a:gd name="connsiteY93" fmla="*/ 58367 h 419737"/>
                  <a:gd name="connsiteX94" fmla="*/ 235715 w 418564"/>
                  <a:gd name="connsiteY94" fmla="*/ 58367 h 419737"/>
                  <a:gd name="connsiteX95" fmla="*/ 235439 w 418564"/>
                  <a:gd name="connsiteY95" fmla="*/ 57400 h 419737"/>
                  <a:gd name="connsiteX96" fmla="*/ 235439 w 418564"/>
                  <a:gd name="connsiteY96" fmla="*/ 57400 h 419737"/>
                  <a:gd name="connsiteX97" fmla="*/ 235370 w 418564"/>
                  <a:gd name="connsiteY97" fmla="*/ 57055 h 419737"/>
                  <a:gd name="connsiteX98" fmla="*/ 235301 w 418564"/>
                  <a:gd name="connsiteY98" fmla="*/ 56848 h 419737"/>
                  <a:gd name="connsiteX99" fmla="*/ 235301 w 418564"/>
                  <a:gd name="connsiteY99" fmla="*/ 56848 h 419737"/>
                  <a:gd name="connsiteX100" fmla="*/ 235301 w 418564"/>
                  <a:gd name="connsiteY100" fmla="*/ 56848 h 419737"/>
                  <a:gd name="connsiteX101" fmla="*/ 233852 w 418564"/>
                  <a:gd name="connsiteY101" fmla="*/ 51946 h 419737"/>
                  <a:gd name="connsiteX102" fmla="*/ 233852 w 418564"/>
                  <a:gd name="connsiteY102" fmla="*/ 51946 h 419737"/>
                  <a:gd name="connsiteX103" fmla="*/ 233506 w 418564"/>
                  <a:gd name="connsiteY103" fmla="*/ 50980 h 419737"/>
                  <a:gd name="connsiteX104" fmla="*/ 233506 w 418564"/>
                  <a:gd name="connsiteY104" fmla="*/ 50980 h 419737"/>
                  <a:gd name="connsiteX105" fmla="*/ 225222 w 418564"/>
                  <a:gd name="connsiteY105" fmla="*/ 32616 h 419737"/>
                  <a:gd name="connsiteX106" fmla="*/ 195330 w 418564"/>
                  <a:gd name="connsiteY106" fmla="*/ 101 h 419737"/>
                  <a:gd name="connsiteX107" fmla="*/ 195330 w 418564"/>
                  <a:gd name="connsiteY107" fmla="*/ 101 h 419737"/>
                  <a:gd name="connsiteX108" fmla="*/ 191878 w 418564"/>
                  <a:gd name="connsiteY108" fmla="*/ 40072 h 419737"/>
                  <a:gd name="connsiteX109" fmla="*/ 197539 w 418564"/>
                  <a:gd name="connsiteY109" fmla="*/ 48357 h 419737"/>
                  <a:gd name="connsiteX110" fmla="*/ 203269 w 418564"/>
                  <a:gd name="connsiteY110" fmla="*/ 60990 h 419737"/>
                  <a:gd name="connsiteX111" fmla="*/ 203476 w 418564"/>
                  <a:gd name="connsiteY111" fmla="*/ 61611 h 419737"/>
                  <a:gd name="connsiteX112" fmla="*/ 203476 w 418564"/>
                  <a:gd name="connsiteY112" fmla="*/ 61611 h 419737"/>
                  <a:gd name="connsiteX113" fmla="*/ 204511 w 418564"/>
                  <a:gd name="connsiteY113" fmla="*/ 64994 h 419737"/>
                  <a:gd name="connsiteX114" fmla="*/ 204580 w 418564"/>
                  <a:gd name="connsiteY114" fmla="*/ 65132 h 419737"/>
                  <a:gd name="connsiteX115" fmla="*/ 204580 w 418564"/>
                  <a:gd name="connsiteY115" fmla="*/ 65132 h 419737"/>
                  <a:gd name="connsiteX116" fmla="*/ 204580 w 418564"/>
                  <a:gd name="connsiteY116" fmla="*/ 65201 h 419737"/>
                  <a:gd name="connsiteX117" fmla="*/ 204649 w 418564"/>
                  <a:gd name="connsiteY117" fmla="*/ 65339 h 419737"/>
                  <a:gd name="connsiteX118" fmla="*/ 204857 w 418564"/>
                  <a:gd name="connsiteY118" fmla="*/ 66030 h 419737"/>
                  <a:gd name="connsiteX119" fmla="*/ 204926 w 418564"/>
                  <a:gd name="connsiteY119" fmla="*/ 66237 h 419737"/>
                  <a:gd name="connsiteX120" fmla="*/ 204926 w 418564"/>
                  <a:gd name="connsiteY120" fmla="*/ 66306 h 419737"/>
                  <a:gd name="connsiteX121" fmla="*/ 205064 w 418564"/>
                  <a:gd name="connsiteY121" fmla="*/ 66996 h 419737"/>
                  <a:gd name="connsiteX122" fmla="*/ 205409 w 418564"/>
                  <a:gd name="connsiteY122" fmla="*/ 68584 h 419737"/>
                  <a:gd name="connsiteX123" fmla="*/ 205409 w 418564"/>
                  <a:gd name="connsiteY123" fmla="*/ 68722 h 419737"/>
                  <a:gd name="connsiteX124" fmla="*/ 205409 w 418564"/>
                  <a:gd name="connsiteY124" fmla="*/ 68722 h 419737"/>
                  <a:gd name="connsiteX125" fmla="*/ 205409 w 418564"/>
                  <a:gd name="connsiteY125" fmla="*/ 68860 h 419737"/>
                  <a:gd name="connsiteX126" fmla="*/ 205409 w 418564"/>
                  <a:gd name="connsiteY126" fmla="*/ 68860 h 419737"/>
                  <a:gd name="connsiteX127" fmla="*/ 205409 w 418564"/>
                  <a:gd name="connsiteY127" fmla="*/ 68929 h 419737"/>
                  <a:gd name="connsiteX128" fmla="*/ 205409 w 418564"/>
                  <a:gd name="connsiteY128" fmla="*/ 68929 h 419737"/>
                  <a:gd name="connsiteX129" fmla="*/ 205547 w 418564"/>
                  <a:gd name="connsiteY129" fmla="*/ 69620 h 419737"/>
                  <a:gd name="connsiteX130" fmla="*/ 205547 w 418564"/>
                  <a:gd name="connsiteY130" fmla="*/ 69689 h 419737"/>
                  <a:gd name="connsiteX131" fmla="*/ 205685 w 418564"/>
                  <a:gd name="connsiteY131" fmla="*/ 70310 h 419737"/>
                  <a:gd name="connsiteX132" fmla="*/ 205754 w 418564"/>
                  <a:gd name="connsiteY132" fmla="*/ 70724 h 419737"/>
                  <a:gd name="connsiteX133" fmla="*/ 205754 w 418564"/>
                  <a:gd name="connsiteY133" fmla="*/ 70724 h 419737"/>
                  <a:gd name="connsiteX134" fmla="*/ 205754 w 418564"/>
                  <a:gd name="connsiteY134" fmla="*/ 70793 h 419737"/>
                  <a:gd name="connsiteX135" fmla="*/ 205754 w 418564"/>
                  <a:gd name="connsiteY135" fmla="*/ 70862 h 419737"/>
                  <a:gd name="connsiteX136" fmla="*/ 191878 w 418564"/>
                  <a:gd name="connsiteY136" fmla="*/ 40072 h 419737"/>
                  <a:gd name="connsiteX137" fmla="*/ 191878 w 418564"/>
                  <a:gd name="connsiteY137" fmla="*/ 40072 h 419737"/>
                  <a:gd name="connsiteX138" fmla="*/ 67889 w 418564"/>
                  <a:gd name="connsiteY138" fmla="*/ 85912 h 419737"/>
                  <a:gd name="connsiteX139" fmla="*/ 66163 w 418564"/>
                  <a:gd name="connsiteY139" fmla="*/ 85912 h 419737"/>
                  <a:gd name="connsiteX140" fmla="*/ 65680 w 418564"/>
                  <a:gd name="connsiteY140" fmla="*/ 85912 h 419737"/>
                  <a:gd name="connsiteX141" fmla="*/ 64645 w 418564"/>
                  <a:gd name="connsiteY141" fmla="*/ 85981 h 419737"/>
                  <a:gd name="connsiteX142" fmla="*/ 64438 w 418564"/>
                  <a:gd name="connsiteY142" fmla="*/ 85981 h 419737"/>
                  <a:gd name="connsiteX143" fmla="*/ 63747 w 418564"/>
                  <a:gd name="connsiteY143" fmla="*/ 86050 h 419737"/>
                  <a:gd name="connsiteX144" fmla="*/ 63471 w 418564"/>
                  <a:gd name="connsiteY144" fmla="*/ 86050 h 419737"/>
                  <a:gd name="connsiteX145" fmla="*/ 62850 w 418564"/>
                  <a:gd name="connsiteY145" fmla="*/ 86119 h 419737"/>
                  <a:gd name="connsiteX146" fmla="*/ 62781 w 418564"/>
                  <a:gd name="connsiteY146" fmla="*/ 86119 h 419737"/>
                  <a:gd name="connsiteX147" fmla="*/ 62781 w 418564"/>
                  <a:gd name="connsiteY147" fmla="*/ 86119 h 419737"/>
                  <a:gd name="connsiteX148" fmla="*/ 34821 w 418564"/>
                  <a:gd name="connsiteY148" fmla="*/ 92816 h 419737"/>
                  <a:gd name="connsiteX149" fmla="*/ 34821 w 418564"/>
                  <a:gd name="connsiteY149" fmla="*/ 92816 h 419737"/>
                  <a:gd name="connsiteX150" fmla="*/ 35097 w 418564"/>
                  <a:gd name="connsiteY150" fmla="*/ 95163 h 419737"/>
                  <a:gd name="connsiteX151" fmla="*/ 35097 w 418564"/>
                  <a:gd name="connsiteY151" fmla="*/ 95370 h 419737"/>
                  <a:gd name="connsiteX152" fmla="*/ 35097 w 418564"/>
                  <a:gd name="connsiteY152" fmla="*/ 95439 h 419737"/>
                  <a:gd name="connsiteX153" fmla="*/ 35097 w 418564"/>
                  <a:gd name="connsiteY153" fmla="*/ 95646 h 419737"/>
                  <a:gd name="connsiteX154" fmla="*/ 35097 w 418564"/>
                  <a:gd name="connsiteY154" fmla="*/ 95715 h 419737"/>
                  <a:gd name="connsiteX155" fmla="*/ 35235 w 418564"/>
                  <a:gd name="connsiteY155" fmla="*/ 96751 h 419737"/>
                  <a:gd name="connsiteX156" fmla="*/ 35581 w 418564"/>
                  <a:gd name="connsiteY156" fmla="*/ 99029 h 419737"/>
                  <a:gd name="connsiteX157" fmla="*/ 35581 w 418564"/>
                  <a:gd name="connsiteY157" fmla="*/ 99098 h 419737"/>
                  <a:gd name="connsiteX158" fmla="*/ 35650 w 418564"/>
                  <a:gd name="connsiteY158" fmla="*/ 99443 h 419737"/>
                  <a:gd name="connsiteX159" fmla="*/ 35719 w 418564"/>
                  <a:gd name="connsiteY159" fmla="*/ 99719 h 419737"/>
                  <a:gd name="connsiteX160" fmla="*/ 35857 w 418564"/>
                  <a:gd name="connsiteY160" fmla="*/ 100755 h 419737"/>
                  <a:gd name="connsiteX161" fmla="*/ 35995 w 418564"/>
                  <a:gd name="connsiteY161" fmla="*/ 101445 h 419737"/>
                  <a:gd name="connsiteX162" fmla="*/ 35995 w 418564"/>
                  <a:gd name="connsiteY162" fmla="*/ 101445 h 419737"/>
                  <a:gd name="connsiteX163" fmla="*/ 36340 w 418564"/>
                  <a:gd name="connsiteY163" fmla="*/ 103378 h 419737"/>
                  <a:gd name="connsiteX164" fmla="*/ 36478 w 418564"/>
                  <a:gd name="connsiteY164" fmla="*/ 103930 h 419737"/>
                  <a:gd name="connsiteX165" fmla="*/ 36478 w 418564"/>
                  <a:gd name="connsiteY165" fmla="*/ 103999 h 419737"/>
                  <a:gd name="connsiteX166" fmla="*/ 36616 w 418564"/>
                  <a:gd name="connsiteY166" fmla="*/ 104690 h 419737"/>
                  <a:gd name="connsiteX167" fmla="*/ 36616 w 418564"/>
                  <a:gd name="connsiteY167" fmla="*/ 104759 h 419737"/>
                  <a:gd name="connsiteX168" fmla="*/ 36823 w 418564"/>
                  <a:gd name="connsiteY168" fmla="*/ 105794 h 419737"/>
                  <a:gd name="connsiteX169" fmla="*/ 36823 w 418564"/>
                  <a:gd name="connsiteY169" fmla="*/ 105863 h 419737"/>
                  <a:gd name="connsiteX170" fmla="*/ 36823 w 418564"/>
                  <a:gd name="connsiteY170" fmla="*/ 106001 h 419737"/>
                  <a:gd name="connsiteX171" fmla="*/ 36823 w 418564"/>
                  <a:gd name="connsiteY171" fmla="*/ 106071 h 419737"/>
                  <a:gd name="connsiteX172" fmla="*/ 36892 w 418564"/>
                  <a:gd name="connsiteY172" fmla="*/ 106209 h 419737"/>
                  <a:gd name="connsiteX173" fmla="*/ 37099 w 418564"/>
                  <a:gd name="connsiteY173" fmla="*/ 107175 h 419737"/>
                  <a:gd name="connsiteX174" fmla="*/ 37099 w 418564"/>
                  <a:gd name="connsiteY174" fmla="*/ 107175 h 419737"/>
                  <a:gd name="connsiteX175" fmla="*/ 37376 w 418564"/>
                  <a:gd name="connsiteY175" fmla="*/ 108211 h 419737"/>
                  <a:gd name="connsiteX176" fmla="*/ 37445 w 418564"/>
                  <a:gd name="connsiteY176" fmla="*/ 108625 h 419737"/>
                  <a:gd name="connsiteX177" fmla="*/ 37514 w 418564"/>
                  <a:gd name="connsiteY177" fmla="*/ 108832 h 419737"/>
                  <a:gd name="connsiteX178" fmla="*/ 37583 w 418564"/>
                  <a:gd name="connsiteY178" fmla="*/ 109039 h 419737"/>
                  <a:gd name="connsiteX179" fmla="*/ 37859 w 418564"/>
                  <a:gd name="connsiteY179" fmla="*/ 110075 h 419737"/>
                  <a:gd name="connsiteX180" fmla="*/ 37859 w 418564"/>
                  <a:gd name="connsiteY180" fmla="*/ 110075 h 419737"/>
                  <a:gd name="connsiteX181" fmla="*/ 37859 w 418564"/>
                  <a:gd name="connsiteY181" fmla="*/ 110144 h 419737"/>
                  <a:gd name="connsiteX182" fmla="*/ 38135 w 418564"/>
                  <a:gd name="connsiteY182" fmla="*/ 111110 h 419737"/>
                  <a:gd name="connsiteX183" fmla="*/ 39170 w 418564"/>
                  <a:gd name="connsiteY183" fmla="*/ 114631 h 419737"/>
                  <a:gd name="connsiteX184" fmla="*/ 39309 w 418564"/>
                  <a:gd name="connsiteY184" fmla="*/ 115114 h 419737"/>
                  <a:gd name="connsiteX185" fmla="*/ 39309 w 418564"/>
                  <a:gd name="connsiteY185" fmla="*/ 115183 h 419737"/>
                  <a:gd name="connsiteX186" fmla="*/ 39447 w 418564"/>
                  <a:gd name="connsiteY186" fmla="*/ 115597 h 419737"/>
                  <a:gd name="connsiteX187" fmla="*/ 39723 w 418564"/>
                  <a:gd name="connsiteY187" fmla="*/ 116357 h 419737"/>
                  <a:gd name="connsiteX188" fmla="*/ 39723 w 418564"/>
                  <a:gd name="connsiteY188" fmla="*/ 116426 h 419737"/>
                  <a:gd name="connsiteX189" fmla="*/ 39792 w 418564"/>
                  <a:gd name="connsiteY189" fmla="*/ 116564 h 419737"/>
                  <a:gd name="connsiteX190" fmla="*/ 40137 w 418564"/>
                  <a:gd name="connsiteY190" fmla="*/ 117530 h 419737"/>
                  <a:gd name="connsiteX191" fmla="*/ 41380 w 418564"/>
                  <a:gd name="connsiteY191" fmla="*/ 120844 h 419737"/>
                  <a:gd name="connsiteX192" fmla="*/ 41656 w 418564"/>
                  <a:gd name="connsiteY192" fmla="*/ 121535 h 419737"/>
                  <a:gd name="connsiteX193" fmla="*/ 41656 w 418564"/>
                  <a:gd name="connsiteY193" fmla="*/ 121535 h 419737"/>
                  <a:gd name="connsiteX194" fmla="*/ 41794 w 418564"/>
                  <a:gd name="connsiteY194" fmla="*/ 121880 h 419737"/>
                  <a:gd name="connsiteX195" fmla="*/ 41794 w 418564"/>
                  <a:gd name="connsiteY195" fmla="*/ 121949 h 419737"/>
                  <a:gd name="connsiteX196" fmla="*/ 42070 w 418564"/>
                  <a:gd name="connsiteY196" fmla="*/ 122570 h 419737"/>
                  <a:gd name="connsiteX197" fmla="*/ 42070 w 418564"/>
                  <a:gd name="connsiteY197" fmla="*/ 122570 h 419737"/>
                  <a:gd name="connsiteX198" fmla="*/ 42070 w 418564"/>
                  <a:gd name="connsiteY198" fmla="*/ 122639 h 419737"/>
                  <a:gd name="connsiteX199" fmla="*/ 42346 w 418564"/>
                  <a:gd name="connsiteY199" fmla="*/ 123260 h 419737"/>
                  <a:gd name="connsiteX200" fmla="*/ 42553 w 418564"/>
                  <a:gd name="connsiteY200" fmla="*/ 123675 h 419737"/>
                  <a:gd name="connsiteX201" fmla="*/ 42622 w 418564"/>
                  <a:gd name="connsiteY201" fmla="*/ 123813 h 419737"/>
                  <a:gd name="connsiteX202" fmla="*/ 42967 w 418564"/>
                  <a:gd name="connsiteY202" fmla="*/ 124572 h 419737"/>
                  <a:gd name="connsiteX203" fmla="*/ 43244 w 418564"/>
                  <a:gd name="connsiteY203" fmla="*/ 125193 h 419737"/>
                  <a:gd name="connsiteX204" fmla="*/ 43382 w 418564"/>
                  <a:gd name="connsiteY204" fmla="*/ 125401 h 419737"/>
                  <a:gd name="connsiteX205" fmla="*/ 43382 w 418564"/>
                  <a:gd name="connsiteY205" fmla="*/ 125470 h 419737"/>
                  <a:gd name="connsiteX206" fmla="*/ 43727 w 418564"/>
                  <a:gd name="connsiteY206" fmla="*/ 126229 h 419737"/>
                  <a:gd name="connsiteX207" fmla="*/ 44072 w 418564"/>
                  <a:gd name="connsiteY207" fmla="*/ 126919 h 419737"/>
                  <a:gd name="connsiteX208" fmla="*/ 44072 w 418564"/>
                  <a:gd name="connsiteY208" fmla="*/ 126919 h 419737"/>
                  <a:gd name="connsiteX209" fmla="*/ 44969 w 418564"/>
                  <a:gd name="connsiteY209" fmla="*/ 128714 h 419737"/>
                  <a:gd name="connsiteX210" fmla="*/ 45246 w 418564"/>
                  <a:gd name="connsiteY210" fmla="*/ 129267 h 419737"/>
                  <a:gd name="connsiteX211" fmla="*/ 45246 w 418564"/>
                  <a:gd name="connsiteY211" fmla="*/ 129267 h 419737"/>
                  <a:gd name="connsiteX212" fmla="*/ 45522 w 418564"/>
                  <a:gd name="connsiteY212" fmla="*/ 129750 h 419737"/>
                  <a:gd name="connsiteX213" fmla="*/ 45591 w 418564"/>
                  <a:gd name="connsiteY213" fmla="*/ 129819 h 419737"/>
                  <a:gd name="connsiteX214" fmla="*/ 45729 w 418564"/>
                  <a:gd name="connsiteY214" fmla="*/ 130026 h 419737"/>
                  <a:gd name="connsiteX215" fmla="*/ 46143 w 418564"/>
                  <a:gd name="connsiteY215" fmla="*/ 130854 h 419737"/>
                  <a:gd name="connsiteX216" fmla="*/ 46143 w 418564"/>
                  <a:gd name="connsiteY216" fmla="*/ 130854 h 419737"/>
                  <a:gd name="connsiteX217" fmla="*/ 46281 w 418564"/>
                  <a:gd name="connsiteY217" fmla="*/ 131131 h 419737"/>
                  <a:gd name="connsiteX218" fmla="*/ 46350 w 418564"/>
                  <a:gd name="connsiteY218" fmla="*/ 131200 h 419737"/>
                  <a:gd name="connsiteX219" fmla="*/ 46833 w 418564"/>
                  <a:gd name="connsiteY219" fmla="*/ 132097 h 419737"/>
                  <a:gd name="connsiteX220" fmla="*/ 47455 w 418564"/>
                  <a:gd name="connsiteY220" fmla="*/ 133202 h 419737"/>
                  <a:gd name="connsiteX221" fmla="*/ 47524 w 418564"/>
                  <a:gd name="connsiteY221" fmla="*/ 133340 h 419737"/>
                  <a:gd name="connsiteX222" fmla="*/ 47593 w 418564"/>
                  <a:gd name="connsiteY222" fmla="*/ 133409 h 419737"/>
                  <a:gd name="connsiteX223" fmla="*/ 48007 w 418564"/>
                  <a:gd name="connsiteY223" fmla="*/ 134168 h 419737"/>
                  <a:gd name="connsiteX224" fmla="*/ 48007 w 418564"/>
                  <a:gd name="connsiteY224" fmla="*/ 134237 h 419737"/>
                  <a:gd name="connsiteX225" fmla="*/ 48007 w 418564"/>
                  <a:gd name="connsiteY225" fmla="*/ 134237 h 419737"/>
                  <a:gd name="connsiteX226" fmla="*/ 48007 w 418564"/>
                  <a:gd name="connsiteY226" fmla="*/ 134237 h 419737"/>
                  <a:gd name="connsiteX227" fmla="*/ 48076 w 418564"/>
                  <a:gd name="connsiteY227" fmla="*/ 134375 h 419737"/>
                  <a:gd name="connsiteX228" fmla="*/ 48076 w 418564"/>
                  <a:gd name="connsiteY228" fmla="*/ 134375 h 419737"/>
                  <a:gd name="connsiteX229" fmla="*/ 48214 w 418564"/>
                  <a:gd name="connsiteY229" fmla="*/ 134651 h 419737"/>
                  <a:gd name="connsiteX230" fmla="*/ 48214 w 418564"/>
                  <a:gd name="connsiteY230" fmla="*/ 134720 h 419737"/>
                  <a:gd name="connsiteX231" fmla="*/ 48905 w 418564"/>
                  <a:gd name="connsiteY231" fmla="*/ 135894 h 419737"/>
                  <a:gd name="connsiteX232" fmla="*/ 48974 w 418564"/>
                  <a:gd name="connsiteY232" fmla="*/ 135963 h 419737"/>
                  <a:gd name="connsiteX233" fmla="*/ 49250 w 418564"/>
                  <a:gd name="connsiteY233" fmla="*/ 136377 h 419737"/>
                  <a:gd name="connsiteX234" fmla="*/ 49595 w 418564"/>
                  <a:gd name="connsiteY234" fmla="*/ 136999 h 419737"/>
                  <a:gd name="connsiteX235" fmla="*/ 49595 w 418564"/>
                  <a:gd name="connsiteY235" fmla="*/ 137068 h 419737"/>
                  <a:gd name="connsiteX236" fmla="*/ 49802 w 418564"/>
                  <a:gd name="connsiteY236" fmla="*/ 137413 h 419737"/>
                  <a:gd name="connsiteX237" fmla="*/ 50285 w 418564"/>
                  <a:gd name="connsiteY237" fmla="*/ 138172 h 419737"/>
                  <a:gd name="connsiteX238" fmla="*/ 50285 w 418564"/>
                  <a:gd name="connsiteY238" fmla="*/ 138172 h 419737"/>
                  <a:gd name="connsiteX239" fmla="*/ 50354 w 418564"/>
                  <a:gd name="connsiteY239" fmla="*/ 138241 h 419737"/>
                  <a:gd name="connsiteX240" fmla="*/ 51045 w 418564"/>
                  <a:gd name="connsiteY240" fmla="*/ 139277 h 419737"/>
                  <a:gd name="connsiteX241" fmla="*/ 51321 w 418564"/>
                  <a:gd name="connsiteY241" fmla="*/ 139691 h 419737"/>
                  <a:gd name="connsiteX242" fmla="*/ 51321 w 418564"/>
                  <a:gd name="connsiteY242" fmla="*/ 139691 h 419737"/>
                  <a:gd name="connsiteX243" fmla="*/ 51804 w 418564"/>
                  <a:gd name="connsiteY243" fmla="*/ 140381 h 419737"/>
                  <a:gd name="connsiteX244" fmla="*/ 52011 w 418564"/>
                  <a:gd name="connsiteY244" fmla="*/ 140658 h 419737"/>
                  <a:gd name="connsiteX245" fmla="*/ 52149 w 418564"/>
                  <a:gd name="connsiteY245" fmla="*/ 140796 h 419737"/>
                  <a:gd name="connsiteX246" fmla="*/ 52632 w 418564"/>
                  <a:gd name="connsiteY246" fmla="*/ 141486 h 419737"/>
                  <a:gd name="connsiteX247" fmla="*/ 52632 w 418564"/>
                  <a:gd name="connsiteY247" fmla="*/ 141486 h 419737"/>
                  <a:gd name="connsiteX248" fmla="*/ 52909 w 418564"/>
                  <a:gd name="connsiteY248" fmla="*/ 141900 h 419737"/>
                  <a:gd name="connsiteX249" fmla="*/ 53392 w 418564"/>
                  <a:gd name="connsiteY249" fmla="*/ 142590 h 419737"/>
                  <a:gd name="connsiteX250" fmla="*/ 53392 w 418564"/>
                  <a:gd name="connsiteY250" fmla="*/ 142590 h 419737"/>
                  <a:gd name="connsiteX251" fmla="*/ 53461 w 418564"/>
                  <a:gd name="connsiteY251" fmla="*/ 142659 h 419737"/>
                  <a:gd name="connsiteX252" fmla="*/ 54220 w 418564"/>
                  <a:gd name="connsiteY252" fmla="*/ 143695 h 419737"/>
                  <a:gd name="connsiteX253" fmla="*/ 54220 w 418564"/>
                  <a:gd name="connsiteY253" fmla="*/ 143695 h 419737"/>
                  <a:gd name="connsiteX254" fmla="*/ 55049 w 418564"/>
                  <a:gd name="connsiteY254" fmla="*/ 144800 h 419737"/>
                  <a:gd name="connsiteX255" fmla="*/ 55049 w 418564"/>
                  <a:gd name="connsiteY255" fmla="*/ 144800 h 419737"/>
                  <a:gd name="connsiteX256" fmla="*/ 55601 w 418564"/>
                  <a:gd name="connsiteY256" fmla="*/ 145559 h 419737"/>
                  <a:gd name="connsiteX257" fmla="*/ 55808 w 418564"/>
                  <a:gd name="connsiteY257" fmla="*/ 145766 h 419737"/>
                  <a:gd name="connsiteX258" fmla="*/ 55877 w 418564"/>
                  <a:gd name="connsiteY258" fmla="*/ 145835 h 419737"/>
                  <a:gd name="connsiteX259" fmla="*/ 56153 w 418564"/>
                  <a:gd name="connsiteY259" fmla="*/ 146180 h 419737"/>
                  <a:gd name="connsiteX260" fmla="*/ 56706 w 418564"/>
                  <a:gd name="connsiteY260" fmla="*/ 146871 h 419737"/>
                  <a:gd name="connsiteX261" fmla="*/ 56706 w 418564"/>
                  <a:gd name="connsiteY261" fmla="*/ 146940 h 419737"/>
                  <a:gd name="connsiteX262" fmla="*/ 56775 w 418564"/>
                  <a:gd name="connsiteY262" fmla="*/ 147009 h 419737"/>
                  <a:gd name="connsiteX263" fmla="*/ 57534 w 418564"/>
                  <a:gd name="connsiteY263" fmla="*/ 147975 h 419737"/>
                  <a:gd name="connsiteX264" fmla="*/ 57741 w 418564"/>
                  <a:gd name="connsiteY264" fmla="*/ 148182 h 419737"/>
                  <a:gd name="connsiteX265" fmla="*/ 57879 w 418564"/>
                  <a:gd name="connsiteY265" fmla="*/ 148320 h 419737"/>
                  <a:gd name="connsiteX266" fmla="*/ 58431 w 418564"/>
                  <a:gd name="connsiteY266" fmla="*/ 149011 h 419737"/>
                  <a:gd name="connsiteX267" fmla="*/ 58431 w 418564"/>
                  <a:gd name="connsiteY267" fmla="*/ 149011 h 419737"/>
                  <a:gd name="connsiteX268" fmla="*/ 58431 w 418564"/>
                  <a:gd name="connsiteY268" fmla="*/ 149011 h 419737"/>
                  <a:gd name="connsiteX269" fmla="*/ 59329 w 418564"/>
                  <a:gd name="connsiteY269" fmla="*/ 150046 h 419737"/>
                  <a:gd name="connsiteX270" fmla="*/ 59329 w 418564"/>
                  <a:gd name="connsiteY270" fmla="*/ 150115 h 419737"/>
                  <a:gd name="connsiteX271" fmla="*/ 60157 w 418564"/>
                  <a:gd name="connsiteY271" fmla="*/ 151082 h 419737"/>
                  <a:gd name="connsiteX272" fmla="*/ 60295 w 418564"/>
                  <a:gd name="connsiteY272" fmla="*/ 151220 h 419737"/>
                  <a:gd name="connsiteX273" fmla="*/ 61055 w 418564"/>
                  <a:gd name="connsiteY273" fmla="*/ 152048 h 419737"/>
                  <a:gd name="connsiteX274" fmla="*/ 61262 w 418564"/>
                  <a:gd name="connsiteY274" fmla="*/ 152255 h 419737"/>
                  <a:gd name="connsiteX275" fmla="*/ 61400 w 418564"/>
                  <a:gd name="connsiteY275" fmla="*/ 152394 h 419737"/>
                  <a:gd name="connsiteX276" fmla="*/ 61952 w 418564"/>
                  <a:gd name="connsiteY276" fmla="*/ 153015 h 419737"/>
                  <a:gd name="connsiteX277" fmla="*/ 61952 w 418564"/>
                  <a:gd name="connsiteY277" fmla="*/ 153015 h 419737"/>
                  <a:gd name="connsiteX278" fmla="*/ 62850 w 418564"/>
                  <a:gd name="connsiteY278" fmla="*/ 153981 h 419737"/>
                  <a:gd name="connsiteX279" fmla="*/ 62850 w 418564"/>
                  <a:gd name="connsiteY279" fmla="*/ 153981 h 419737"/>
                  <a:gd name="connsiteX280" fmla="*/ 63747 w 418564"/>
                  <a:gd name="connsiteY280" fmla="*/ 154948 h 419737"/>
                  <a:gd name="connsiteX281" fmla="*/ 63885 w 418564"/>
                  <a:gd name="connsiteY281" fmla="*/ 155086 h 419737"/>
                  <a:gd name="connsiteX282" fmla="*/ 63885 w 418564"/>
                  <a:gd name="connsiteY282" fmla="*/ 155086 h 419737"/>
                  <a:gd name="connsiteX283" fmla="*/ 64645 w 418564"/>
                  <a:gd name="connsiteY283" fmla="*/ 155845 h 419737"/>
                  <a:gd name="connsiteX284" fmla="*/ 64645 w 418564"/>
                  <a:gd name="connsiteY284" fmla="*/ 155845 h 419737"/>
                  <a:gd name="connsiteX285" fmla="*/ 64714 w 418564"/>
                  <a:gd name="connsiteY285" fmla="*/ 155914 h 419737"/>
                  <a:gd name="connsiteX286" fmla="*/ 64714 w 418564"/>
                  <a:gd name="connsiteY286" fmla="*/ 155914 h 419737"/>
                  <a:gd name="connsiteX287" fmla="*/ 65473 w 418564"/>
                  <a:gd name="connsiteY287" fmla="*/ 156674 h 419737"/>
                  <a:gd name="connsiteX288" fmla="*/ 65680 w 418564"/>
                  <a:gd name="connsiteY288" fmla="*/ 156881 h 419737"/>
                  <a:gd name="connsiteX289" fmla="*/ 65680 w 418564"/>
                  <a:gd name="connsiteY289" fmla="*/ 156881 h 419737"/>
                  <a:gd name="connsiteX290" fmla="*/ 66647 w 418564"/>
                  <a:gd name="connsiteY290" fmla="*/ 157778 h 419737"/>
                  <a:gd name="connsiteX291" fmla="*/ 66716 w 418564"/>
                  <a:gd name="connsiteY291" fmla="*/ 157847 h 419737"/>
                  <a:gd name="connsiteX292" fmla="*/ 67613 w 418564"/>
                  <a:gd name="connsiteY292" fmla="*/ 158676 h 419737"/>
                  <a:gd name="connsiteX293" fmla="*/ 67613 w 418564"/>
                  <a:gd name="connsiteY293" fmla="*/ 158676 h 419737"/>
                  <a:gd name="connsiteX294" fmla="*/ 67751 w 418564"/>
                  <a:gd name="connsiteY294" fmla="*/ 158814 h 419737"/>
                  <a:gd name="connsiteX295" fmla="*/ 68580 w 418564"/>
                  <a:gd name="connsiteY295" fmla="*/ 159573 h 419737"/>
                  <a:gd name="connsiteX296" fmla="*/ 68856 w 418564"/>
                  <a:gd name="connsiteY296" fmla="*/ 159780 h 419737"/>
                  <a:gd name="connsiteX297" fmla="*/ 68994 w 418564"/>
                  <a:gd name="connsiteY297" fmla="*/ 159849 h 419737"/>
                  <a:gd name="connsiteX298" fmla="*/ 69477 w 418564"/>
                  <a:gd name="connsiteY298" fmla="*/ 160264 h 419737"/>
                  <a:gd name="connsiteX299" fmla="*/ 69546 w 418564"/>
                  <a:gd name="connsiteY299" fmla="*/ 160333 h 419737"/>
                  <a:gd name="connsiteX300" fmla="*/ 69615 w 418564"/>
                  <a:gd name="connsiteY300" fmla="*/ 160402 h 419737"/>
                  <a:gd name="connsiteX301" fmla="*/ 69615 w 418564"/>
                  <a:gd name="connsiteY301" fmla="*/ 160402 h 419737"/>
                  <a:gd name="connsiteX302" fmla="*/ 70651 w 418564"/>
                  <a:gd name="connsiteY302" fmla="*/ 161299 h 419737"/>
                  <a:gd name="connsiteX303" fmla="*/ 70720 w 418564"/>
                  <a:gd name="connsiteY303" fmla="*/ 161368 h 419737"/>
                  <a:gd name="connsiteX304" fmla="*/ 70927 w 418564"/>
                  <a:gd name="connsiteY304" fmla="*/ 161506 h 419737"/>
                  <a:gd name="connsiteX305" fmla="*/ 71686 w 418564"/>
                  <a:gd name="connsiteY305" fmla="*/ 162128 h 419737"/>
                  <a:gd name="connsiteX306" fmla="*/ 72101 w 418564"/>
                  <a:gd name="connsiteY306" fmla="*/ 162404 h 419737"/>
                  <a:gd name="connsiteX307" fmla="*/ 72101 w 418564"/>
                  <a:gd name="connsiteY307" fmla="*/ 162404 h 419737"/>
                  <a:gd name="connsiteX308" fmla="*/ 72446 w 418564"/>
                  <a:gd name="connsiteY308" fmla="*/ 162680 h 419737"/>
                  <a:gd name="connsiteX309" fmla="*/ 72515 w 418564"/>
                  <a:gd name="connsiteY309" fmla="*/ 162749 h 419737"/>
                  <a:gd name="connsiteX310" fmla="*/ 72722 w 418564"/>
                  <a:gd name="connsiteY310" fmla="*/ 162887 h 419737"/>
                  <a:gd name="connsiteX311" fmla="*/ 72791 w 418564"/>
                  <a:gd name="connsiteY311" fmla="*/ 162956 h 419737"/>
                  <a:gd name="connsiteX312" fmla="*/ 73826 w 418564"/>
                  <a:gd name="connsiteY312" fmla="*/ 163784 h 419737"/>
                  <a:gd name="connsiteX313" fmla="*/ 73895 w 418564"/>
                  <a:gd name="connsiteY313" fmla="*/ 163853 h 419737"/>
                  <a:gd name="connsiteX314" fmla="*/ 74172 w 418564"/>
                  <a:gd name="connsiteY314" fmla="*/ 164061 h 419737"/>
                  <a:gd name="connsiteX315" fmla="*/ 74862 w 418564"/>
                  <a:gd name="connsiteY315" fmla="*/ 164613 h 419737"/>
                  <a:gd name="connsiteX316" fmla="*/ 74931 w 418564"/>
                  <a:gd name="connsiteY316" fmla="*/ 164682 h 419737"/>
                  <a:gd name="connsiteX317" fmla="*/ 75000 w 418564"/>
                  <a:gd name="connsiteY317" fmla="*/ 164682 h 419737"/>
                  <a:gd name="connsiteX318" fmla="*/ 76036 w 418564"/>
                  <a:gd name="connsiteY318" fmla="*/ 165441 h 419737"/>
                  <a:gd name="connsiteX319" fmla="*/ 76036 w 418564"/>
                  <a:gd name="connsiteY319" fmla="*/ 165441 h 419737"/>
                  <a:gd name="connsiteX320" fmla="*/ 76036 w 418564"/>
                  <a:gd name="connsiteY320" fmla="*/ 165441 h 419737"/>
                  <a:gd name="connsiteX321" fmla="*/ 77140 w 418564"/>
                  <a:gd name="connsiteY321" fmla="*/ 166201 h 419737"/>
                  <a:gd name="connsiteX322" fmla="*/ 77209 w 418564"/>
                  <a:gd name="connsiteY322" fmla="*/ 166201 h 419737"/>
                  <a:gd name="connsiteX323" fmla="*/ 77554 w 418564"/>
                  <a:gd name="connsiteY323" fmla="*/ 166477 h 419737"/>
                  <a:gd name="connsiteX324" fmla="*/ 77623 w 418564"/>
                  <a:gd name="connsiteY324" fmla="*/ 166477 h 419737"/>
                  <a:gd name="connsiteX325" fmla="*/ 77692 w 418564"/>
                  <a:gd name="connsiteY325" fmla="*/ 166477 h 419737"/>
                  <a:gd name="connsiteX326" fmla="*/ 78245 w 418564"/>
                  <a:gd name="connsiteY326" fmla="*/ 166891 h 419737"/>
                  <a:gd name="connsiteX327" fmla="*/ 78314 w 418564"/>
                  <a:gd name="connsiteY327" fmla="*/ 166960 h 419737"/>
                  <a:gd name="connsiteX328" fmla="*/ 78659 w 418564"/>
                  <a:gd name="connsiteY328" fmla="*/ 167167 h 419737"/>
                  <a:gd name="connsiteX329" fmla="*/ 79418 w 418564"/>
                  <a:gd name="connsiteY329" fmla="*/ 167720 h 419737"/>
                  <a:gd name="connsiteX330" fmla="*/ 79418 w 418564"/>
                  <a:gd name="connsiteY330" fmla="*/ 167720 h 419737"/>
                  <a:gd name="connsiteX331" fmla="*/ 79487 w 418564"/>
                  <a:gd name="connsiteY331" fmla="*/ 167789 h 419737"/>
                  <a:gd name="connsiteX332" fmla="*/ 80523 w 418564"/>
                  <a:gd name="connsiteY332" fmla="*/ 168479 h 419737"/>
                  <a:gd name="connsiteX333" fmla="*/ 80730 w 418564"/>
                  <a:gd name="connsiteY333" fmla="*/ 168617 h 419737"/>
                  <a:gd name="connsiteX334" fmla="*/ 81628 w 418564"/>
                  <a:gd name="connsiteY334" fmla="*/ 169238 h 419737"/>
                  <a:gd name="connsiteX335" fmla="*/ 81697 w 418564"/>
                  <a:gd name="connsiteY335" fmla="*/ 169238 h 419737"/>
                  <a:gd name="connsiteX336" fmla="*/ 82387 w 418564"/>
                  <a:gd name="connsiteY336" fmla="*/ 169653 h 419737"/>
                  <a:gd name="connsiteX337" fmla="*/ 82732 w 418564"/>
                  <a:gd name="connsiteY337" fmla="*/ 169860 h 419737"/>
                  <a:gd name="connsiteX338" fmla="*/ 82870 w 418564"/>
                  <a:gd name="connsiteY338" fmla="*/ 169929 h 419737"/>
                  <a:gd name="connsiteX339" fmla="*/ 83215 w 418564"/>
                  <a:gd name="connsiteY339" fmla="*/ 170136 h 419737"/>
                  <a:gd name="connsiteX340" fmla="*/ 85148 w 418564"/>
                  <a:gd name="connsiteY340" fmla="*/ 171309 h 419737"/>
                  <a:gd name="connsiteX341" fmla="*/ 85148 w 418564"/>
                  <a:gd name="connsiteY341" fmla="*/ 171309 h 419737"/>
                  <a:gd name="connsiteX342" fmla="*/ 85632 w 418564"/>
                  <a:gd name="connsiteY342" fmla="*/ 171586 h 419737"/>
                  <a:gd name="connsiteX343" fmla="*/ 86253 w 418564"/>
                  <a:gd name="connsiteY343" fmla="*/ 172000 h 419737"/>
                  <a:gd name="connsiteX344" fmla="*/ 86529 w 418564"/>
                  <a:gd name="connsiteY344" fmla="*/ 172138 h 419737"/>
                  <a:gd name="connsiteX345" fmla="*/ 86667 w 418564"/>
                  <a:gd name="connsiteY345" fmla="*/ 172207 h 419737"/>
                  <a:gd name="connsiteX346" fmla="*/ 87427 w 418564"/>
                  <a:gd name="connsiteY346" fmla="*/ 172621 h 419737"/>
                  <a:gd name="connsiteX347" fmla="*/ 87703 w 418564"/>
                  <a:gd name="connsiteY347" fmla="*/ 172759 h 419737"/>
                  <a:gd name="connsiteX348" fmla="*/ 88600 w 418564"/>
                  <a:gd name="connsiteY348" fmla="*/ 173242 h 419737"/>
                  <a:gd name="connsiteX349" fmla="*/ 88669 w 418564"/>
                  <a:gd name="connsiteY349" fmla="*/ 173242 h 419737"/>
                  <a:gd name="connsiteX350" fmla="*/ 91776 w 418564"/>
                  <a:gd name="connsiteY350" fmla="*/ 174830 h 419737"/>
                  <a:gd name="connsiteX351" fmla="*/ 92259 w 418564"/>
                  <a:gd name="connsiteY351" fmla="*/ 175037 h 419737"/>
                  <a:gd name="connsiteX352" fmla="*/ 92328 w 418564"/>
                  <a:gd name="connsiteY352" fmla="*/ 175037 h 419737"/>
                  <a:gd name="connsiteX353" fmla="*/ 93226 w 418564"/>
                  <a:gd name="connsiteY353" fmla="*/ 175452 h 419737"/>
                  <a:gd name="connsiteX354" fmla="*/ 93502 w 418564"/>
                  <a:gd name="connsiteY354" fmla="*/ 175590 h 419737"/>
                  <a:gd name="connsiteX355" fmla="*/ 93502 w 418564"/>
                  <a:gd name="connsiteY355" fmla="*/ 175590 h 419737"/>
                  <a:gd name="connsiteX356" fmla="*/ 94744 w 418564"/>
                  <a:gd name="connsiteY356" fmla="*/ 176142 h 419737"/>
                  <a:gd name="connsiteX357" fmla="*/ 94744 w 418564"/>
                  <a:gd name="connsiteY357" fmla="*/ 176142 h 419737"/>
                  <a:gd name="connsiteX358" fmla="*/ 95435 w 418564"/>
                  <a:gd name="connsiteY358" fmla="*/ 176418 h 419737"/>
                  <a:gd name="connsiteX359" fmla="*/ 95780 w 418564"/>
                  <a:gd name="connsiteY359" fmla="*/ 176556 h 419737"/>
                  <a:gd name="connsiteX360" fmla="*/ 95918 w 418564"/>
                  <a:gd name="connsiteY360" fmla="*/ 176625 h 419737"/>
                  <a:gd name="connsiteX361" fmla="*/ 96263 w 418564"/>
                  <a:gd name="connsiteY361" fmla="*/ 176763 h 419737"/>
                  <a:gd name="connsiteX362" fmla="*/ 96953 w 418564"/>
                  <a:gd name="connsiteY362" fmla="*/ 177039 h 419737"/>
                  <a:gd name="connsiteX363" fmla="*/ 97161 w 418564"/>
                  <a:gd name="connsiteY363" fmla="*/ 177108 h 419737"/>
                  <a:gd name="connsiteX364" fmla="*/ 97161 w 418564"/>
                  <a:gd name="connsiteY364" fmla="*/ 177108 h 419737"/>
                  <a:gd name="connsiteX365" fmla="*/ 97230 w 418564"/>
                  <a:gd name="connsiteY365" fmla="*/ 177108 h 419737"/>
                  <a:gd name="connsiteX366" fmla="*/ 98472 w 418564"/>
                  <a:gd name="connsiteY366" fmla="*/ 177592 h 419737"/>
                  <a:gd name="connsiteX367" fmla="*/ 98541 w 418564"/>
                  <a:gd name="connsiteY367" fmla="*/ 177592 h 419737"/>
                  <a:gd name="connsiteX368" fmla="*/ 98817 w 418564"/>
                  <a:gd name="connsiteY368" fmla="*/ 177661 h 419737"/>
                  <a:gd name="connsiteX369" fmla="*/ 98403 w 418564"/>
                  <a:gd name="connsiteY369" fmla="*/ 179318 h 419737"/>
                  <a:gd name="connsiteX370" fmla="*/ 97851 w 418564"/>
                  <a:gd name="connsiteY370" fmla="*/ 181181 h 419737"/>
                  <a:gd name="connsiteX371" fmla="*/ 32405 w 418564"/>
                  <a:gd name="connsiteY371" fmla="*/ 193677 h 419737"/>
                  <a:gd name="connsiteX372" fmla="*/ 32405 w 418564"/>
                  <a:gd name="connsiteY372" fmla="*/ 193677 h 419737"/>
                  <a:gd name="connsiteX373" fmla="*/ 96 w 418564"/>
                  <a:gd name="connsiteY373" fmla="*/ 223431 h 419737"/>
                  <a:gd name="connsiteX374" fmla="*/ 23706 w 418564"/>
                  <a:gd name="connsiteY374" fmla="*/ 244902 h 419737"/>
                  <a:gd name="connsiteX375" fmla="*/ 23706 w 418564"/>
                  <a:gd name="connsiteY375" fmla="*/ 244902 h 419737"/>
                  <a:gd name="connsiteX376" fmla="*/ 46557 w 418564"/>
                  <a:gd name="connsiteY376" fmla="*/ 254774 h 419737"/>
                  <a:gd name="connsiteX377" fmla="*/ 152251 w 418564"/>
                  <a:gd name="connsiteY377" fmla="*/ 193746 h 419737"/>
                  <a:gd name="connsiteX378" fmla="*/ 152251 w 418564"/>
                  <a:gd name="connsiteY378" fmla="*/ 193746 h 419737"/>
                  <a:gd name="connsiteX379" fmla="*/ 91223 w 418564"/>
                  <a:gd name="connsiteY379" fmla="*/ 88052 h 419737"/>
                  <a:gd name="connsiteX380" fmla="*/ 91223 w 418564"/>
                  <a:gd name="connsiteY380" fmla="*/ 88052 h 419737"/>
                  <a:gd name="connsiteX381" fmla="*/ 67889 w 418564"/>
                  <a:gd name="connsiteY381" fmla="*/ 85912 h 419737"/>
                  <a:gd name="connsiteX382" fmla="*/ 67889 w 418564"/>
                  <a:gd name="connsiteY382" fmla="*/ 85912 h 419737"/>
                  <a:gd name="connsiteX383" fmla="*/ 66302 w 418564"/>
                  <a:gd name="connsiteY383" fmla="*/ 88604 h 419737"/>
                  <a:gd name="connsiteX384" fmla="*/ 99784 w 418564"/>
                  <a:gd name="connsiteY384" fmla="*/ 143695 h 419737"/>
                  <a:gd name="connsiteX385" fmla="*/ 99439 w 418564"/>
                  <a:gd name="connsiteY385" fmla="*/ 143488 h 419737"/>
                  <a:gd name="connsiteX386" fmla="*/ 99370 w 418564"/>
                  <a:gd name="connsiteY386" fmla="*/ 143419 h 419737"/>
                  <a:gd name="connsiteX387" fmla="*/ 99163 w 418564"/>
                  <a:gd name="connsiteY387" fmla="*/ 143281 h 419737"/>
                  <a:gd name="connsiteX388" fmla="*/ 99025 w 418564"/>
                  <a:gd name="connsiteY388" fmla="*/ 143212 h 419737"/>
                  <a:gd name="connsiteX389" fmla="*/ 98541 w 418564"/>
                  <a:gd name="connsiteY389" fmla="*/ 142936 h 419737"/>
                  <a:gd name="connsiteX390" fmla="*/ 97782 w 418564"/>
                  <a:gd name="connsiteY390" fmla="*/ 142452 h 419737"/>
                  <a:gd name="connsiteX391" fmla="*/ 97782 w 418564"/>
                  <a:gd name="connsiteY391" fmla="*/ 142452 h 419737"/>
                  <a:gd name="connsiteX392" fmla="*/ 97023 w 418564"/>
                  <a:gd name="connsiteY392" fmla="*/ 141969 h 419737"/>
                  <a:gd name="connsiteX393" fmla="*/ 96884 w 418564"/>
                  <a:gd name="connsiteY393" fmla="*/ 141900 h 419737"/>
                  <a:gd name="connsiteX394" fmla="*/ 96263 w 418564"/>
                  <a:gd name="connsiteY394" fmla="*/ 141486 h 419737"/>
                  <a:gd name="connsiteX395" fmla="*/ 96263 w 418564"/>
                  <a:gd name="connsiteY395" fmla="*/ 141486 h 419737"/>
                  <a:gd name="connsiteX396" fmla="*/ 96263 w 418564"/>
                  <a:gd name="connsiteY396" fmla="*/ 141486 h 419737"/>
                  <a:gd name="connsiteX397" fmla="*/ 95849 w 418564"/>
                  <a:gd name="connsiteY397" fmla="*/ 141210 h 419737"/>
                  <a:gd name="connsiteX398" fmla="*/ 95780 w 418564"/>
                  <a:gd name="connsiteY398" fmla="*/ 141141 h 419737"/>
                  <a:gd name="connsiteX399" fmla="*/ 95504 w 418564"/>
                  <a:gd name="connsiteY399" fmla="*/ 140934 h 419737"/>
                  <a:gd name="connsiteX400" fmla="*/ 94813 w 418564"/>
                  <a:gd name="connsiteY400" fmla="*/ 140450 h 419737"/>
                  <a:gd name="connsiteX401" fmla="*/ 94744 w 418564"/>
                  <a:gd name="connsiteY401" fmla="*/ 140381 h 419737"/>
                  <a:gd name="connsiteX402" fmla="*/ 93985 w 418564"/>
                  <a:gd name="connsiteY402" fmla="*/ 139829 h 419737"/>
                  <a:gd name="connsiteX403" fmla="*/ 93916 w 418564"/>
                  <a:gd name="connsiteY403" fmla="*/ 139760 h 419737"/>
                  <a:gd name="connsiteX404" fmla="*/ 93502 w 418564"/>
                  <a:gd name="connsiteY404" fmla="*/ 139415 h 419737"/>
                  <a:gd name="connsiteX405" fmla="*/ 93364 w 418564"/>
                  <a:gd name="connsiteY405" fmla="*/ 139277 h 419737"/>
                  <a:gd name="connsiteX406" fmla="*/ 93226 w 418564"/>
                  <a:gd name="connsiteY406" fmla="*/ 139208 h 419737"/>
                  <a:gd name="connsiteX407" fmla="*/ 93157 w 418564"/>
                  <a:gd name="connsiteY407" fmla="*/ 139139 h 419737"/>
                  <a:gd name="connsiteX408" fmla="*/ 92742 w 418564"/>
                  <a:gd name="connsiteY408" fmla="*/ 138794 h 419737"/>
                  <a:gd name="connsiteX409" fmla="*/ 92535 w 418564"/>
                  <a:gd name="connsiteY409" fmla="*/ 138655 h 419737"/>
                  <a:gd name="connsiteX410" fmla="*/ 92535 w 418564"/>
                  <a:gd name="connsiteY410" fmla="*/ 138655 h 419737"/>
                  <a:gd name="connsiteX411" fmla="*/ 92466 w 418564"/>
                  <a:gd name="connsiteY411" fmla="*/ 138586 h 419737"/>
                  <a:gd name="connsiteX412" fmla="*/ 91845 w 418564"/>
                  <a:gd name="connsiteY412" fmla="*/ 138034 h 419737"/>
                  <a:gd name="connsiteX413" fmla="*/ 91845 w 418564"/>
                  <a:gd name="connsiteY413" fmla="*/ 138034 h 419737"/>
                  <a:gd name="connsiteX414" fmla="*/ 91845 w 418564"/>
                  <a:gd name="connsiteY414" fmla="*/ 138034 h 419737"/>
                  <a:gd name="connsiteX415" fmla="*/ 91293 w 418564"/>
                  <a:gd name="connsiteY415" fmla="*/ 137551 h 419737"/>
                  <a:gd name="connsiteX416" fmla="*/ 91223 w 418564"/>
                  <a:gd name="connsiteY416" fmla="*/ 137482 h 419737"/>
                  <a:gd name="connsiteX417" fmla="*/ 91154 w 418564"/>
                  <a:gd name="connsiteY417" fmla="*/ 137413 h 419737"/>
                  <a:gd name="connsiteX418" fmla="*/ 91085 w 418564"/>
                  <a:gd name="connsiteY418" fmla="*/ 137344 h 419737"/>
                  <a:gd name="connsiteX419" fmla="*/ 90533 w 418564"/>
                  <a:gd name="connsiteY419" fmla="*/ 136861 h 419737"/>
                  <a:gd name="connsiteX420" fmla="*/ 90464 w 418564"/>
                  <a:gd name="connsiteY420" fmla="*/ 136791 h 419737"/>
                  <a:gd name="connsiteX421" fmla="*/ 89774 w 418564"/>
                  <a:gd name="connsiteY421" fmla="*/ 136170 h 419737"/>
                  <a:gd name="connsiteX422" fmla="*/ 89774 w 418564"/>
                  <a:gd name="connsiteY422" fmla="*/ 136170 h 419737"/>
                  <a:gd name="connsiteX423" fmla="*/ 89774 w 418564"/>
                  <a:gd name="connsiteY423" fmla="*/ 136170 h 419737"/>
                  <a:gd name="connsiteX424" fmla="*/ 89083 w 418564"/>
                  <a:gd name="connsiteY424" fmla="*/ 135549 h 419737"/>
                  <a:gd name="connsiteX425" fmla="*/ 89083 w 418564"/>
                  <a:gd name="connsiteY425" fmla="*/ 135549 h 419737"/>
                  <a:gd name="connsiteX426" fmla="*/ 89014 w 418564"/>
                  <a:gd name="connsiteY426" fmla="*/ 135480 h 419737"/>
                  <a:gd name="connsiteX427" fmla="*/ 88462 w 418564"/>
                  <a:gd name="connsiteY427" fmla="*/ 134997 h 419737"/>
                  <a:gd name="connsiteX428" fmla="*/ 88462 w 418564"/>
                  <a:gd name="connsiteY428" fmla="*/ 134997 h 419737"/>
                  <a:gd name="connsiteX429" fmla="*/ 88393 w 418564"/>
                  <a:gd name="connsiteY429" fmla="*/ 134928 h 419737"/>
                  <a:gd name="connsiteX430" fmla="*/ 87772 w 418564"/>
                  <a:gd name="connsiteY430" fmla="*/ 134375 h 419737"/>
                  <a:gd name="connsiteX431" fmla="*/ 87703 w 418564"/>
                  <a:gd name="connsiteY431" fmla="*/ 134306 h 419737"/>
                  <a:gd name="connsiteX432" fmla="*/ 87703 w 418564"/>
                  <a:gd name="connsiteY432" fmla="*/ 134306 h 419737"/>
                  <a:gd name="connsiteX433" fmla="*/ 87081 w 418564"/>
                  <a:gd name="connsiteY433" fmla="*/ 133754 h 419737"/>
                  <a:gd name="connsiteX434" fmla="*/ 87081 w 418564"/>
                  <a:gd name="connsiteY434" fmla="*/ 133754 h 419737"/>
                  <a:gd name="connsiteX435" fmla="*/ 87081 w 418564"/>
                  <a:gd name="connsiteY435" fmla="*/ 133754 h 419737"/>
                  <a:gd name="connsiteX436" fmla="*/ 87081 w 418564"/>
                  <a:gd name="connsiteY436" fmla="*/ 133754 h 419737"/>
                  <a:gd name="connsiteX437" fmla="*/ 86460 w 418564"/>
                  <a:gd name="connsiteY437" fmla="*/ 133133 h 419737"/>
                  <a:gd name="connsiteX438" fmla="*/ 86460 w 418564"/>
                  <a:gd name="connsiteY438" fmla="*/ 133133 h 419737"/>
                  <a:gd name="connsiteX439" fmla="*/ 85839 w 418564"/>
                  <a:gd name="connsiteY439" fmla="*/ 132442 h 419737"/>
                  <a:gd name="connsiteX440" fmla="*/ 85839 w 418564"/>
                  <a:gd name="connsiteY440" fmla="*/ 132442 h 419737"/>
                  <a:gd name="connsiteX441" fmla="*/ 85770 w 418564"/>
                  <a:gd name="connsiteY441" fmla="*/ 132373 h 419737"/>
                  <a:gd name="connsiteX442" fmla="*/ 85217 w 418564"/>
                  <a:gd name="connsiteY442" fmla="*/ 131752 h 419737"/>
                  <a:gd name="connsiteX443" fmla="*/ 85148 w 418564"/>
                  <a:gd name="connsiteY443" fmla="*/ 131683 h 419737"/>
                  <a:gd name="connsiteX444" fmla="*/ 84596 w 418564"/>
                  <a:gd name="connsiteY444" fmla="*/ 131131 h 419737"/>
                  <a:gd name="connsiteX445" fmla="*/ 84596 w 418564"/>
                  <a:gd name="connsiteY445" fmla="*/ 131131 h 419737"/>
                  <a:gd name="connsiteX446" fmla="*/ 83975 w 418564"/>
                  <a:gd name="connsiteY446" fmla="*/ 130440 h 419737"/>
                  <a:gd name="connsiteX447" fmla="*/ 83975 w 418564"/>
                  <a:gd name="connsiteY447" fmla="*/ 130440 h 419737"/>
                  <a:gd name="connsiteX448" fmla="*/ 83353 w 418564"/>
                  <a:gd name="connsiteY448" fmla="*/ 129750 h 419737"/>
                  <a:gd name="connsiteX449" fmla="*/ 83353 w 418564"/>
                  <a:gd name="connsiteY449" fmla="*/ 129750 h 419737"/>
                  <a:gd name="connsiteX450" fmla="*/ 83353 w 418564"/>
                  <a:gd name="connsiteY450" fmla="*/ 129750 h 419737"/>
                  <a:gd name="connsiteX451" fmla="*/ 82801 w 418564"/>
                  <a:gd name="connsiteY451" fmla="*/ 129059 h 419737"/>
                  <a:gd name="connsiteX452" fmla="*/ 82801 w 418564"/>
                  <a:gd name="connsiteY452" fmla="*/ 129059 h 419737"/>
                  <a:gd name="connsiteX453" fmla="*/ 82801 w 418564"/>
                  <a:gd name="connsiteY453" fmla="*/ 129059 h 419737"/>
                  <a:gd name="connsiteX454" fmla="*/ 82249 w 418564"/>
                  <a:gd name="connsiteY454" fmla="*/ 128369 h 419737"/>
                  <a:gd name="connsiteX455" fmla="*/ 82249 w 418564"/>
                  <a:gd name="connsiteY455" fmla="*/ 128369 h 419737"/>
                  <a:gd name="connsiteX456" fmla="*/ 81697 w 418564"/>
                  <a:gd name="connsiteY456" fmla="*/ 127679 h 419737"/>
                  <a:gd name="connsiteX457" fmla="*/ 81697 w 418564"/>
                  <a:gd name="connsiteY457" fmla="*/ 127610 h 419737"/>
                  <a:gd name="connsiteX458" fmla="*/ 81697 w 418564"/>
                  <a:gd name="connsiteY458" fmla="*/ 127610 h 419737"/>
                  <a:gd name="connsiteX459" fmla="*/ 81213 w 418564"/>
                  <a:gd name="connsiteY459" fmla="*/ 126988 h 419737"/>
                  <a:gd name="connsiteX460" fmla="*/ 81213 w 418564"/>
                  <a:gd name="connsiteY460" fmla="*/ 126988 h 419737"/>
                  <a:gd name="connsiteX461" fmla="*/ 81144 w 418564"/>
                  <a:gd name="connsiteY461" fmla="*/ 126919 h 419737"/>
                  <a:gd name="connsiteX462" fmla="*/ 81006 w 418564"/>
                  <a:gd name="connsiteY462" fmla="*/ 126781 h 419737"/>
                  <a:gd name="connsiteX463" fmla="*/ 80937 w 418564"/>
                  <a:gd name="connsiteY463" fmla="*/ 126712 h 419737"/>
                  <a:gd name="connsiteX464" fmla="*/ 80523 w 418564"/>
                  <a:gd name="connsiteY464" fmla="*/ 126229 h 419737"/>
                  <a:gd name="connsiteX465" fmla="*/ 80523 w 418564"/>
                  <a:gd name="connsiteY465" fmla="*/ 126229 h 419737"/>
                  <a:gd name="connsiteX466" fmla="*/ 79971 w 418564"/>
                  <a:gd name="connsiteY466" fmla="*/ 125539 h 419737"/>
                  <a:gd name="connsiteX467" fmla="*/ 79971 w 418564"/>
                  <a:gd name="connsiteY467" fmla="*/ 125539 h 419737"/>
                  <a:gd name="connsiteX468" fmla="*/ 79971 w 418564"/>
                  <a:gd name="connsiteY468" fmla="*/ 125539 h 419737"/>
                  <a:gd name="connsiteX469" fmla="*/ 79487 w 418564"/>
                  <a:gd name="connsiteY469" fmla="*/ 124848 h 419737"/>
                  <a:gd name="connsiteX470" fmla="*/ 79487 w 418564"/>
                  <a:gd name="connsiteY470" fmla="*/ 124848 h 419737"/>
                  <a:gd name="connsiteX471" fmla="*/ 79487 w 418564"/>
                  <a:gd name="connsiteY471" fmla="*/ 124848 h 419737"/>
                  <a:gd name="connsiteX472" fmla="*/ 79004 w 418564"/>
                  <a:gd name="connsiteY472" fmla="*/ 124158 h 419737"/>
                  <a:gd name="connsiteX473" fmla="*/ 79004 w 418564"/>
                  <a:gd name="connsiteY473" fmla="*/ 124158 h 419737"/>
                  <a:gd name="connsiteX474" fmla="*/ 79004 w 418564"/>
                  <a:gd name="connsiteY474" fmla="*/ 124158 h 419737"/>
                  <a:gd name="connsiteX475" fmla="*/ 78521 w 418564"/>
                  <a:gd name="connsiteY475" fmla="*/ 123399 h 419737"/>
                  <a:gd name="connsiteX476" fmla="*/ 78521 w 418564"/>
                  <a:gd name="connsiteY476" fmla="*/ 123399 h 419737"/>
                  <a:gd name="connsiteX477" fmla="*/ 78521 w 418564"/>
                  <a:gd name="connsiteY477" fmla="*/ 123399 h 419737"/>
                  <a:gd name="connsiteX478" fmla="*/ 78038 w 418564"/>
                  <a:gd name="connsiteY478" fmla="*/ 122639 h 419737"/>
                  <a:gd name="connsiteX479" fmla="*/ 78038 w 418564"/>
                  <a:gd name="connsiteY479" fmla="*/ 122639 h 419737"/>
                  <a:gd name="connsiteX480" fmla="*/ 78038 w 418564"/>
                  <a:gd name="connsiteY480" fmla="*/ 122639 h 419737"/>
                  <a:gd name="connsiteX481" fmla="*/ 77554 w 418564"/>
                  <a:gd name="connsiteY481" fmla="*/ 121880 h 419737"/>
                  <a:gd name="connsiteX482" fmla="*/ 77554 w 418564"/>
                  <a:gd name="connsiteY482" fmla="*/ 121880 h 419737"/>
                  <a:gd name="connsiteX483" fmla="*/ 77554 w 418564"/>
                  <a:gd name="connsiteY483" fmla="*/ 121811 h 419737"/>
                  <a:gd name="connsiteX484" fmla="*/ 77071 w 418564"/>
                  <a:gd name="connsiteY484" fmla="*/ 121120 h 419737"/>
                  <a:gd name="connsiteX485" fmla="*/ 77071 w 418564"/>
                  <a:gd name="connsiteY485" fmla="*/ 121120 h 419737"/>
                  <a:gd name="connsiteX486" fmla="*/ 77071 w 418564"/>
                  <a:gd name="connsiteY486" fmla="*/ 121051 h 419737"/>
                  <a:gd name="connsiteX487" fmla="*/ 76795 w 418564"/>
                  <a:gd name="connsiteY487" fmla="*/ 120637 h 419737"/>
                  <a:gd name="connsiteX488" fmla="*/ 76726 w 418564"/>
                  <a:gd name="connsiteY488" fmla="*/ 120499 h 419737"/>
                  <a:gd name="connsiteX489" fmla="*/ 76588 w 418564"/>
                  <a:gd name="connsiteY489" fmla="*/ 120292 h 419737"/>
                  <a:gd name="connsiteX490" fmla="*/ 76588 w 418564"/>
                  <a:gd name="connsiteY490" fmla="*/ 120223 h 419737"/>
                  <a:gd name="connsiteX491" fmla="*/ 76588 w 418564"/>
                  <a:gd name="connsiteY491" fmla="*/ 120223 h 419737"/>
                  <a:gd name="connsiteX492" fmla="*/ 76312 w 418564"/>
                  <a:gd name="connsiteY492" fmla="*/ 119671 h 419737"/>
                  <a:gd name="connsiteX493" fmla="*/ 76243 w 418564"/>
                  <a:gd name="connsiteY493" fmla="*/ 119533 h 419737"/>
                  <a:gd name="connsiteX494" fmla="*/ 76243 w 418564"/>
                  <a:gd name="connsiteY494" fmla="*/ 119463 h 419737"/>
                  <a:gd name="connsiteX495" fmla="*/ 76243 w 418564"/>
                  <a:gd name="connsiteY495" fmla="*/ 119463 h 419737"/>
                  <a:gd name="connsiteX496" fmla="*/ 75552 w 418564"/>
                  <a:gd name="connsiteY496" fmla="*/ 118842 h 419737"/>
                  <a:gd name="connsiteX497" fmla="*/ 75414 w 418564"/>
                  <a:gd name="connsiteY497" fmla="*/ 118635 h 419737"/>
                  <a:gd name="connsiteX498" fmla="*/ 75069 w 418564"/>
                  <a:gd name="connsiteY498" fmla="*/ 118014 h 419737"/>
                  <a:gd name="connsiteX499" fmla="*/ 75000 w 418564"/>
                  <a:gd name="connsiteY499" fmla="*/ 117945 h 419737"/>
                  <a:gd name="connsiteX500" fmla="*/ 75000 w 418564"/>
                  <a:gd name="connsiteY500" fmla="*/ 117876 h 419737"/>
                  <a:gd name="connsiteX501" fmla="*/ 74655 w 418564"/>
                  <a:gd name="connsiteY501" fmla="*/ 117185 h 419737"/>
                  <a:gd name="connsiteX502" fmla="*/ 74655 w 418564"/>
                  <a:gd name="connsiteY502" fmla="*/ 117185 h 419737"/>
                  <a:gd name="connsiteX503" fmla="*/ 74310 w 418564"/>
                  <a:gd name="connsiteY503" fmla="*/ 116564 h 419737"/>
                  <a:gd name="connsiteX504" fmla="*/ 74310 w 418564"/>
                  <a:gd name="connsiteY504" fmla="*/ 116564 h 419737"/>
                  <a:gd name="connsiteX505" fmla="*/ 73895 w 418564"/>
                  <a:gd name="connsiteY505" fmla="*/ 115805 h 419737"/>
                  <a:gd name="connsiteX506" fmla="*/ 73895 w 418564"/>
                  <a:gd name="connsiteY506" fmla="*/ 115736 h 419737"/>
                  <a:gd name="connsiteX507" fmla="*/ 73826 w 418564"/>
                  <a:gd name="connsiteY507" fmla="*/ 115597 h 419737"/>
                  <a:gd name="connsiteX508" fmla="*/ 73826 w 418564"/>
                  <a:gd name="connsiteY508" fmla="*/ 115597 h 419737"/>
                  <a:gd name="connsiteX509" fmla="*/ 73757 w 418564"/>
                  <a:gd name="connsiteY509" fmla="*/ 115528 h 419737"/>
                  <a:gd name="connsiteX510" fmla="*/ 73619 w 418564"/>
                  <a:gd name="connsiteY510" fmla="*/ 115252 h 419737"/>
                  <a:gd name="connsiteX511" fmla="*/ 73619 w 418564"/>
                  <a:gd name="connsiteY511" fmla="*/ 115252 h 419737"/>
                  <a:gd name="connsiteX512" fmla="*/ 73412 w 418564"/>
                  <a:gd name="connsiteY512" fmla="*/ 114907 h 419737"/>
                  <a:gd name="connsiteX513" fmla="*/ 73412 w 418564"/>
                  <a:gd name="connsiteY513" fmla="*/ 114838 h 419737"/>
                  <a:gd name="connsiteX514" fmla="*/ 72791 w 418564"/>
                  <a:gd name="connsiteY514" fmla="*/ 113595 h 419737"/>
                  <a:gd name="connsiteX515" fmla="*/ 72791 w 418564"/>
                  <a:gd name="connsiteY515" fmla="*/ 113595 h 419737"/>
                  <a:gd name="connsiteX516" fmla="*/ 72584 w 418564"/>
                  <a:gd name="connsiteY516" fmla="*/ 113112 h 419737"/>
                  <a:gd name="connsiteX517" fmla="*/ 72584 w 418564"/>
                  <a:gd name="connsiteY517" fmla="*/ 113112 h 419737"/>
                  <a:gd name="connsiteX518" fmla="*/ 72308 w 418564"/>
                  <a:gd name="connsiteY518" fmla="*/ 112491 h 419737"/>
                  <a:gd name="connsiteX519" fmla="*/ 72308 w 418564"/>
                  <a:gd name="connsiteY519" fmla="*/ 112491 h 419737"/>
                  <a:gd name="connsiteX520" fmla="*/ 72101 w 418564"/>
                  <a:gd name="connsiteY520" fmla="*/ 112008 h 419737"/>
                  <a:gd name="connsiteX521" fmla="*/ 72032 w 418564"/>
                  <a:gd name="connsiteY521" fmla="*/ 111870 h 419737"/>
                  <a:gd name="connsiteX522" fmla="*/ 71893 w 418564"/>
                  <a:gd name="connsiteY522" fmla="*/ 111524 h 419737"/>
                  <a:gd name="connsiteX523" fmla="*/ 71824 w 418564"/>
                  <a:gd name="connsiteY523" fmla="*/ 111386 h 419737"/>
                  <a:gd name="connsiteX524" fmla="*/ 71755 w 418564"/>
                  <a:gd name="connsiteY524" fmla="*/ 111179 h 419737"/>
                  <a:gd name="connsiteX525" fmla="*/ 71755 w 418564"/>
                  <a:gd name="connsiteY525" fmla="*/ 111179 h 419737"/>
                  <a:gd name="connsiteX526" fmla="*/ 71548 w 418564"/>
                  <a:gd name="connsiteY526" fmla="*/ 110696 h 419737"/>
                  <a:gd name="connsiteX527" fmla="*/ 71548 w 418564"/>
                  <a:gd name="connsiteY527" fmla="*/ 110627 h 419737"/>
                  <a:gd name="connsiteX528" fmla="*/ 71341 w 418564"/>
                  <a:gd name="connsiteY528" fmla="*/ 110144 h 419737"/>
                  <a:gd name="connsiteX529" fmla="*/ 71272 w 418564"/>
                  <a:gd name="connsiteY529" fmla="*/ 109937 h 419737"/>
                  <a:gd name="connsiteX530" fmla="*/ 71272 w 418564"/>
                  <a:gd name="connsiteY530" fmla="*/ 109937 h 419737"/>
                  <a:gd name="connsiteX531" fmla="*/ 71065 w 418564"/>
                  <a:gd name="connsiteY531" fmla="*/ 109453 h 419737"/>
                  <a:gd name="connsiteX532" fmla="*/ 71065 w 418564"/>
                  <a:gd name="connsiteY532" fmla="*/ 109453 h 419737"/>
                  <a:gd name="connsiteX533" fmla="*/ 70237 w 418564"/>
                  <a:gd name="connsiteY533" fmla="*/ 107175 h 419737"/>
                  <a:gd name="connsiteX534" fmla="*/ 70237 w 418564"/>
                  <a:gd name="connsiteY534" fmla="*/ 107175 h 419737"/>
                  <a:gd name="connsiteX535" fmla="*/ 70030 w 418564"/>
                  <a:gd name="connsiteY535" fmla="*/ 106623 h 419737"/>
                  <a:gd name="connsiteX536" fmla="*/ 70030 w 418564"/>
                  <a:gd name="connsiteY536" fmla="*/ 106554 h 419737"/>
                  <a:gd name="connsiteX537" fmla="*/ 70030 w 418564"/>
                  <a:gd name="connsiteY537" fmla="*/ 106485 h 419737"/>
                  <a:gd name="connsiteX538" fmla="*/ 70030 w 418564"/>
                  <a:gd name="connsiteY538" fmla="*/ 106485 h 419737"/>
                  <a:gd name="connsiteX539" fmla="*/ 70030 w 418564"/>
                  <a:gd name="connsiteY539" fmla="*/ 106416 h 419737"/>
                  <a:gd name="connsiteX540" fmla="*/ 69822 w 418564"/>
                  <a:gd name="connsiteY540" fmla="*/ 105863 h 419737"/>
                  <a:gd name="connsiteX541" fmla="*/ 69822 w 418564"/>
                  <a:gd name="connsiteY541" fmla="*/ 105794 h 419737"/>
                  <a:gd name="connsiteX542" fmla="*/ 69753 w 418564"/>
                  <a:gd name="connsiteY542" fmla="*/ 105518 h 419737"/>
                  <a:gd name="connsiteX543" fmla="*/ 69753 w 418564"/>
                  <a:gd name="connsiteY543" fmla="*/ 105449 h 419737"/>
                  <a:gd name="connsiteX544" fmla="*/ 69615 w 418564"/>
                  <a:gd name="connsiteY544" fmla="*/ 105104 h 419737"/>
                  <a:gd name="connsiteX545" fmla="*/ 69615 w 418564"/>
                  <a:gd name="connsiteY545" fmla="*/ 105104 h 419737"/>
                  <a:gd name="connsiteX546" fmla="*/ 68856 w 418564"/>
                  <a:gd name="connsiteY546" fmla="*/ 102688 h 419737"/>
                  <a:gd name="connsiteX547" fmla="*/ 68856 w 418564"/>
                  <a:gd name="connsiteY547" fmla="*/ 102688 h 419737"/>
                  <a:gd name="connsiteX548" fmla="*/ 68649 w 418564"/>
                  <a:gd name="connsiteY548" fmla="*/ 102066 h 419737"/>
                  <a:gd name="connsiteX549" fmla="*/ 68649 w 418564"/>
                  <a:gd name="connsiteY549" fmla="*/ 101997 h 419737"/>
                  <a:gd name="connsiteX550" fmla="*/ 68649 w 418564"/>
                  <a:gd name="connsiteY550" fmla="*/ 101928 h 419737"/>
                  <a:gd name="connsiteX551" fmla="*/ 68442 w 418564"/>
                  <a:gd name="connsiteY551" fmla="*/ 101169 h 419737"/>
                  <a:gd name="connsiteX552" fmla="*/ 68442 w 418564"/>
                  <a:gd name="connsiteY552" fmla="*/ 101169 h 419737"/>
                  <a:gd name="connsiteX553" fmla="*/ 68442 w 418564"/>
                  <a:gd name="connsiteY553" fmla="*/ 101169 h 419737"/>
                  <a:gd name="connsiteX554" fmla="*/ 68442 w 418564"/>
                  <a:gd name="connsiteY554" fmla="*/ 101169 h 419737"/>
                  <a:gd name="connsiteX555" fmla="*/ 68373 w 418564"/>
                  <a:gd name="connsiteY555" fmla="*/ 101031 h 419737"/>
                  <a:gd name="connsiteX556" fmla="*/ 68304 w 418564"/>
                  <a:gd name="connsiteY556" fmla="*/ 100824 h 419737"/>
                  <a:gd name="connsiteX557" fmla="*/ 68235 w 418564"/>
                  <a:gd name="connsiteY557" fmla="*/ 100686 h 419737"/>
                  <a:gd name="connsiteX558" fmla="*/ 68096 w 418564"/>
                  <a:gd name="connsiteY558" fmla="*/ 99995 h 419737"/>
                  <a:gd name="connsiteX559" fmla="*/ 68096 w 418564"/>
                  <a:gd name="connsiteY559" fmla="*/ 99995 h 419737"/>
                  <a:gd name="connsiteX560" fmla="*/ 67958 w 418564"/>
                  <a:gd name="connsiteY560" fmla="*/ 99512 h 419737"/>
                  <a:gd name="connsiteX561" fmla="*/ 67889 w 418564"/>
                  <a:gd name="connsiteY561" fmla="*/ 99305 h 419737"/>
                  <a:gd name="connsiteX562" fmla="*/ 67820 w 418564"/>
                  <a:gd name="connsiteY562" fmla="*/ 99098 h 419737"/>
                  <a:gd name="connsiteX563" fmla="*/ 67820 w 418564"/>
                  <a:gd name="connsiteY563" fmla="*/ 99029 h 419737"/>
                  <a:gd name="connsiteX564" fmla="*/ 67820 w 418564"/>
                  <a:gd name="connsiteY564" fmla="*/ 98960 h 419737"/>
                  <a:gd name="connsiteX565" fmla="*/ 67682 w 418564"/>
                  <a:gd name="connsiteY565" fmla="*/ 98339 h 419737"/>
                  <a:gd name="connsiteX566" fmla="*/ 67682 w 418564"/>
                  <a:gd name="connsiteY566" fmla="*/ 98269 h 419737"/>
                  <a:gd name="connsiteX567" fmla="*/ 67613 w 418564"/>
                  <a:gd name="connsiteY567" fmla="*/ 97924 h 419737"/>
                  <a:gd name="connsiteX568" fmla="*/ 67613 w 418564"/>
                  <a:gd name="connsiteY568" fmla="*/ 97855 h 419737"/>
                  <a:gd name="connsiteX569" fmla="*/ 67544 w 418564"/>
                  <a:gd name="connsiteY569" fmla="*/ 97441 h 419737"/>
                  <a:gd name="connsiteX570" fmla="*/ 67544 w 418564"/>
                  <a:gd name="connsiteY570" fmla="*/ 97303 h 419737"/>
                  <a:gd name="connsiteX571" fmla="*/ 67268 w 418564"/>
                  <a:gd name="connsiteY571" fmla="*/ 95991 h 419737"/>
                  <a:gd name="connsiteX572" fmla="*/ 67268 w 418564"/>
                  <a:gd name="connsiteY572" fmla="*/ 95991 h 419737"/>
                  <a:gd name="connsiteX573" fmla="*/ 67199 w 418564"/>
                  <a:gd name="connsiteY573" fmla="*/ 95508 h 419737"/>
                  <a:gd name="connsiteX574" fmla="*/ 67199 w 418564"/>
                  <a:gd name="connsiteY574" fmla="*/ 95439 h 419737"/>
                  <a:gd name="connsiteX575" fmla="*/ 67130 w 418564"/>
                  <a:gd name="connsiteY575" fmla="*/ 94818 h 419737"/>
                  <a:gd name="connsiteX576" fmla="*/ 67130 w 418564"/>
                  <a:gd name="connsiteY576" fmla="*/ 94749 h 419737"/>
                  <a:gd name="connsiteX577" fmla="*/ 67130 w 418564"/>
                  <a:gd name="connsiteY577" fmla="*/ 94611 h 419737"/>
                  <a:gd name="connsiteX578" fmla="*/ 67061 w 418564"/>
                  <a:gd name="connsiteY578" fmla="*/ 94334 h 419737"/>
                  <a:gd name="connsiteX579" fmla="*/ 66854 w 418564"/>
                  <a:gd name="connsiteY579" fmla="*/ 92747 h 419737"/>
                  <a:gd name="connsiteX580" fmla="*/ 66854 w 418564"/>
                  <a:gd name="connsiteY580" fmla="*/ 92678 h 419737"/>
                  <a:gd name="connsiteX581" fmla="*/ 66785 w 418564"/>
                  <a:gd name="connsiteY581" fmla="*/ 92056 h 419737"/>
                  <a:gd name="connsiteX582" fmla="*/ 66785 w 418564"/>
                  <a:gd name="connsiteY582" fmla="*/ 92056 h 419737"/>
                  <a:gd name="connsiteX583" fmla="*/ 66785 w 418564"/>
                  <a:gd name="connsiteY583" fmla="*/ 91987 h 419737"/>
                  <a:gd name="connsiteX584" fmla="*/ 66785 w 418564"/>
                  <a:gd name="connsiteY584" fmla="*/ 91918 h 419737"/>
                  <a:gd name="connsiteX585" fmla="*/ 66785 w 418564"/>
                  <a:gd name="connsiteY585" fmla="*/ 91849 h 419737"/>
                  <a:gd name="connsiteX586" fmla="*/ 66785 w 418564"/>
                  <a:gd name="connsiteY586" fmla="*/ 91642 h 419737"/>
                  <a:gd name="connsiteX587" fmla="*/ 66785 w 418564"/>
                  <a:gd name="connsiteY587" fmla="*/ 91573 h 419737"/>
                  <a:gd name="connsiteX588" fmla="*/ 66647 w 418564"/>
                  <a:gd name="connsiteY588" fmla="*/ 89985 h 419737"/>
                  <a:gd name="connsiteX589" fmla="*/ 66647 w 418564"/>
                  <a:gd name="connsiteY589" fmla="*/ 89916 h 419737"/>
                  <a:gd name="connsiteX590" fmla="*/ 66647 w 418564"/>
                  <a:gd name="connsiteY590" fmla="*/ 89709 h 419737"/>
                  <a:gd name="connsiteX591" fmla="*/ 66647 w 418564"/>
                  <a:gd name="connsiteY591" fmla="*/ 89571 h 419737"/>
                  <a:gd name="connsiteX592" fmla="*/ 66578 w 418564"/>
                  <a:gd name="connsiteY592" fmla="*/ 88950 h 419737"/>
                  <a:gd name="connsiteX593" fmla="*/ 66578 w 418564"/>
                  <a:gd name="connsiteY593" fmla="*/ 88812 h 419737"/>
                  <a:gd name="connsiteX594" fmla="*/ 66302 w 418564"/>
                  <a:gd name="connsiteY594" fmla="*/ 88604 h 419737"/>
                  <a:gd name="connsiteX595" fmla="*/ 66302 w 418564"/>
                  <a:gd name="connsiteY595" fmla="*/ 88604 h 419737"/>
                  <a:gd name="connsiteX596" fmla="*/ 350177 w 418564"/>
                  <a:gd name="connsiteY596" fmla="*/ 163025 h 419737"/>
                  <a:gd name="connsiteX597" fmla="*/ 275687 w 418564"/>
                  <a:gd name="connsiteY597" fmla="*/ 206172 h 419737"/>
                  <a:gd name="connsiteX598" fmla="*/ 307237 w 418564"/>
                  <a:gd name="connsiteY598" fmla="*/ 324017 h 419737"/>
                  <a:gd name="connsiteX599" fmla="*/ 307237 w 418564"/>
                  <a:gd name="connsiteY599" fmla="*/ 324017 h 419737"/>
                  <a:gd name="connsiteX600" fmla="*/ 333677 w 418564"/>
                  <a:gd name="connsiteY600" fmla="*/ 333958 h 419737"/>
                  <a:gd name="connsiteX601" fmla="*/ 312483 w 418564"/>
                  <a:gd name="connsiteY601" fmla="*/ 272654 h 419737"/>
                  <a:gd name="connsiteX602" fmla="*/ 343342 w 418564"/>
                  <a:gd name="connsiteY602" fmla="*/ 301028 h 419737"/>
                  <a:gd name="connsiteX603" fmla="*/ 349003 w 418564"/>
                  <a:gd name="connsiteY603" fmla="*/ 313454 h 419737"/>
                  <a:gd name="connsiteX604" fmla="*/ 349210 w 418564"/>
                  <a:gd name="connsiteY604" fmla="*/ 314075 h 419737"/>
                  <a:gd name="connsiteX605" fmla="*/ 349279 w 418564"/>
                  <a:gd name="connsiteY605" fmla="*/ 314214 h 419737"/>
                  <a:gd name="connsiteX606" fmla="*/ 349349 w 418564"/>
                  <a:gd name="connsiteY606" fmla="*/ 314352 h 419737"/>
                  <a:gd name="connsiteX607" fmla="*/ 349349 w 418564"/>
                  <a:gd name="connsiteY607" fmla="*/ 314352 h 419737"/>
                  <a:gd name="connsiteX608" fmla="*/ 349349 w 418564"/>
                  <a:gd name="connsiteY608" fmla="*/ 314352 h 419737"/>
                  <a:gd name="connsiteX609" fmla="*/ 349349 w 418564"/>
                  <a:gd name="connsiteY609" fmla="*/ 314421 h 419737"/>
                  <a:gd name="connsiteX610" fmla="*/ 349349 w 418564"/>
                  <a:gd name="connsiteY610" fmla="*/ 314490 h 419737"/>
                  <a:gd name="connsiteX611" fmla="*/ 349349 w 418564"/>
                  <a:gd name="connsiteY611" fmla="*/ 314559 h 419737"/>
                  <a:gd name="connsiteX612" fmla="*/ 349625 w 418564"/>
                  <a:gd name="connsiteY612" fmla="*/ 315387 h 419737"/>
                  <a:gd name="connsiteX613" fmla="*/ 349901 w 418564"/>
                  <a:gd name="connsiteY613" fmla="*/ 316216 h 419737"/>
                  <a:gd name="connsiteX614" fmla="*/ 349901 w 418564"/>
                  <a:gd name="connsiteY614" fmla="*/ 316216 h 419737"/>
                  <a:gd name="connsiteX615" fmla="*/ 350177 w 418564"/>
                  <a:gd name="connsiteY615" fmla="*/ 317113 h 419737"/>
                  <a:gd name="connsiteX616" fmla="*/ 350177 w 418564"/>
                  <a:gd name="connsiteY616" fmla="*/ 317113 h 419737"/>
                  <a:gd name="connsiteX617" fmla="*/ 350384 w 418564"/>
                  <a:gd name="connsiteY617" fmla="*/ 317803 h 419737"/>
                  <a:gd name="connsiteX618" fmla="*/ 350384 w 418564"/>
                  <a:gd name="connsiteY618" fmla="*/ 317872 h 419737"/>
                  <a:gd name="connsiteX619" fmla="*/ 350453 w 418564"/>
                  <a:gd name="connsiteY619" fmla="*/ 318010 h 419737"/>
                  <a:gd name="connsiteX620" fmla="*/ 350591 w 418564"/>
                  <a:gd name="connsiteY620" fmla="*/ 318563 h 419737"/>
                  <a:gd name="connsiteX621" fmla="*/ 350591 w 418564"/>
                  <a:gd name="connsiteY621" fmla="*/ 318632 h 419737"/>
                  <a:gd name="connsiteX622" fmla="*/ 350591 w 418564"/>
                  <a:gd name="connsiteY622" fmla="*/ 318701 h 419737"/>
                  <a:gd name="connsiteX623" fmla="*/ 350729 w 418564"/>
                  <a:gd name="connsiteY623" fmla="*/ 319253 h 419737"/>
                  <a:gd name="connsiteX624" fmla="*/ 350798 w 418564"/>
                  <a:gd name="connsiteY624" fmla="*/ 319460 h 419737"/>
                  <a:gd name="connsiteX625" fmla="*/ 350798 w 418564"/>
                  <a:gd name="connsiteY625" fmla="*/ 319529 h 419737"/>
                  <a:gd name="connsiteX626" fmla="*/ 350798 w 418564"/>
                  <a:gd name="connsiteY626" fmla="*/ 319598 h 419737"/>
                  <a:gd name="connsiteX627" fmla="*/ 350867 w 418564"/>
                  <a:gd name="connsiteY627" fmla="*/ 319805 h 419737"/>
                  <a:gd name="connsiteX628" fmla="*/ 351005 w 418564"/>
                  <a:gd name="connsiteY628" fmla="*/ 320427 h 419737"/>
                  <a:gd name="connsiteX629" fmla="*/ 351074 w 418564"/>
                  <a:gd name="connsiteY629" fmla="*/ 320634 h 419737"/>
                  <a:gd name="connsiteX630" fmla="*/ 351074 w 418564"/>
                  <a:gd name="connsiteY630" fmla="*/ 320634 h 419737"/>
                  <a:gd name="connsiteX631" fmla="*/ 351212 w 418564"/>
                  <a:gd name="connsiteY631" fmla="*/ 321324 h 419737"/>
                  <a:gd name="connsiteX632" fmla="*/ 351212 w 418564"/>
                  <a:gd name="connsiteY632" fmla="*/ 321324 h 419737"/>
                  <a:gd name="connsiteX633" fmla="*/ 351351 w 418564"/>
                  <a:gd name="connsiteY633" fmla="*/ 322015 h 419737"/>
                  <a:gd name="connsiteX634" fmla="*/ 351420 w 418564"/>
                  <a:gd name="connsiteY634" fmla="*/ 322222 h 419737"/>
                  <a:gd name="connsiteX635" fmla="*/ 351489 w 418564"/>
                  <a:gd name="connsiteY635" fmla="*/ 322429 h 419737"/>
                  <a:gd name="connsiteX636" fmla="*/ 351489 w 418564"/>
                  <a:gd name="connsiteY636" fmla="*/ 322429 h 419737"/>
                  <a:gd name="connsiteX637" fmla="*/ 351489 w 418564"/>
                  <a:gd name="connsiteY637" fmla="*/ 322498 h 419737"/>
                  <a:gd name="connsiteX638" fmla="*/ 351627 w 418564"/>
                  <a:gd name="connsiteY638" fmla="*/ 323188 h 419737"/>
                  <a:gd name="connsiteX639" fmla="*/ 351696 w 418564"/>
                  <a:gd name="connsiteY639" fmla="*/ 323740 h 419737"/>
                  <a:gd name="connsiteX640" fmla="*/ 351696 w 418564"/>
                  <a:gd name="connsiteY640" fmla="*/ 323740 h 419737"/>
                  <a:gd name="connsiteX641" fmla="*/ 351765 w 418564"/>
                  <a:gd name="connsiteY641" fmla="*/ 324293 h 419737"/>
                  <a:gd name="connsiteX642" fmla="*/ 351765 w 418564"/>
                  <a:gd name="connsiteY642" fmla="*/ 324362 h 419737"/>
                  <a:gd name="connsiteX643" fmla="*/ 351903 w 418564"/>
                  <a:gd name="connsiteY643" fmla="*/ 324983 h 419737"/>
                  <a:gd name="connsiteX644" fmla="*/ 351903 w 418564"/>
                  <a:gd name="connsiteY644" fmla="*/ 325052 h 419737"/>
                  <a:gd name="connsiteX645" fmla="*/ 351903 w 418564"/>
                  <a:gd name="connsiteY645" fmla="*/ 325052 h 419737"/>
                  <a:gd name="connsiteX646" fmla="*/ 351903 w 418564"/>
                  <a:gd name="connsiteY646" fmla="*/ 325052 h 419737"/>
                  <a:gd name="connsiteX647" fmla="*/ 352041 w 418564"/>
                  <a:gd name="connsiteY647" fmla="*/ 325881 h 419737"/>
                  <a:gd name="connsiteX648" fmla="*/ 352041 w 418564"/>
                  <a:gd name="connsiteY648" fmla="*/ 325950 h 419737"/>
                  <a:gd name="connsiteX649" fmla="*/ 352041 w 418564"/>
                  <a:gd name="connsiteY649" fmla="*/ 326157 h 419737"/>
                  <a:gd name="connsiteX650" fmla="*/ 352110 w 418564"/>
                  <a:gd name="connsiteY650" fmla="*/ 326778 h 419737"/>
                  <a:gd name="connsiteX651" fmla="*/ 352110 w 418564"/>
                  <a:gd name="connsiteY651" fmla="*/ 326778 h 419737"/>
                  <a:gd name="connsiteX652" fmla="*/ 352110 w 418564"/>
                  <a:gd name="connsiteY652" fmla="*/ 326985 h 419737"/>
                  <a:gd name="connsiteX653" fmla="*/ 352110 w 418564"/>
                  <a:gd name="connsiteY653" fmla="*/ 326985 h 419737"/>
                  <a:gd name="connsiteX654" fmla="*/ 352179 w 418564"/>
                  <a:gd name="connsiteY654" fmla="*/ 327676 h 419737"/>
                  <a:gd name="connsiteX655" fmla="*/ 352179 w 418564"/>
                  <a:gd name="connsiteY655" fmla="*/ 327814 h 419737"/>
                  <a:gd name="connsiteX656" fmla="*/ 352248 w 418564"/>
                  <a:gd name="connsiteY656" fmla="*/ 328504 h 419737"/>
                  <a:gd name="connsiteX657" fmla="*/ 352248 w 418564"/>
                  <a:gd name="connsiteY657" fmla="*/ 328504 h 419737"/>
                  <a:gd name="connsiteX658" fmla="*/ 352248 w 418564"/>
                  <a:gd name="connsiteY658" fmla="*/ 328711 h 419737"/>
                  <a:gd name="connsiteX659" fmla="*/ 352248 w 418564"/>
                  <a:gd name="connsiteY659" fmla="*/ 328711 h 419737"/>
                  <a:gd name="connsiteX660" fmla="*/ 352317 w 418564"/>
                  <a:gd name="connsiteY660" fmla="*/ 329401 h 419737"/>
                  <a:gd name="connsiteX661" fmla="*/ 352317 w 418564"/>
                  <a:gd name="connsiteY661" fmla="*/ 329401 h 419737"/>
                  <a:gd name="connsiteX662" fmla="*/ 352386 w 418564"/>
                  <a:gd name="connsiteY662" fmla="*/ 330092 h 419737"/>
                  <a:gd name="connsiteX663" fmla="*/ 352386 w 418564"/>
                  <a:gd name="connsiteY663" fmla="*/ 330092 h 419737"/>
                  <a:gd name="connsiteX664" fmla="*/ 352386 w 418564"/>
                  <a:gd name="connsiteY664" fmla="*/ 330299 h 419737"/>
                  <a:gd name="connsiteX665" fmla="*/ 352386 w 418564"/>
                  <a:gd name="connsiteY665" fmla="*/ 330368 h 419737"/>
                  <a:gd name="connsiteX666" fmla="*/ 352386 w 418564"/>
                  <a:gd name="connsiteY666" fmla="*/ 330437 h 419737"/>
                  <a:gd name="connsiteX667" fmla="*/ 352455 w 418564"/>
                  <a:gd name="connsiteY667" fmla="*/ 331334 h 419737"/>
                  <a:gd name="connsiteX668" fmla="*/ 352455 w 418564"/>
                  <a:gd name="connsiteY668" fmla="*/ 331541 h 419737"/>
                  <a:gd name="connsiteX669" fmla="*/ 352455 w 418564"/>
                  <a:gd name="connsiteY669" fmla="*/ 331611 h 419737"/>
                  <a:gd name="connsiteX670" fmla="*/ 352455 w 418564"/>
                  <a:gd name="connsiteY670" fmla="*/ 332094 h 419737"/>
                  <a:gd name="connsiteX671" fmla="*/ 352455 w 418564"/>
                  <a:gd name="connsiteY671" fmla="*/ 332646 h 419737"/>
                  <a:gd name="connsiteX672" fmla="*/ 352455 w 418564"/>
                  <a:gd name="connsiteY672" fmla="*/ 332715 h 419737"/>
                  <a:gd name="connsiteX673" fmla="*/ 352455 w 418564"/>
                  <a:gd name="connsiteY673" fmla="*/ 333267 h 419737"/>
                  <a:gd name="connsiteX674" fmla="*/ 352455 w 418564"/>
                  <a:gd name="connsiteY674" fmla="*/ 333267 h 419737"/>
                  <a:gd name="connsiteX675" fmla="*/ 352455 w 418564"/>
                  <a:gd name="connsiteY675" fmla="*/ 333474 h 419737"/>
                  <a:gd name="connsiteX676" fmla="*/ 383866 w 418564"/>
                  <a:gd name="connsiteY676" fmla="*/ 326640 h 419737"/>
                  <a:gd name="connsiteX677" fmla="*/ 383866 w 418564"/>
                  <a:gd name="connsiteY677" fmla="*/ 326433 h 419737"/>
                  <a:gd name="connsiteX678" fmla="*/ 383866 w 418564"/>
                  <a:gd name="connsiteY678" fmla="*/ 326433 h 419737"/>
                  <a:gd name="connsiteX679" fmla="*/ 383797 w 418564"/>
                  <a:gd name="connsiteY679" fmla="*/ 325466 h 419737"/>
                  <a:gd name="connsiteX680" fmla="*/ 383797 w 418564"/>
                  <a:gd name="connsiteY680" fmla="*/ 325466 h 419737"/>
                  <a:gd name="connsiteX681" fmla="*/ 383797 w 418564"/>
                  <a:gd name="connsiteY681" fmla="*/ 325190 h 419737"/>
                  <a:gd name="connsiteX682" fmla="*/ 383797 w 418564"/>
                  <a:gd name="connsiteY682" fmla="*/ 325190 h 419737"/>
                  <a:gd name="connsiteX683" fmla="*/ 383728 w 418564"/>
                  <a:gd name="connsiteY683" fmla="*/ 324224 h 419737"/>
                  <a:gd name="connsiteX684" fmla="*/ 383728 w 418564"/>
                  <a:gd name="connsiteY684" fmla="*/ 324155 h 419737"/>
                  <a:gd name="connsiteX685" fmla="*/ 383659 w 418564"/>
                  <a:gd name="connsiteY685" fmla="*/ 323810 h 419737"/>
                  <a:gd name="connsiteX686" fmla="*/ 383659 w 418564"/>
                  <a:gd name="connsiteY686" fmla="*/ 323740 h 419737"/>
                  <a:gd name="connsiteX687" fmla="*/ 383521 w 418564"/>
                  <a:gd name="connsiteY687" fmla="*/ 322774 h 419737"/>
                  <a:gd name="connsiteX688" fmla="*/ 383521 w 418564"/>
                  <a:gd name="connsiteY688" fmla="*/ 322774 h 419737"/>
                  <a:gd name="connsiteX689" fmla="*/ 383452 w 418564"/>
                  <a:gd name="connsiteY689" fmla="*/ 322498 h 419737"/>
                  <a:gd name="connsiteX690" fmla="*/ 383452 w 418564"/>
                  <a:gd name="connsiteY690" fmla="*/ 322498 h 419737"/>
                  <a:gd name="connsiteX691" fmla="*/ 383314 w 418564"/>
                  <a:gd name="connsiteY691" fmla="*/ 321531 h 419737"/>
                  <a:gd name="connsiteX692" fmla="*/ 383314 w 418564"/>
                  <a:gd name="connsiteY692" fmla="*/ 321462 h 419737"/>
                  <a:gd name="connsiteX693" fmla="*/ 383245 w 418564"/>
                  <a:gd name="connsiteY693" fmla="*/ 321186 h 419737"/>
                  <a:gd name="connsiteX694" fmla="*/ 383245 w 418564"/>
                  <a:gd name="connsiteY694" fmla="*/ 321117 h 419737"/>
                  <a:gd name="connsiteX695" fmla="*/ 383038 w 418564"/>
                  <a:gd name="connsiteY695" fmla="*/ 319943 h 419737"/>
                  <a:gd name="connsiteX696" fmla="*/ 383038 w 418564"/>
                  <a:gd name="connsiteY696" fmla="*/ 319943 h 419737"/>
                  <a:gd name="connsiteX697" fmla="*/ 383038 w 418564"/>
                  <a:gd name="connsiteY697" fmla="*/ 319874 h 419737"/>
                  <a:gd name="connsiteX698" fmla="*/ 383038 w 418564"/>
                  <a:gd name="connsiteY698" fmla="*/ 319805 h 419737"/>
                  <a:gd name="connsiteX699" fmla="*/ 382900 w 418564"/>
                  <a:gd name="connsiteY699" fmla="*/ 318839 h 419737"/>
                  <a:gd name="connsiteX700" fmla="*/ 382900 w 418564"/>
                  <a:gd name="connsiteY700" fmla="*/ 318770 h 419737"/>
                  <a:gd name="connsiteX701" fmla="*/ 382762 w 418564"/>
                  <a:gd name="connsiteY701" fmla="*/ 318010 h 419737"/>
                  <a:gd name="connsiteX702" fmla="*/ 382762 w 418564"/>
                  <a:gd name="connsiteY702" fmla="*/ 318010 h 419737"/>
                  <a:gd name="connsiteX703" fmla="*/ 382624 w 418564"/>
                  <a:gd name="connsiteY703" fmla="*/ 317182 h 419737"/>
                  <a:gd name="connsiteX704" fmla="*/ 382624 w 418564"/>
                  <a:gd name="connsiteY704" fmla="*/ 317182 h 419737"/>
                  <a:gd name="connsiteX705" fmla="*/ 382417 w 418564"/>
                  <a:gd name="connsiteY705" fmla="*/ 316285 h 419737"/>
                  <a:gd name="connsiteX706" fmla="*/ 382417 w 418564"/>
                  <a:gd name="connsiteY706" fmla="*/ 316216 h 419737"/>
                  <a:gd name="connsiteX707" fmla="*/ 382348 w 418564"/>
                  <a:gd name="connsiteY707" fmla="*/ 315939 h 419737"/>
                  <a:gd name="connsiteX708" fmla="*/ 382279 w 418564"/>
                  <a:gd name="connsiteY708" fmla="*/ 315732 h 419737"/>
                  <a:gd name="connsiteX709" fmla="*/ 382210 w 418564"/>
                  <a:gd name="connsiteY709" fmla="*/ 315456 h 419737"/>
                  <a:gd name="connsiteX710" fmla="*/ 382210 w 418564"/>
                  <a:gd name="connsiteY710" fmla="*/ 315456 h 419737"/>
                  <a:gd name="connsiteX711" fmla="*/ 382071 w 418564"/>
                  <a:gd name="connsiteY711" fmla="*/ 314628 h 419737"/>
                  <a:gd name="connsiteX712" fmla="*/ 382071 w 418564"/>
                  <a:gd name="connsiteY712" fmla="*/ 314628 h 419737"/>
                  <a:gd name="connsiteX713" fmla="*/ 381864 w 418564"/>
                  <a:gd name="connsiteY713" fmla="*/ 313661 h 419737"/>
                  <a:gd name="connsiteX714" fmla="*/ 381864 w 418564"/>
                  <a:gd name="connsiteY714" fmla="*/ 313661 h 419737"/>
                  <a:gd name="connsiteX715" fmla="*/ 381795 w 418564"/>
                  <a:gd name="connsiteY715" fmla="*/ 313316 h 419737"/>
                  <a:gd name="connsiteX716" fmla="*/ 381795 w 418564"/>
                  <a:gd name="connsiteY716" fmla="*/ 313247 h 419737"/>
                  <a:gd name="connsiteX717" fmla="*/ 381588 w 418564"/>
                  <a:gd name="connsiteY717" fmla="*/ 312280 h 419737"/>
                  <a:gd name="connsiteX718" fmla="*/ 381588 w 418564"/>
                  <a:gd name="connsiteY718" fmla="*/ 312280 h 419737"/>
                  <a:gd name="connsiteX719" fmla="*/ 381588 w 418564"/>
                  <a:gd name="connsiteY719" fmla="*/ 312211 h 419737"/>
                  <a:gd name="connsiteX720" fmla="*/ 381519 w 418564"/>
                  <a:gd name="connsiteY720" fmla="*/ 311866 h 419737"/>
                  <a:gd name="connsiteX721" fmla="*/ 381312 w 418564"/>
                  <a:gd name="connsiteY721" fmla="*/ 311038 h 419737"/>
                  <a:gd name="connsiteX722" fmla="*/ 381243 w 418564"/>
                  <a:gd name="connsiteY722" fmla="*/ 310831 h 419737"/>
                  <a:gd name="connsiteX723" fmla="*/ 381243 w 418564"/>
                  <a:gd name="connsiteY723" fmla="*/ 310762 h 419737"/>
                  <a:gd name="connsiteX724" fmla="*/ 381243 w 418564"/>
                  <a:gd name="connsiteY724" fmla="*/ 310762 h 419737"/>
                  <a:gd name="connsiteX725" fmla="*/ 380967 w 418564"/>
                  <a:gd name="connsiteY725" fmla="*/ 309795 h 419737"/>
                  <a:gd name="connsiteX726" fmla="*/ 380967 w 418564"/>
                  <a:gd name="connsiteY726" fmla="*/ 309726 h 419737"/>
                  <a:gd name="connsiteX727" fmla="*/ 380898 w 418564"/>
                  <a:gd name="connsiteY727" fmla="*/ 309450 h 419737"/>
                  <a:gd name="connsiteX728" fmla="*/ 380898 w 418564"/>
                  <a:gd name="connsiteY728" fmla="*/ 309381 h 419737"/>
                  <a:gd name="connsiteX729" fmla="*/ 380622 w 418564"/>
                  <a:gd name="connsiteY729" fmla="*/ 308484 h 419737"/>
                  <a:gd name="connsiteX730" fmla="*/ 380622 w 418564"/>
                  <a:gd name="connsiteY730" fmla="*/ 308484 h 419737"/>
                  <a:gd name="connsiteX731" fmla="*/ 380277 w 418564"/>
                  <a:gd name="connsiteY731" fmla="*/ 307241 h 419737"/>
                  <a:gd name="connsiteX732" fmla="*/ 380277 w 418564"/>
                  <a:gd name="connsiteY732" fmla="*/ 307241 h 419737"/>
                  <a:gd name="connsiteX733" fmla="*/ 379862 w 418564"/>
                  <a:gd name="connsiteY733" fmla="*/ 305998 h 419737"/>
                  <a:gd name="connsiteX734" fmla="*/ 379862 w 418564"/>
                  <a:gd name="connsiteY734" fmla="*/ 305929 h 419737"/>
                  <a:gd name="connsiteX735" fmla="*/ 379517 w 418564"/>
                  <a:gd name="connsiteY735" fmla="*/ 304894 h 419737"/>
                  <a:gd name="connsiteX736" fmla="*/ 379517 w 418564"/>
                  <a:gd name="connsiteY736" fmla="*/ 304825 h 419737"/>
                  <a:gd name="connsiteX737" fmla="*/ 379517 w 418564"/>
                  <a:gd name="connsiteY737" fmla="*/ 304825 h 419737"/>
                  <a:gd name="connsiteX738" fmla="*/ 379517 w 418564"/>
                  <a:gd name="connsiteY738" fmla="*/ 304756 h 419737"/>
                  <a:gd name="connsiteX739" fmla="*/ 379517 w 418564"/>
                  <a:gd name="connsiteY739" fmla="*/ 304756 h 419737"/>
                  <a:gd name="connsiteX740" fmla="*/ 379379 w 418564"/>
                  <a:gd name="connsiteY740" fmla="*/ 304410 h 419737"/>
                  <a:gd name="connsiteX741" fmla="*/ 379310 w 418564"/>
                  <a:gd name="connsiteY741" fmla="*/ 304272 h 419737"/>
                  <a:gd name="connsiteX742" fmla="*/ 379241 w 418564"/>
                  <a:gd name="connsiteY742" fmla="*/ 304065 h 419737"/>
                  <a:gd name="connsiteX743" fmla="*/ 379172 w 418564"/>
                  <a:gd name="connsiteY743" fmla="*/ 303927 h 419737"/>
                  <a:gd name="connsiteX744" fmla="*/ 378896 w 418564"/>
                  <a:gd name="connsiteY744" fmla="*/ 303168 h 419737"/>
                  <a:gd name="connsiteX745" fmla="*/ 378896 w 418564"/>
                  <a:gd name="connsiteY745" fmla="*/ 303168 h 419737"/>
                  <a:gd name="connsiteX746" fmla="*/ 370681 w 418564"/>
                  <a:gd name="connsiteY746" fmla="*/ 285080 h 419737"/>
                  <a:gd name="connsiteX747" fmla="*/ 319939 w 418564"/>
                  <a:gd name="connsiteY747" fmla="*/ 241450 h 419737"/>
                  <a:gd name="connsiteX748" fmla="*/ 321527 w 418564"/>
                  <a:gd name="connsiteY748" fmla="*/ 238067 h 419737"/>
                  <a:gd name="connsiteX749" fmla="*/ 321803 w 418564"/>
                  <a:gd name="connsiteY749" fmla="*/ 238136 h 419737"/>
                  <a:gd name="connsiteX750" fmla="*/ 321803 w 418564"/>
                  <a:gd name="connsiteY750" fmla="*/ 238136 h 419737"/>
                  <a:gd name="connsiteX751" fmla="*/ 321803 w 418564"/>
                  <a:gd name="connsiteY751" fmla="*/ 238136 h 419737"/>
                  <a:gd name="connsiteX752" fmla="*/ 322217 w 418564"/>
                  <a:gd name="connsiteY752" fmla="*/ 238205 h 419737"/>
                  <a:gd name="connsiteX753" fmla="*/ 323115 w 418564"/>
                  <a:gd name="connsiteY753" fmla="*/ 238343 h 419737"/>
                  <a:gd name="connsiteX754" fmla="*/ 323460 w 418564"/>
                  <a:gd name="connsiteY754" fmla="*/ 238343 h 419737"/>
                  <a:gd name="connsiteX755" fmla="*/ 324427 w 418564"/>
                  <a:gd name="connsiteY755" fmla="*/ 238481 h 419737"/>
                  <a:gd name="connsiteX756" fmla="*/ 324496 w 418564"/>
                  <a:gd name="connsiteY756" fmla="*/ 238481 h 419737"/>
                  <a:gd name="connsiteX757" fmla="*/ 324496 w 418564"/>
                  <a:gd name="connsiteY757" fmla="*/ 238481 h 419737"/>
                  <a:gd name="connsiteX758" fmla="*/ 324910 w 418564"/>
                  <a:gd name="connsiteY758" fmla="*/ 238550 h 419737"/>
                  <a:gd name="connsiteX759" fmla="*/ 325807 w 418564"/>
                  <a:gd name="connsiteY759" fmla="*/ 238619 h 419737"/>
                  <a:gd name="connsiteX760" fmla="*/ 325807 w 418564"/>
                  <a:gd name="connsiteY760" fmla="*/ 238619 h 419737"/>
                  <a:gd name="connsiteX761" fmla="*/ 326291 w 418564"/>
                  <a:gd name="connsiteY761" fmla="*/ 238688 h 419737"/>
                  <a:gd name="connsiteX762" fmla="*/ 327188 w 418564"/>
                  <a:gd name="connsiteY762" fmla="*/ 238757 h 419737"/>
                  <a:gd name="connsiteX763" fmla="*/ 327188 w 418564"/>
                  <a:gd name="connsiteY763" fmla="*/ 238757 h 419737"/>
                  <a:gd name="connsiteX764" fmla="*/ 328500 w 418564"/>
                  <a:gd name="connsiteY764" fmla="*/ 238826 h 419737"/>
                  <a:gd name="connsiteX765" fmla="*/ 328500 w 418564"/>
                  <a:gd name="connsiteY765" fmla="*/ 238826 h 419737"/>
                  <a:gd name="connsiteX766" fmla="*/ 328638 w 418564"/>
                  <a:gd name="connsiteY766" fmla="*/ 238826 h 419737"/>
                  <a:gd name="connsiteX767" fmla="*/ 329811 w 418564"/>
                  <a:gd name="connsiteY767" fmla="*/ 238895 h 419737"/>
                  <a:gd name="connsiteX768" fmla="*/ 329811 w 418564"/>
                  <a:gd name="connsiteY768" fmla="*/ 238895 h 419737"/>
                  <a:gd name="connsiteX769" fmla="*/ 331123 w 418564"/>
                  <a:gd name="connsiteY769" fmla="*/ 238964 h 419737"/>
                  <a:gd name="connsiteX770" fmla="*/ 331123 w 418564"/>
                  <a:gd name="connsiteY770" fmla="*/ 238964 h 419737"/>
                  <a:gd name="connsiteX771" fmla="*/ 331606 w 418564"/>
                  <a:gd name="connsiteY771" fmla="*/ 238964 h 419737"/>
                  <a:gd name="connsiteX772" fmla="*/ 332504 w 418564"/>
                  <a:gd name="connsiteY772" fmla="*/ 238964 h 419737"/>
                  <a:gd name="connsiteX773" fmla="*/ 332573 w 418564"/>
                  <a:gd name="connsiteY773" fmla="*/ 238964 h 419737"/>
                  <a:gd name="connsiteX774" fmla="*/ 333815 w 418564"/>
                  <a:gd name="connsiteY774" fmla="*/ 238964 h 419737"/>
                  <a:gd name="connsiteX775" fmla="*/ 334092 w 418564"/>
                  <a:gd name="connsiteY775" fmla="*/ 238964 h 419737"/>
                  <a:gd name="connsiteX776" fmla="*/ 334092 w 418564"/>
                  <a:gd name="connsiteY776" fmla="*/ 238964 h 419737"/>
                  <a:gd name="connsiteX777" fmla="*/ 335127 w 418564"/>
                  <a:gd name="connsiteY777" fmla="*/ 238964 h 419737"/>
                  <a:gd name="connsiteX778" fmla="*/ 335196 w 418564"/>
                  <a:gd name="connsiteY778" fmla="*/ 238964 h 419737"/>
                  <a:gd name="connsiteX779" fmla="*/ 335541 w 418564"/>
                  <a:gd name="connsiteY779" fmla="*/ 238964 h 419737"/>
                  <a:gd name="connsiteX780" fmla="*/ 335748 w 418564"/>
                  <a:gd name="connsiteY780" fmla="*/ 238964 h 419737"/>
                  <a:gd name="connsiteX781" fmla="*/ 335887 w 418564"/>
                  <a:gd name="connsiteY781" fmla="*/ 238964 h 419737"/>
                  <a:gd name="connsiteX782" fmla="*/ 336439 w 418564"/>
                  <a:gd name="connsiteY782" fmla="*/ 238964 h 419737"/>
                  <a:gd name="connsiteX783" fmla="*/ 336577 w 418564"/>
                  <a:gd name="connsiteY783" fmla="*/ 238964 h 419737"/>
                  <a:gd name="connsiteX784" fmla="*/ 336922 w 418564"/>
                  <a:gd name="connsiteY784" fmla="*/ 238964 h 419737"/>
                  <a:gd name="connsiteX785" fmla="*/ 338924 w 418564"/>
                  <a:gd name="connsiteY785" fmla="*/ 238895 h 419737"/>
                  <a:gd name="connsiteX786" fmla="*/ 339614 w 418564"/>
                  <a:gd name="connsiteY786" fmla="*/ 238895 h 419737"/>
                  <a:gd name="connsiteX787" fmla="*/ 339614 w 418564"/>
                  <a:gd name="connsiteY787" fmla="*/ 238895 h 419737"/>
                  <a:gd name="connsiteX788" fmla="*/ 340236 w 418564"/>
                  <a:gd name="connsiteY788" fmla="*/ 238895 h 419737"/>
                  <a:gd name="connsiteX789" fmla="*/ 340305 w 418564"/>
                  <a:gd name="connsiteY789" fmla="*/ 238895 h 419737"/>
                  <a:gd name="connsiteX790" fmla="*/ 340581 w 418564"/>
                  <a:gd name="connsiteY790" fmla="*/ 238895 h 419737"/>
                  <a:gd name="connsiteX791" fmla="*/ 340581 w 418564"/>
                  <a:gd name="connsiteY791" fmla="*/ 238895 h 419737"/>
                  <a:gd name="connsiteX792" fmla="*/ 341824 w 418564"/>
                  <a:gd name="connsiteY792" fmla="*/ 238826 h 419737"/>
                  <a:gd name="connsiteX793" fmla="*/ 341893 w 418564"/>
                  <a:gd name="connsiteY793" fmla="*/ 238826 h 419737"/>
                  <a:gd name="connsiteX794" fmla="*/ 341962 w 418564"/>
                  <a:gd name="connsiteY794" fmla="*/ 238826 h 419737"/>
                  <a:gd name="connsiteX795" fmla="*/ 342997 w 418564"/>
                  <a:gd name="connsiteY795" fmla="*/ 238757 h 419737"/>
                  <a:gd name="connsiteX796" fmla="*/ 343066 w 418564"/>
                  <a:gd name="connsiteY796" fmla="*/ 238757 h 419737"/>
                  <a:gd name="connsiteX797" fmla="*/ 343273 w 418564"/>
                  <a:gd name="connsiteY797" fmla="*/ 238757 h 419737"/>
                  <a:gd name="connsiteX798" fmla="*/ 343342 w 418564"/>
                  <a:gd name="connsiteY798" fmla="*/ 238757 h 419737"/>
                  <a:gd name="connsiteX799" fmla="*/ 344585 w 418564"/>
                  <a:gd name="connsiteY799" fmla="*/ 238688 h 419737"/>
                  <a:gd name="connsiteX800" fmla="*/ 344654 w 418564"/>
                  <a:gd name="connsiteY800" fmla="*/ 238688 h 419737"/>
                  <a:gd name="connsiteX801" fmla="*/ 344930 w 418564"/>
                  <a:gd name="connsiteY801" fmla="*/ 238688 h 419737"/>
                  <a:gd name="connsiteX802" fmla="*/ 344930 w 418564"/>
                  <a:gd name="connsiteY802" fmla="*/ 238688 h 419737"/>
                  <a:gd name="connsiteX803" fmla="*/ 345897 w 418564"/>
                  <a:gd name="connsiteY803" fmla="*/ 238619 h 419737"/>
                  <a:gd name="connsiteX804" fmla="*/ 346242 w 418564"/>
                  <a:gd name="connsiteY804" fmla="*/ 238619 h 419737"/>
                  <a:gd name="connsiteX805" fmla="*/ 346311 w 418564"/>
                  <a:gd name="connsiteY805" fmla="*/ 238619 h 419737"/>
                  <a:gd name="connsiteX806" fmla="*/ 347277 w 418564"/>
                  <a:gd name="connsiteY806" fmla="*/ 238481 h 419737"/>
                  <a:gd name="connsiteX807" fmla="*/ 347623 w 418564"/>
                  <a:gd name="connsiteY807" fmla="*/ 238412 h 419737"/>
                  <a:gd name="connsiteX808" fmla="*/ 347830 w 418564"/>
                  <a:gd name="connsiteY808" fmla="*/ 238412 h 419737"/>
                  <a:gd name="connsiteX809" fmla="*/ 347830 w 418564"/>
                  <a:gd name="connsiteY809" fmla="*/ 238412 h 419737"/>
                  <a:gd name="connsiteX810" fmla="*/ 347899 w 418564"/>
                  <a:gd name="connsiteY810" fmla="*/ 238412 h 419737"/>
                  <a:gd name="connsiteX811" fmla="*/ 348934 w 418564"/>
                  <a:gd name="connsiteY811" fmla="*/ 238274 h 419737"/>
                  <a:gd name="connsiteX812" fmla="*/ 349003 w 418564"/>
                  <a:gd name="connsiteY812" fmla="*/ 238274 h 419737"/>
                  <a:gd name="connsiteX813" fmla="*/ 350039 w 418564"/>
                  <a:gd name="connsiteY813" fmla="*/ 238136 h 419737"/>
                  <a:gd name="connsiteX814" fmla="*/ 350108 w 418564"/>
                  <a:gd name="connsiteY814" fmla="*/ 238136 h 419737"/>
                  <a:gd name="connsiteX815" fmla="*/ 350384 w 418564"/>
                  <a:gd name="connsiteY815" fmla="*/ 238067 h 419737"/>
                  <a:gd name="connsiteX816" fmla="*/ 350453 w 418564"/>
                  <a:gd name="connsiteY816" fmla="*/ 238067 h 419737"/>
                  <a:gd name="connsiteX817" fmla="*/ 355355 w 418564"/>
                  <a:gd name="connsiteY817" fmla="*/ 237239 h 419737"/>
                  <a:gd name="connsiteX818" fmla="*/ 355355 w 418564"/>
                  <a:gd name="connsiteY818" fmla="*/ 237239 h 419737"/>
                  <a:gd name="connsiteX819" fmla="*/ 355562 w 418564"/>
                  <a:gd name="connsiteY819" fmla="*/ 237170 h 419737"/>
                  <a:gd name="connsiteX820" fmla="*/ 356597 w 418564"/>
                  <a:gd name="connsiteY820" fmla="*/ 236962 h 419737"/>
                  <a:gd name="connsiteX821" fmla="*/ 356666 w 418564"/>
                  <a:gd name="connsiteY821" fmla="*/ 236962 h 419737"/>
                  <a:gd name="connsiteX822" fmla="*/ 356942 w 418564"/>
                  <a:gd name="connsiteY822" fmla="*/ 236893 h 419737"/>
                  <a:gd name="connsiteX823" fmla="*/ 356942 w 418564"/>
                  <a:gd name="connsiteY823" fmla="*/ 236893 h 419737"/>
                  <a:gd name="connsiteX824" fmla="*/ 357909 w 418564"/>
                  <a:gd name="connsiteY824" fmla="*/ 236686 h 419737"/>
                  <a:gd name="connsiteX825" fmla="*/ 357978 w 418564"/>
                  <a:gd name="connsiteY825" fmla="*/ 236686 h 419737"/>
                  <a:gd name="connsiteX826" fmla="*/ 358323 w 418564"/>
                  <a:gd name="connsiteY826" fmla="*/ 236617 h 419737"/>
                  <a:gd name="connsiteX827" fmla="*/ 359290 w 418564"/>
                  <a:gd name="connsiteY827" fmla="*/ 236410 h 419737"/>
                  <a:gd name="connsiteX828" fmla="*/ 359566 w 418564"/>
                  <a:gd name="connsiteY828" fmla="*/ 236341 h 419737"/>
                  <a:gd name="connsiteX829" fmla="*/ 359566 w 418564"/>
                  <a:gd name="connsiteY829" fmla="*/ 236341 h 419737"/>
                  <a:gd name="connsiteX830" fmla="*/ 360532 w 418564"/>
                  <a:gd name="connsiteY830" fmla="*/ 236134 h 419737"/>
                  <a:gd name="connsiteX831" fmla="*/ 360532 w 418564"/>
                  <a:gd name="connsiteY831" fmla="*/ 236134 h 419737"/>
                  <a:gd name="connsiteX832" fmla="*/ 360877 w 418564"/>
                  <a:gd name="connsiteY832" fmla="*/ 236065 h 419737"/>
                  <a:gd name="connsiteX833" fmla="*/ 360877 w 418564"/>
                  <a:gd name="connsiteY833" fmla="*/ 236065 h 419737"/>
                  <a:gd name="connsiteX834" fmla="*/ 361844 w 418564"/>
                  <a:gd name="connsiteY834" fmla="*/ 235789 h 419737"/>
                  <a:gd name="connsiteX835" fmla="*/ 361844 w 418564"/>
                  <a:gd name="connsiteY835" fmla="*/ 235789 h 419737"/>
                  <a:gd name="connsiteX836" fmla="*/ 362189 w 418564"/>
                  <a:gd name="connsiteY836" fmla="*/ 235720 h 419737"/>
                  <a:gd name="connsiteX837" fmla="*/ 362189 w 418564"/>
                  <a:gd name="connsiteY837" fmla="*/ 235720 h 419737"/>
                  <a:gd name="connsiteX838" fmla="*/ 363156 w 418564"/>
                  <a:gd name="connsiteY838" fmla="*/ 235444 h 419737"/>
                  <a:gd name="connsiteX839" fmla="*/ 363156 w 418564"/>
                  <a:gd name="connsiteY839" fmla="*/ 235444 h 419737"/>
                  <a:gd name="connsiteX840" fmla="*/ 364398 w 418564"/>
                  <a:gd name="connsiteY840" fmla="*/ 235098 h 419737"/>
                  <a:gd name="connsiteX841" fmla="*/ 364329 w 418564"/>
                  <a:gd name="connsiteY841" fmla="*/ 235098 h 419737"/>
                  <a:gd name="connsiteX842" fmla="*/ 364674 w 418564"/>
                  <a:gd name="connsiteY842" fmla="*/ 235029 h 419737"/>
                  <a:gd name="connsiteX843" fmla="*/ 364743 w 418564"/>
                  <a:gd name="connsiteY843" fmla="*/ 235029 h 419737"/>
                  <a:gd name="connsiteX844" fmla="*/ 365710 w 418564"/>
                  <a:gd name="connsiteY844" fmla="*/ 234753 h 419737"/>
                  <a:gd name="connsiteX845" fmla="*/ 365779 w 418564"/>
                  <a:gd name="connsiteY845" fmla="*/ 234753 h 419737"/>
                  <a:gd name="connsiteX846" fmla="*/ 366055 w 418564"/>
                  <a:gd name="connsiteY846" fmla="*/ 234684 h 419737"/>
                  <a:gd name="connsiteX847" fmla="*/ 366124 w 418564"/>
                  <a:gd name="connsiteY847" fmla="*/ 234684 h 419737"/>
                  <a:gd name="connsiteX848" fmla="*/ 367022 w 418564"/>
                  <a:gd name="connsiteY848" fmla="*/ 234408 h 419737"/>
                  <a:gd name="connsiteX849" fmla="*/ 367091 w 418564"/>
                  <a:gd name="connsiteY849" fmla="*/ 234408 h 419737"/>
                  <a:gd name="connsiteX850" fmla="*/ 367367 w 418564"/>
                  <a:gd name="connsiteY850" fmla="*/ 234339 h 419737"/>
                  <a:gd name="connsiteX851" fmla="*/ 367367 w 418564"/>
                  <a:gd name="connsiteY851" fmla="*/ 234339 h 419737"/>
                  <a:gd name="connsiteX852" fmla="*/ 368333 w 418564"/>
                  <a:gd name="connsiteY852" fmla="*/ 233994 h 419737"/>
                  <a:gd name="connsiteX853" fmla="*/ 368679 w 418564"/>
                  <a:gd name="connsiteY853" fmla="*/ 233856 h 419737"/>
                  <a:gd name="connsiteX854" fmla="*/ 368748 w 418564"/>
                  <a:gd name="connsiteY854" fmla="*/ 233856 h 419737"/>
                  <a:gd name="connsiteX855" fmla="*/ 369714 w 418564"/>
                  <a:gd name="connsiteY855" fmla="*/ 233511 h 419737"/>
                  <a:gd name="connsiteX856" fmla="*/ 369783 w 418564"/>
                  <a:gd name="connsiteY856" fmla="*/ 233511 h 419737"/>
                  <a:gd name="connsiteX857" fmla="*/ 370128 w 418564"/>
                  <a:gd name="connsiteY857" fmla="*/ 233373 h 419737"/>
                  <a:gd name="connsiteX858" fmla="*/ 370059 w 418564"/>
                  <a:gd name="connsiteY858" fmla="*/ 233373 h 419737"/>
                  <a:gd name="connsiteX859" fmla="*/ 371026 w 418564"/>
                  <a:gd name="connsiteY859" fmla="*/ 233027 h 419737"/>
                  <a:gd name="connsiteX860" fmla="*/ 371095 w 418564"/>
                  <a:gd name="connsiteY860" fmla="*/ 233027 h 419737"/>
                  <a:gd name="connsiteX861" fmla="*/ 371302 w 418564"/>
                  <a:gd name="connsiteY861" fmla="*/ 232958 h 419737"/>
                  <a:gd name="connsiteX862" fmla="*/ 371371 w 418564"/>
                  <a:gd name="connsiteY862" fmla="*/ 232958 h 419737"/>
                  <a:gd name="connsiteX863" fmla="*/ 373442 w 418564"/>
                  <a:gd name="connsiteY863" fmla="*/ 232130 h 419737"/>
                  <a:gd name="connsiteX864" fmla="*/ 373511 w 418564"/>
                  <a:gd name="connsiteY864" fmla="*/ 232130 h 419737"/>
                  <a:gd name="connsiteX865" fmla="*/ 373787 w 418564"/>
                  <a:gd name="connsiteY865" fmla="*/ 231992 h 419737"/>
                  <a:gd name="connsiteX866" fmla="*/ 373856 w 418564"/>
                  <a:gd name="connsiteY866" fmla="*/ 231992 h 419737"/>
                  <a:gd name="connsiteX867" fmla="*/ 375996 w 418564"/>
                  <a:gd name="connsiteY867" fmla="*/ 231094 h 419737"/>
                  <a:gd name="connsiteX868" fmla="*/ 375996 w 418564"/>
                  <a:gd name="connsiteY868" fmla="*/ 231094 h 419737"/>
                  <a:gd name="connsiteX869" fmla="*/ 376272 w 418564"/>
                  <a:gd name="connsiteY869" fmla="*/ 230956 h 419737"/>
                  <a:gd name="connsiteX870" fmla="*/ 376272 w 418564"/>
                  <a:gd name="connsiteY870" fmla="*/ 230956 h 419737"/>
                  <a:gd name="connsiteX871" fmla="*/ 377170 w 418564"/>
                  <a:gd name="connsiteY871" fmla="*/ 230542 h 419737"/>
                  <a:gd name="connsiteX872" fmla="*/ 377239 w 418564"/>
                  <a:gd name="connsiteY872" fmla="*/ 230542 h 419737"/>
                  <a:gd name="connsiteX873" fmla="*/ 377446 w 418564"/>
                  <a:gd name="connsiteY873" fmla="*/ 230473 h 419737"/>
                  <a:gd name="connsiteX874" fmla="*/ 377515 w 418564"/>
                  <a:gd name="connsiteY874" fmla="*/ 230404 h 419737"/>
                  <a:gd name="connsiteX875" fmla="*/ 378344 w 418564"/>
                  <a:gd name="connsiteY875" fmla="*/ 230059 h 419737"/>
                  <a:gd name="connsiteX876" fmla="*/ 378413 w 418564"/>
                  <a:gd name="connsiteY876" fmla="*/ 229990 h 419737"/>
                  <a:gd name="connsiteX877" fmla="*/ 378620 w 418564"/>
                  <a:gd name="connsiteY877" fmla="*/ 229852 h 419737"/>
                  <a:gd name="connsiteX878" fmla="*/ 378689 w 418564"/>
                  <a:gd name="connsiteY878" fmla="*/ 229783 h 419737"/>
                  <a:gd name="connsiteX879" fmla="*/ 380760 w 418564"/>
                  <a:gd name="connsiteY879" fmla="*/ 228816 h 419737"/>
                  <a:gd name="connsiteX880" fmla="*/ 380829 w 418564"/>
                  <a:gd name="connsiteY880" fmla="*/ 228816 h 419737"/>
                  <a:gd name="connsiteX881" fmla="*/ 382279 w 418564"/>
                  <a:gd name="connsiteY881" fmla="*/ 228057 h 419737"/>
                  <a:gd name="connsiteX882" fmla="*/ 382279 w 418564"/>
                  <a:gd name="connsiteY882" fmla="*/ 228057 h 419737"/>
                  <a:gd name="connsiteX883" fmla="*/ 383107 w 418564"/>
                  <a:gd name="connsiteY883" fmla="*/ 227643 h 419737"/>
                  <a:gd name="connsiteX884" fmla="*/ 383107 w 418564"/>
                  <a:gd name="connsiteY884" fmla="*/ 227643 h 419737"/>
                  <a:gd name="connsiteX885" fmla="*/ 383383 w 418564"/>
                  <a:gd name="connsiteY885" fmla="*/ 227505 h 419737"/>
                  <a:gd name="connsiteX886" fmla="*/ 384281 w 418564"/>
                  <a:gd name="connsiteY886" fmla="*/ 227021 h 419737"/>
                  <a:gd name="connsiteX887" fmla="*/ 384350 w 418564"/>
                  <a:gd name="connsiteY887" fmla="*/ 226952 h 419737"/>
                  <a:gd name="connsiteX888" fmla="*/ 384626 w 418564"/>
                  <a:gd name="connsiteY888" fmla="*/ 226814 h 419737"/>
                  <a:gd name="connsiteX889" fmla="*/ 384695 w 418564"/>
                  <a:gd name="connsiteY889" fmla="*/ 226814 h 419737"/>
                  <a:gd name="connsiteX890" fmla="*/ 386628 w 418564"/>
                  <a:gd name="connsiteY890" fmla="*/ 225710 h 419737"/>
                  <a:gd name="connsiteX891" fmla="*/ 386697 w 418564"/>
                  <a:gd name="connsiteY891" fmla="*/ 225710 h 419737"/>
                  <a:gd name="connsiteX892" fmla="*/ 386973 w 418564"/>
                  <a:gd name="connsiteY892" fmla="*/ 225572 h 419737"/>
                  <a:gd name="connsiteX893" fmla="*/ 387249 w 418564"/>
                  <a:gd name="connsiteY893" fmla="*/ 225433 h 419737"/>
                  <a:gd name="connsiteX894" fmla="*/ 387387 w 418564"/>
                  <a:gd name="connsiteY894" fmla="*/ 225364 h 419737"/>
                  <a:gd name="connsiteX895" fmla="*/ 388147 w 418564"/>
                  <a:gd name="connsiteY895" fmla="*/ 224950 h 419737"/>
                  <a:gd name="connsiteX896" fmla="*/ 388216 w 418564"/>
                  <a:gd name="connsiteY896" fmla="*/ 224881 h 419737"/>
                  <a:gd name="connsiteX897" fmla="*/ 388354 w 418564"/>
                  <a:gd name="connsiteY897" fmla="*/ 224812 h 419737"/>
                  <a:gd name="connsiteX898" fmla="*/ 388561 w 418564"/>
                  <a:gd name="connsiteY898" fmla="*/ 224674 h 419737"/>
                  <a:gd name="connsiteX899" fmla="*/ 392289 w 418564"/>
                  <a:gd name="connsiteY899" fmla="*/ 222327 h 419737"/>
                  <a:gd name="connsiteX900" fmla="*/ 392151 w 418564"/>
                  <a:gd name="connsiteY900" fmla="*/ 222396 h 419737"/>
                  <a:gd name="connsiteX901" fmla="*/ 392496 w 418564"/>
                  <a:gd name="connsiteY901" fmla="*/ 222120 h 419737"/>
                  <a:gd name="connsiteX902" fmla="*/ 392565 w 418564"/>
                  <a:gd name="connsiteY902" fmla="*/ 222051 h 419737"/>
                  <a:gd name="connsiteX903" fmla="*/ 392841 w 418564"/>
                  <a:gd name="connsiteY903" fmla="*/ 221844 h 419737"/>
                  <a:gd name="connsiteX904" fmla="*/ 392910 w 418564"/>
                  <a:gd name="connsiteY904" fmla="*/ 221844 h 419737"/>
                  <a:gd name="connsiteX905" fmla="*/ 393670 w 418564"/>
                  <a:gd name="connsiteY905" fmla="*/ 221291 h 419737"/>
                  <a:gd name="connsiteX906" fmla="*/ 393670 w 418564"/>
                  <a:gd name="connsiteY906" fmla="*/ 221291 h 419737"/>
                  <a:gd name="connsiteX907" fmla="*/ 393808 w 418564"/>
                  <a:gd name="connsiteY907" fmla="*/ 221222 h 419737"/>
                  <a:gd name="connsiteX908" fmla="*/ 394084 w 418564"/>
                  <a:gd name="connsiteY908" fmla="*/ 221015 h 419737"/>
                  <a:gd name="connsiteX909" fmla="*/ 394774 w 418564"/>
                  <a:gd name="connsiteY909" fmla="*/ 220532 h 419737"/>
                  <a:gd name="connsiteX910" fmla="*/ 394774 w 418564"/>
                  <a:gd name="connsiteY910" fmla="*/ 220532 h 419737"/>
                  <a:gd name="connsiteX911" fmla="*/ 394981 w 418564"/>
                  <a:gd name="connsiteY911" fmla="*/ 220394 h 419737"/>
                  <a:gd name="connsiteX912" fmla="*/ 395119 w 418564"/>
                  <a:gd name="connsiteY912" fmla="*/ 220256 h 419737"/>
                  <a:gd name="connsiteX913" fmla="*/ 395810 w 418564"/>
                  <a:gd name="connsiteY913" fmla="*/ 219773 h 419737"/>
                  <a:gd name="connsiteX914" fmla="*/ 395810 w 418564"/>
                  <a:gd name="connsiteY914" fmla="*/ 219773 h 419737"/>
                  <a:gd name="connsiteX915" fmla="*/ 395879 w 418564"/>
                  <a:gd name="connsiteY915" fmla="*/ 219703 h 419737"/>
                  <a:gd name="connsiteX916" fmla="*/ 396017 w 418564"/>
                  <a:gd name="connsiteY916" fmla="*/ 219565 h 419737"/>
                  <a:gd name="connsiteX917" fmla="*/ 396017 w 418564"/>
                  <a:gd name="connsiteY917" fmla="*/ 219565 h 419737"/>
                  <a:gd name="connsiteX918" fmla="*/ 398916 w 418564"/>
                  <a:gd name="connsiteY918" fmla="*/ 217356 h 419737"/>
                  <a:gd name="connsiteX919" fmla="*/ 398916 w 418564"/>
                  <a:gd name="connsiteY919" fmla="*/ 217356 h 419737"/>
                  <a:gd name="connsiteX920" fmla="*/ 399952 w 418564"/>
                  <a:gd name="connsiteY920" fmla="*/ 216528 h 419737"/>
                  <a:gd name="connsiteX921" fmla="*/ 400021 w 418564"/>
                  <a:gd name="connsiteY921" fmla="*/ 216459 h 419737"/>
                  <a:gd name="connsiteX922" fmla="*/ 400159 w 418564"/>
                  <a:gd name="connsiteY922" fmla="*/ 216321 h 419737"/>
                  <a:gd name="connsiteX923" fmla="*/ 400297 w 418564"/>
                  <a:gd name="connsiteY923" fmla="*/ 216183 h 419737"/>
                  <a:gd name="connsiteX924" fmla="*/ 400987 w 418564"/>
                  <a:gd name="connsiteY924" fmla="*/ 215630 h 419737"/>
                  <a:gd name="connsiteX925" fmla="*/ 401056 w 418564"/>
                  <a:gd name="connsiteY925" fmla="*/ 215561 h 419737"/>
                  <a:gd name="connsiteX926" fmla="*/ 401125 w 418564"/>
                  <a:gd name="connsiteY926" fmla="*/ 215492 h 419737"/>
                  <a:gd name="connsiteX927" fmla="*/ 402023 w 418564"/>
                  <a:gd name="connsiteY927" fmla="*/ 214733 h 419737"/>
                  <a:gd name="connsiteX928" fmla="*/ 402023 w 418564"/>
                  <a:gd name="connsiteY928" fmla="*/ 214733 h 419737"/>
                  <a:gd name="connsiteX929" fmla="*/ 402023 w 418564"/>
                  <a:gd name="connsiteY929" fmla="*/ 214733 h 419737"/>
                  <a:gd name="connsiteX930" fmla="*/ 402989 w 418564"/>
                  <a:gd name="connsiteY930" fmla="*/ 213904 h 419737"/>
                  <a:gd name="connsiteX931" fmla="*/ 402989 w 418564"/>
                  <a:gd name="connsiteY931" fmla="*/ 213904 h 419737"/>
                  <a:gd name="connsiteX932" fmla="*/ 404991 w 418564"/>
                  <a:gd name="connsiteY932" fmla="*/ 212110 h 419737"/>
                  <a:gd name="connsiteX933" fmla="*/ 405060 w 418564"/>
                  <a:gd name="connsiteY933" fmla="*/ 212041 h 419737"/>
                  <a:gd name="connsiteX934" fmla="*/ 406027 w 418564"/>
                  <a:gd name="connsiteY934" fmla="*/ 211143 h 419737"/>
                  <a:gd name="connsiteX935" fmla="*/ 406993 w 418564"/>
                  <a:gd name="connsiteY935" fmla="*/ 210246 h 419737"/>
                  <a:gd name="connsiteX936" fmla="*/ 406993 w 418564"/>
                  <a:gd name="connsiteY936" fmla="*/ 210177 h 419737"/>
                  <a:gd name="connsiteX937" fmla="*/ 407891 w 418564"/>
                  <a:gd name="connsiteY937" fmla="*/ 209279 h 419737"/>
                  <a:gd name="connsiteX938" fmla="*/ 407891 w 418564"/>
                  <a:gd name="connsiteY938" fmla="*/ 209279 h 419737"/>
                  <a:gd name="connsiteX939" fmla="*/ 407960 w 418564"/>
                  <a:gd name="connsiteY939" fmla="*/ 209210 h 419737"/>
                  <a:gd name="connsiteX940" fmla="*/ 408926 w 418564"/>
                  <a:gd name="connsiteY940" fmla="*/ 208244 h 419737"/>
                  <a:gd name="connsiteX941" fmla="*/ 409824 w 418564"/>
                  <a:gd name="connsiteY941" fmla="*/ 207277 h 419737"/>
                  <a:gd name="connsiteX942" fmla="*/ 409824 w 418564"/>
                  <a:gd name="connsiteY942" fmla="*/ 207277 h 419737"/>
                  <a:gd name="connsiteX943" fmla="*/ 409824 w 418564"/>
                  <a:gd name="connsiteY943" fmla="*/ 207277 h 419737"/>
                  <a:gd name="connsiteX944" fmla="*/ 410514 w 418564"/>
                  <a:gd name="connsiteY944" fmla="*/ 206518 h 419737"/>
                  <a:gd name="connsiteX945" fmla="*/ 410514 w 418564"/>
                  <a:gd name="connsiteY945" fmla="*/ 206518 h 419737"/>
                  <a:gd name="connsiteX946" fmla="*/ 410721 w 418564"/>
                  <a:gd name="connsiteY946" fmla="*/ 206311 h 419737"/>
                  <a:gd name="connsiteX947" fmla="*/ 410721 w 418564"/>
                  <a:gd name="connsiteY947" fmla="*/ 206311 h 419737"/>
                  <a:gd name="connsiteX948" fmla="*/ 411343 w 418564"/>
                  <a:gd name="connsiteY948" fmla="*/ 205620 h 419737"/>
                  <a:gd name="connsiteX949" fmla="*/ 411619 w 418564"/>
                  <a:gd name="connsiteY949" fmla="*/ 205344 h 419737"/>
                  <a:gd name="connsiteX950" fmla="*/ 411619 w 418564"/>
                  <a:gd name="connsiteY950" fmla="*/ 205344 h 419737"/>
                  <a:gd name="connsiteX951" fmla="*/ 411619 w 418564"/>
                  <a:gd name="connsiteY951" fmla="*/ 205344 h 419737"/>
                  <a:gd name="connsiteX952" fmla="*/ 412378 w 418564"/>
                  <a:gd name="connsiteY952" fmla="*/ 204516 h 419737"/>
                  <a:gd name="connsiteX953" fmla="*/ 412516 w 418564"/>
                  <a:gd name="connsiteY953" fmla="*/ 204378 h 419737"/>
                  <a:gd name="connsiteX954" fmla="*/ 413138 w 418564"/>
                  <a:gd name="connsiteY954" fmla="*/ 203618 h 419737"/>
                  <a:gd name="connsiteX955" fmla="*/ 413276 w 418564"/>
                  <a:gd name="connsiteY955" fmla="*/ 203411 h 419737"/>
                  <a:gd name="connsiteX956" fmla="*/ 413345 w 418564"/>
                  <a:gd name="connsiteY956" fmla="*/ 203342 h 419737"/>
                  <a:gd name="connsiteX957" fmla="*/ 413345 w 418564"/>
                  <a:gd name="connsiteY957" fmla="*/ 203342 h 419737"/>
                  <a:gd name="connsiteX958" fmla="*/ 414035 w 418564"/>
                  <a:gd name="connsiteY958" fmla="*/ 202445 h 419737"/>
                  <a:gd name="connsiteX959" fmla="*/ 414104 w 418564"/>
                  <a:gd name="connsiteY959" fmla="*/ 202306 h 419737"/>
                  <a:gd name="connsiteX960" fmla="*/ 414173 w 418564"/>
                  <a:gd name="connsiteY960" fmla="*/ 202237 h 419737"/>
                  <a:gd name="connsiteX961" fmla="*/ 414173 w 418564"/>
                  <a:gd name="connsiteY961" fmla="*/ 202168 h 419737"/>
                  <a:gd name="connsiteX962" fmla="*/ 414794 w 418564"/>
                  <a:gd name="connsiteY962" fmla="*/ 201409 h 419737"/>
                  <a:gd name="connsiteX963" fmla="*/ 414864 w 418564"/>
                  <a:gd name="connsiteY963" fmla="*/ 201340 h 419737"/>
                  <a:gd name="connsiteX964" fmla="*/ 414933 w 418564"/>
                  <a:gd name="connsiteY964" fmla="*/ 201202 h 419737"/>
                  <a:gd name="connsiteX965" fmla="*/ 415002 w 418564"/>
                  <a:gd name="connsiteY965" fmla="*/ 201133 h 419737"/>
                  <a:gd name="connsiteX966" fmla="*/ 415761 w 418564"/>
                  <a:gd name="connsiteY966" fmla="*/ 200166 h 419737"/>
                  <a:gd name="connsiteX967" fmla="*/ 415761 w 418564"/>
                  <a:gd name="connsiteY967" fmla="*/ 200166 h 419737"/>
                  <a:gd name="connsiteX968" fmla="*/ 415899 w 418564"/>
                  <a:gd name="connsiteY968" fmla="*/ 199959 h 419737"/>
                  <a:gd name="connsiteX969" fmla="*/ 416037 w 418564"/>
                  <a:gd name="connsiteY969" fmla="*/ 199821 h 419737"/>
                  <a:gd name="connsiteX970" fmla="*/ 416382 w 418564"/>
                  <a:gd name="connsiteY970" fmla="*/ 199407 h 419737"/>
                  <a:gd name="connsiteX971" fmla="*/ 416382 w 418564"/>
                  <a:gd name="connsiteY971" fmla="*/ 199407 h 419737"/>
                  <a:gd name="connsiteX972" fmla="*/ 416589 w 418564"/>
                  <a:gd name="connsiteY972" fmla="*/ 199200 h 419737"/>
                  <a:gd name="connsiteX973" fmla="*/ 416589 w 418564"/>
                  <a:gd name="connsiteY973" fmla="*/ 199200 h 419737"/>
                  <a:gd name="connsiteX974" fmla="*/ 417142 w 418564"/>
                  <a:gd name="connsiteY974" fmla="*/ 198440 h 419737"/>
                  <a:gd name="connsiteX975" fmla="*/ 417418 w 418564"/>
                  <a:gd name="connsiteY975" fmla="*/ 198095 h 419737"/>
                  <a:gd name="connsiteX976" fmla="*/ 417418 w 418564"/>
                  <a:gd name="connsiteY976" fmla="*/ 198026 h 419737"/>
                  <a:gd name="connsiteX977" fmla="*/ 418177 w 418564"/>
                  <a:gd name="connsiteY977" fmla="*/ 196922 h 419737"/>
                  <a:gd name="connsiteX978" fmla="*/ 418315 w 418564"/>
                  <a:gd name="connsiteY978" fmla="*/ 196715 h 419737"/>
                  <a:gd name="connsiteX979" fmla="*/ 418660 w 418564"/>
                  <a:gd name="connsiteY979" fmla="*/ 196231 h 419737"/>
                  <a:gd name="connsiteX980" fmla="*/ 394912 w 418564"/>
                  <a:gd name="connsiteY980" fmla="*/ 174623 h 419737"/>
                  <a:gd name="connsiteX981" fmla="*/ 394774 w 418564"/>
                  <a:gd name="connsiteY981" fmla="*/ 174761 h 419737"/>
                  <a:gd name="connsiteX982" fmla="*/ 394705 w 418564"/>
                  <a:gd name="connsiteY982" fmla="*/ 174899 h 419737"/>
                  <a:gd name="connsiteX983" fmla="*/ 394429 w 418564"/>
                  <a:gd name="connsiteY983" fmla="*/ 175383 h 419737"/>
                  <a:gd name="connsiteX984" fmla="*/ 394360 w 418564"/>
                  <a:gd name="connsiteY984" fmla="*/ 175452 h 419737"/>
                  <a:gd name="connsiteX985" fmla="*/ 394153 w 418564"/>
                  <a:gd name="connsiteY985" fmla="*/ 175728 h 419737"/>
                  <a:gd name="connsiteX986" fmla="*/ 392841 w 418564"/>
                  <a:gd name="connsiteY986" fmla="*/ 174968 h 419737"/>
                  <a:gd name="connsiteX987" fmla="*/ 350177 w 418564"/>
                  <a:gd name="connsiteY987" fmla="*/ 163025 h 419737"/>
                  <a:gd name="connsiteX988" fmla="*/ 350177 w 418564"/>
                  <a:gd name="connsiteY988" fmla="*/ 163025 h 419737"/>
                  <a:gd name="connsiteX989" fmla="*/ 395533 w 418564"/>
                  <a:gd name="connsiteY989" fmla="*/ 174209 h 419737"/>
                  <a:gd name="connsiteX990" fmla="*/ 395533 w 418564"/>
                  <a:gd name="connsiteY990" fmla="*/ 174209 h 419737"/>
                  <a:gd name="connsiteX991" fmla="*/ 395533 w 418564"/>
                  <a:gd name="connsiteY991" fmla="*/ 174209 h 419737"/>
                  <a:gd name="connsiteX992" fmla="*/ 395533 w 418564"/>
                  <a:gd name="connsiteY992" fmla="*/ 174209 h 419737"/>
                  <a:gd name="connsiteX993" fmla="*/ 395533 w 418564"/>
                  <a:gd name="connsiteY993" fmla="*/ 174209 h 419737"/>
                  <a:gd name="connsiteX994" fmla="*/ 377791 w 418564"/>
                  <a:gd name="connsiteY994" fmla="*/ 193470 h 419737"/>
                  <a:gd name="connsiteX995" fmla="*/ 377584 w 418564"/>
                  <a:gd name="connsiteY995" fmla="*/ 193608 h 419737"/>
                  <a:gd name="connsiteX996" fmla="*/ 377584 w 418564"/>
                  <a:gd name="connsiteY996" fmla="*/ 193608 h 419737"/>
                  <a:gd name="connsiteX997" fmla="*/ 377377 w 418564"/>
                  <a:gd name="connsiteY997" fmla="*/ 193746 h 419737"/>
                  <a:gd name="connsiteX998" fmla="*/ 376618 w 418564"/>
                  <a:gd name="connsiteY998" fmla="*/ 194298 h 419737"/>
                  <a:gd name="connsiteX999" fmla="*/ 376618 w 418564"/>
                  <a:gd name="connsiteY999" fmla="*/ 194298 h 419737"/>
                  <a:gd name="connsiteX1000" fmla="*/ 376618 w 418564"/>
                  <a:gd name="connsiteY1000" fmla="*/ 194298 h 419737"/>
                  <a:gd name="connsiteX1001" fmla="*/ 375927 w 418564"/>
                  <a:gd name="connsiteY1001" fmla="*/ 194782 h 419737"/>
                  <a:gd name="connsiteX1002" fmla="*/ 375858 w 418564"/>
                  <a:gd name="connsiteY1002" fmla="*/ 194782 h 419737"/>
                  <a:gd name="connsiteX1003" fmla="*/ 375237 w 418564"/>
                  <a:gd name="connsiteY1003" fmla="*/ 195196 h 419737"/>
                  <a:gd name="connsiteX1004" fmla="*/ 375168 w 418564"/>
                  <a:gd name="connsiteY1004" fmla="*/ 195265 h 419737"/>
                  <a:gd name="connsiteX1005" fmla="*/ 375030 w 418564"/>
                  <a:gd name="connsiteY1005" fmla="*/ 195334 h 419737"/>
                  <a:gd name="connsiteX1006" fmla="*/ 374892 w 418564"/>
                  <a:gd name="connsiteY1006" fmla="*/ 195403 h 419737"/>
                  <a:gd name="connsiteX1007" fmla="*/ 372337 w 418564"/>
                  <a:gd name="connsiteY1007" fmla="*/ 197060 h 419737"/>
                  <a:gd name="connsiteX1008" fmla="*/ 372268 w 418564"/>
                  <a:gd name="connsiteY1008" fmla="*/ 197129 h 419737"/>
                  <a:gd name="connsiteX1009" fmla="*/ 371992 w 418564"/>
                  <a:gd name="connsiteY1009" fmla="*/ 197267 h 419737"/>
                  <a:gd name="connsiteX1010" fmla="*/ 371923 w 418564"/>
                  <a:gd name="connsiteY1010" fmla="*/ 197336 h 419737"/>
                  <a:gd name="connsiteX1011" fmla="*/ 371923 w 418564"/>
                  <a:gd name="connsiteY1011" fmla="*/ 197336 h 419737"/>
                  <a:gd name="connsiteX1012" fmla="*/ 371233 w 418564"/>
                  <a:gd name="connsiteY1012" fmla="*/ 197750 h 419737"/>
                  <a:gd name="connsiteX1013" fmla="*/ 371233 w 418564"/>
                  <a:gd name="connsiteY1013" fmla="*/ 197750 h 419737"/>
                  <a:gd name="connsiteX1014" fmla="*/ 371233 w 418564"/>
                  <a:gd name="connsiteY1014" fmla="*/ 197750 h 419737"/>
                  <a:gd name="connsiteX1015" fmla="*/ 371026 w 418564"/>
                  <a:gd name="connsiteY1015" fmla="*/ 197888 h 419737"/>
                  <a:gd name="connsiteX1016" fmla="*/ 370957 w 418564"/>
                  <a:gd name="connsiteY1016" fmla="*/ 197888 h 419737"/>
                  <a:gd name="connsiteX1017" fmla="*/ 369576 w 418564"/>
                  <a:gd name="connsiteY1017" fmla="*/ 198717 h 419737"/>
                  <a:gd name="connsiteX1018" fmla="*/ 369507 w 418564"/>
                  <a:gd name="connsiteY1018" fmla="*/ 198717 h 419737"/>
                  <a:gd name="connsiteX1019" fmla="*/ 369300 w 418564"/>
                  <a:gd name="connsiteY1019" fmla="*/ 198855 h 419737"/>
                  <a:gd name="connsiteX1020" fmla="*/ 368748 w 418564"/>
                  <a:gd name="connsiteY1020" fmla="*/ 199131 h 419737"/>
                  <a:gd name="connsiteX1021" fmla="*/ 368540 w 418564"/>
                  <a:gd name="connsiteY1021" fmla="*/ 199269 h 419737"/>
                  <a:gd name="connsiteX1022" fmla="*/ 368540 w 418564"/>
                  <a:gd name="connsiteY1022" fmla="*/ 199269 h 419737"/>
                  <a:gd name="connsiteX1023" fmla="*/ 367919 w 418564"/>
                  <a:gd name="connsiteY1023" fmla="*/ 199614 h 419737"/>
                  <a:gd name="connsiteX1024" fmla="*/ 367919 w 418564"/>
                  <a:gd name="connsiteY1024" fmla="*/ 199614 h 419737"/>
                  <a:gd name="connsiteX1025" fmla="*/ 366884 w 418564"/>
                  <a:gd name="connsiteY1025" fmla="*/ 200166 h 419737"/>
                  <a:gd name="connsiteX1026" fmla="*/ 365434 w 418564"/>
                  <a:gd name="connsiteY1026" fmla="*/ 200857 h 419737"/>
                  <a:gd name="connsiteX1027" fmla="*/ 365365 w 418564"/>
                  <a:gd name="connsiteY1027" fmla="*/ 200926 h 419737"/>
                  <a:gd name="connsiteX1028" fmla="*/ 365158 w 418564"/>
                  <a:gd name="connsiteY1028" fmla="*/ 200995 h 419737"/>
                  <a:gd name="connsiteX1029" fmla="*/ 364605 w 418564"/>
                  <a:gd name="connsiteY1029" fmla="*/ 201271 h 419737"/>
                  <a:gd name="connsiteX1030" fmla="*/ 364536 w 418564"/>
                  <a:gd name="connsiteY1030" fmla="*/ 201340 h 419737"/>
                  <a:gd name="connsiteX1031" fmla="*/ 364329 w 418564"/>
                  <a:gd name="connsiteY1031" fmla="*/ 201409 h 419737"/>
                  <a:gd name="connsiteX1032" fmla="*/ 363777 w 418564"/>
                  <a:gd name="connsiteY1032" fmla="*/ 201685 h 419737"/>
                  <a:gd name="connsiteX1033" fmla="*/ 363570 w 418564"/>
                  <a:gd name="connsiteY1033" fmla="*/ 201754 h 419737"/>
                  <a:gd name="connsiteX1034" fmla="*/ 363570 w 418564"/>
                  <a:gd name="connsiteY1034" fmla="*/ 201754 h 419737"/>
                  <a:gd name="connsiteX1035" fmla="*/ 362051 w 418564"/>
                  <a:gd name="connsiteY1035" fmla="*/ 202375 h 419737"/>
                  <a:gd name="connsiteX1036" fmla="*/ 361913 w 418564"/>
                  <a:gd name="connsiteY1036" fmla="*/ 202445 h 419737"/>
                  <a:gd name="connsiteX1037" fmla="*/ 361844 w 418564"/>
                  <a:gd name="connsiteY1037" fmla="*/ 202445 h 419737"/>
                  <a:gd name="connsiteX1038" fmla="*/ 360325 w 418564"/>
                  <a:gd name="connsiteY1038" fmla="*/ 202997 h 419737"/>
                  <a:gd name="connsiteX1039" fmla="*/ 360256 w 418564"/>
                  <a:gd name="connsiteY1039" fmla="*/ 202997 h 419737"/>
                  <a:gd name="connsiteX1040" fmla="*/ 360118 w 418564"/>
                  <a:gd name="connsiteY1040" fmla="*/ 203066 h 419737"/>
                  <a:gd name="connsiteX1041" fmla="*/ 360049 w 418564"/>
                  <a:gd name="connsiteY1041" fmla="*/ 203066 h 419737"/>
                  <a:gd name="connsiteX1042" fmla="*/ 359980 w 418564"/>
                  <a:gd name="connsiteY1042" fmla="*/ 203066 h 419737"/>
                  <a:gd name="connsiteX1043" fmla="*/ 359428 w 418564"/>
                  <a:gd name="connsiteY1043" fmla="*/ 203273 h 419737"/>
                  <a:gd name="connsiteX1044" fmla="*/ 359359 w 418564"/>
                  <a:gd name="connsiteY1044" fmla="*/ 203273 h 419737"/>
                  <a:gd name="connsiteX1045" fmla="*/ 359152 w 418564"/>
                  <a:gd name="connsiteY1045" fmla="*/ 203342 h 419737"/>
                  <a:gd name="connsiteX1046" fmla="*/ 358530 w 418564"/>
                  <a:gd name="connsiteY1046" fmla="*/ 203549 h 419737"/>
                  <a:gd name="connsiteX1047" fmla="*/ 358323 w 418564"/>
                  <a:gd name="connsiteY1047" fmla="*/ 203618 h 419737"/>
                  <a:gd name="connsiteX1048" fmla="*/ 358323 w 418564"/>
                  <a:gd name="connsiteY1048" fmla="*/ 203618 h 419737"/>
                  <a:gd name="connsiteX1049" fmla="*/ 357633 w 418564"/>
                  <a:gd name="connsiteY1049" fmla="*/ 203825 h 419737"/>
                  <a:gd name="connsiteX1050" fmla="*/ 357426 w 418564"/>
                  <a:gd name="connsiteY1050" fmla="*/ 203894 h 419737"/>
                  <a:gd name="connsiteX1051" fmla="*/ 357357 w 418564"/>
                  <a:gd name="connsiteY1051" fmla="*/ 203894 h 419737"/>
                  <a:gd name="connsiteX1052" fmla="*/ 356666 w 418564"/>
                  <a:gd name="connsiteY1052" fmla="*/ 204101 h 419737"/>
                  <a:gd name="connsiteX1053" fmla="*/ 356528 w 418564"/>
                  <a:gd name="connsiteY1053" fmla="*/ 204170 h 419737"/>
                  <a:gd name="connsiteX1054" fmla="*/ 356459 w 418564"/>
                  <a:gd name="connsiteY1054" fmla="*/ 204170 h 419737"/>
                  <a:gd name="connsiteX1055" fmla="*/ 355769 w 418564"/>
                  <a:gd name="connsiteY1055" fmla="*/ 204378 h 419737"/>
                  <a:gd name="connsiteX1056" fmla="*/ 355631 w 418564"/>
                  <a:gd name="connsiteY1056" fmla="*/ 204447 h 419737"/>
                  <a:gd name="connsiteX1057" fmla="*/ 355562 w 418564"/>
                  <a:gd name="connsiteY1057" fmla="*/ 204447 h 419737"/>
                  <a:gd name="connsiteX1058" fmla="*/ 354664 w 418564"/>
                  <a:gd name="connsiteY1058" fmla="*/ 204723 h 419737"/>
                  <a:gd name="connsiteX1059" fmla="*/ 354457 w 418564"/>
                  <a:gd name="connsiteY1059" fmla="*/ 204792 h 419737"/>
                  <a:gd name="connsiteX1060" fmla="*/ 353974 w 418564"/>
                  <a:gd name="connsiteY1060" fmla="*/ 204930 h 419737"/>
                  <a:gd name="connsiteX1061" fmla="*/ 353767 w 418564"/>
                  <a:gd name="connsiteY1061" fmla="*/ 204999 h 419737"/>
                  <a:gd name="connsiteX1062" fmla="*/ 353076 w 418564"/>
                  <a:gd name="connsiteY1062" fmla="*/ 205206 h 419737"/>
                  <a:gd name="connsiteX1063" fmla="*/ 352869 w 418564"/>
                  <a:gd name="connsiteY1063" fmla="*/ 205275 h 419737"/>
                  <a:gd name="connsiteX1064" fmla="*/ 352248 w 418564"/>
                  <a:gd name="connsiteY1064" fmla="*/ 205413 h 419737"/>
                  <a:gd name="connsiteX1065" fmla="*/ 352248 w 418564"/>
                  <a:gd name="connsiteY1065" fmla="*/ 205413 h 419737"/>
                  <a:gd name="connsiteX1066" fmla="*/ 352041 w 418564"/>
                  <a:gd name="connsiteY1066" fmla="*/ 205482 h 419737"/>
                  <a:gd name="connsiteX1067" fmla="*/ 352041 w 418564"/>
                  <a:gd name="connsiteY1067" fmla="*/ 205482 h 419737"/>
                  <a:gd name="connsiteX1068" fmla="*/ 351351 w 418564"/>
                  <a:gd name="connsiteY1068" fmla="*/ 205620 h 419737"/>
                  <a:gd name="connsiteX1069" fmla="*/ 351351 w 418564"/>
                  <a:gd name="connsiteY1069" fmla="*/ 205620 h 419737"/>
                  <a:gd name="connsiteX1070" fmla="*/ 351143 w 418564"/>
                  <a:gd name="connsiteY1070" fmla="*/ 205689 h 419737"/>
                  <a:gd name="connsiteX1071" fmla="*/ 350522 w 418564"/>
                  <a:gd name="connsiteY1071" fmla="*/ 205827 h 419737"/>
                  <a:gd name="connsiteX1072" fmla="*/ 350315 w 418564"/>
                  <a:gd name="connsiteY1072" fmla="*/ 205896 h 419737"/>
                  <a:gd name="connsiteX1073" fmla="*/ 350246 w 418564"/>
                  <a:gd name="connsiteY1073" fmla="*/ 205896 h 419737"/>
                  <a:gd name="connsiteX1074" fmla="*/ 349970 w 418564"/>
                  <a:gd name="connsiteY1074" fmla="*/ 205965 h 419737"/>
                  <a:gd name="connsiteX1075" fmla="*/ 377791 w 418564"/>
                  <a:gd name="connsiteY1075" fmla="*/ 193470 h 419737"/>
                  <a:gd name="connsiteX1076" fmla="*/ 377791 w 418564"/>
                  <a:gd name="connsiteY1076" fmla="*/ 193470 h 419737"/>
                  <a:gd name="connsiteX1077" fmla="*/ 81351 w 418564"/>
                  <a:gd name="connsiteY1077" fmla="*/ 212524 h 419737"/>
                  <a:gd name="connsiteX1078" fmla="*/ 24880 w 418564"/>
                  <a:gd name="connsiteY1078" fmla="*/ 243452 h 419737"/>
                  <a:gd name="connsiteX1079" fmla="*/ 47938 w 418564"/>
                  <a:gd name="connsiteY1079" fmla="*/ 221982 h 419737"/>
                  <a:gd name="connsiteX1080" fmla="*/ 47938 w 418564"/>
                  <a:gd name="connsiteY1080" fmla="*/ 221982 h 419737"/>
                  <a:gd name="connsiteX1081" fmla="*/ 81351 w 418564"/>
                  <a:gd name="connsiteY1081" fmla="*/ 212524 h 419737"/>
                  <a:gd name="connsiteX1082" fmla="*/ 81351 w 418564"/>
                  <a:gd name="connsiteY1082" fmla="*/ 212524 h 419737"/>
                  <a:gd name="connsiteX1083" fmla="*/ 172133 w 418564"/>
                  <a:gd name="connsiteY1083" fmla="*/ 264577 h 419737"/>
                  <a:gd name="connsiteX1084" fmla="*/ 88324 w 418564"/>
                  <a:gd name="connsiteY1084" fmla="*/ 328504 h 419737"/>
                  <a:gd name="connsiteX1085" fmla="*/ 85424 w 418564"/>
                  <a:gd name="connsiteY1085" fmla="*/ 353219 h 419737"/>
                  <a:gd name="connsiteX1086" fmla="*/ 85424 w 418564"/>
                  <a:gd name="connsiteY1086" fmla="*/ 353219 h 419737"/>
                  <a:gd name="connsiteX1087" fmla="*/ 92259 w 418564"/>
                  <a:gd name="connsiteY1087" fmla="*/ 384630 h 419737"/>
                  <a:gd name="connsiteX1088" fmla="*/ 92466 w 418564"/>
                  <a:gd name="connsiteY1088" fmla="*/ 384630 h 419737"/>
                  <a:gd name="connsiteX1089" fmla="*/ 92466 w 418564"/>
                  <a:gd name="connsiteY1089" fmla="*/ 384630 h 419737"/>
                  <a:gd name="connsiteX1090" fmla="*/ 93433 w 418564"/>
                  <a:gd name="connsiteY1090" fmla="*/ 384561 h 419737"/>
                  <a:gd name="connsiteX1091" fmla="*/ 93778 w 418564"/>
                  <a:gd name="connsiteY1091" fmla="*/ 384561 h 419737"/>
                  <a:gd name="connsiteX1092" fmla="*/ 93847 w 418564"/>
                  <a:gd name="connsiteY1092" fmla="*/ 384561 h 419737"/>
                  <a:gd name="connsiteX1093" fmla="*/ 94813 w 418564"/>
                  <a:gd name="connsiteY1093" fmla="*/ 384423 h 419737"/>
                  <a:gd name="connsiteX1094" fmla="*/ 95159 w 418564"/>
                  <a:gd name="connsiteY1094" fmla="*/ 384354 h 419737"/>
                  <a:gd name="connsiteX1095" fmla="*/ 98817 w 418564"/>
                  <a:gd name="connsiteY1095" fmla="*/ 383871 h 419737"/>
                  <a:gd name="connsiteX1096" fmla="*/ 98886 w 418564"/>
                  <a:gd name="connsiteY1096" fmla="*/ 383871 h 419737"/>
                  <a:gd name="connsiteX1097" fmla="*/ 99232 w 418564"/>
                  <a:gd name="connsiteY1097" fmla="*/ 383802 h 419737"/>
                  <a:gd name="connsiteX1098" fmla="*/ 99508 w 418564"/>
                  <a:gd name="connsiteY1098" fmla="*/ 383733 h 419737"/>
                  <a:gd name="connsiteX1099" fmla="*/ 99508 w 418564"/>
                  <a:gd name="connsiteY1099" fmla="*/ 383733 h 419737"/>
                  <a:gd name="connsiteX1100" fmla="*/ 99577 w 418564"/>
                  <a:gd name="connsiteY1100" fmla="*/ 383733 h 419737"/>
                  <a:gd name="connsiteX1101" fmla="*/ 100474 w 418564"/>
                  <a:gd name="connsiteY1101" fmla="*/ 383594 h 419737"/>
                  <a:gd name="connsiteX1102" fmla="*/ 100474 w 418564"/>
                  <a:gd name="connsiteY1102" fmla="*/ 383594 h 419737"/>
                  <a:gd name="connsiteX1103" fmla="*/ 101441 w 418564"/>
                  <a:gd name="connsiteY1103" fmla="*/ 383387 h 419737"/>
                  <a:gd name="connsiteX1104" fmla="*/ 101786 w 418564"/>
                  <a:gd name="connsiteY1104" fmla="*/ 383318 h 419737"/>
                  <a:gd name="connsiteX1105" fmla="*/ 101924 w 418564"/>
                  <a:gd name="connsiteY1105" fmla="*/ 383318 h 419737"/>
                  <a:gd name="connsiteX1106" fmla="*/ 102131 w 418564"/>
                  <a:gd name="connsiteY1106" fmla="*/ 383249 h 419737"/>
                  <a:gd name="connsiteX1107" fmla="*/ 102200 w 418564"/>
                  <a:gd name="connsiteY1107" fmla="*/ 383249 h 419737"/>
                  <a:gd name="connsiteX1108" fmla="*/ 103029 w 418564"/>
                  <a:gd name="connsiteY1108" fmla="*/ 383111 h 419737"/>
                  <a:gd name="connsiteX1109" fmla="*/ 103098 w 418564"/>
                  <a:gd name="connsiteY1109" fmla="*/ 383111 h 419737"/>
                  <a:gd name="connsiteX1110" fmla="*/ 103926 w 418564"/>
                  <a:gd name="connsiteY1110" fmla="*/ 382973 h 419737"/>
                  <a:gd name="connsiteX1111" fmla="*/ 103995 w 418564"/>
                  <a:gd name="connsiteY1111" fmla="*/ 382973 h 419737"/>
                  <a:gd name="connsiteX1112" fmla="*/ 104202 w 418564"/>
                  <a:gd name="connsiteY1112" fmla="*/ 382904 h 419737"/>
                  <a:gd name="connsiteX1113" fmla="*/ 105445 w 418564"/>
                  <a:gd name="connsiteY1113" fmla="*/ 382628 h 419737"/>
                  <a:gd name="connsiteX1114" fmla="*/ 105376 w 418564"/>
                  <a:gd name="connsiteY1114" fmla="*/ 382628 h 419737"/>
                  <a:gd name="connsiteX1115" fmla="*/ 105721 w 418564"/>
                  <a:gd name="connsiteY1115" fmla="*/ 382559 h 419737"/>
                  <a:gd name="connsiteX1116" fmla="*/ 105721 w 418564"/>
                  <a:gd name="connsiteY1116" fmla="*/ 382559 h 419737"/>
                  <a:gd name="connsiteX1117" fmla="*/ 107999 w 418564"/>
                  <a:gd name="connsiteY1117" fmla="*/ 382007 h 419737"/>
                  <a:gd name="connsiteX1118" fmla="*/ 108068 w 418564"/>
                  <a:gd name="connsiteY1118" fmla="*/ 382007 h 419737"/>
                  <a:gd name="connsiteX1119" fmla="*/ 108344 w 418564"/>
                  <a:gd name="connsiteY1119" fmla="*/ 381938 h 419737"/>
                  <a:gd name="connsiteX1120" fmla="*/ 108413 w 418564"/>
                  <a:gd name="connsiteY1120" fmla="*/ 381938 h 419737"/>
                  <a:gd name="connsiteX1121" fmla="*/ 109311 w 418564"/>
                  <a:gd name="connsiteY1121" fmla="*/ 381731 h 419737"/>
                  <a:gd name="connsiteX1122" fmla="*/ 109311 w 418564"/>
                  <a:gd name="connsiteY1122" fmla="*/ 381731 h 419737"/>
                  <a:gd name="connsiteX1123" fmla="*/ 112210 w 418564"/>
                  <a:gd name="connsiteY1123" fmla="*/ 380902 h 419737"/>
                  <a:gd name="connsiteX1124" fmla="*/ 112210 w 418564"/>
                  <a:gd name="connsiteY1124" fmla="*/ 380902 h 419737"/>
                  <a:gd name="connsiteX1125" fmla="*/ 114420 w 418564"/>
                  <a:gd name="connsiteY1125" fmla="*/ 380212 h 419737"/>
                  <a:gd name="connsiteX1126" fmla="*/ 114489 w 418564"/>
                  <a:gd name="connsiteY1126" fmla="*/ 380212 h 419737"/>
                  <a:gd name="connsiteX1127" fmla="*/ 114765 w 418564"/>
                  <a:gd name="connsiteY1127" fmla="*/ 380143 h 419737"/>
                  <a:gd name="connsiteX1128" fmla="*/ 114765 w 418564"/>
                  <a:gd name="connsiteY1128" fmla="*/ 380143 h 419737"/>
                  <a:gd name="connsiteX1129" fmla="*/ 115731 w 418564"/>
                  <a:gd name="connsiteY1129" fmla="*/ 379798 h 419737"/>
                  <a:gd name="connsiteX1130" fmla="*/ 116076 w 418564"/>
                  <a:gd name="connsiteY1130" fmla="*/ 379659 h 419737"/>
                  <a:gd name="connsiteX1131" fmla="*/ 116076 w 418564"/>
                  <a:gd name="connsiteY1131" fmla="*/ 379659 h 419737"/>
                  <a:gd name="connsiteX1132" fmla="*/ 119528 w 418564"/>
                  <a:gd name="connsiteY1132" fmla="*/ 378417 h 419737"/>
                  <a:gd name="connsiteX1133" fmla="*/ 119528 w 418564"/>
                  <a:gd name="connsiteY1133" fmla="*/ 378417 h 419737"/>
                  <a:gd name="connsiteX1134" fmla="*/ 121116 w 418564"/>
                  <a:gd name="connsiteY1134" fmla="*/ 377796 h 419737"/>
                  <a:gd name="connsiteX1135" fmla="*/ 121116 w 418564"/>
                  <a:gd name="connsiteY1135" fmla="*/ 377796 h 419737"/>
                  <a:gd name="connsiteX1136" fmla="*/ 122014 w 418564"/>
                  <a:gd name="connsiteY1136" fmla="*/ 377450 h 419737"/>
                  <a:gd name="connsiteX1137" fmla="*/ 122083 w 418564"/>
                  <a:gd name="connsiteY1137" fmla="*/ 377450 h 419737"/>
                  <a:gd name="connsiteX1138" fmla="*/ 122359 w 418564"/>
                  <a:gd name="connsiteY1138" fmla="*/ 377312 h 419737"/>
                  <a:gd name="connsiteX1139" fmla="*/ 122359 w 418564"/>
                  <a:gd name="connsiteY1139" fmla="*/ 377312 h 419737"/>
                  <a:gd name="connsiteX1140" fmla="*/ 123256 w 418564"/>
                  <a:gd name="connsiteY1140" fmla="*/ 376898 h 419737"/>
                  <a:gd name="connsiteX1141" fmla="*/ 123532 w 418564"/>
                  <a:gd name="connsiteY1141" fmla="*/ 376760 h 419737"/>
                  <a:gd name="connsiteX1142" fmla="*/ 123601 w 418564"/>
                  <a:gd name="connsiteY1142" fmla="*/ 376760 h 419737"/>
                  <a:gd name="connsiteX1143" fmla="*/ 124499 w 418564"/>
                  <a:gd name="connsiteY1143" fmla="*/ 376346 h 419737"/>
                  <a:gd name="connsiteX1144" fmla="*/ 124568 w 418564"/>
                  <a:gd name="connsiteY1144" fmla="*/ 376346 h 419737"/>
                  <a:gd name="connsiteX1145" fmla="*/ 124775 w 418564"/>
                  <a:gd name="connsiteY1145" fmla="*/ 376277 h 419737"/>
                  <a:gd name="connsiteX1146" fmla="*/ 124844 w 418564"/>
                  <a:gd name="connsiteY1146" fmla="*/ 376208 h 419737"/>
                  <a:gd name="connsiteX1147" fmla="*/ 125672 w 418564"/>
                  <a:gd name="connsiteY1147" fmla="*/ 375863 h 419737"/>
                  <a:gd name="connsiteX1148" fmla="*/ 125672 w 418564"/>
                  <a:gd name="connsiteY1148" fmla="*/ 375863 h 419737"/>
                  <a:gd name="connsiteX1149" fmla="*/ 125949 w 418564"/>
                  <a:gd name="connsiteY1149" fmla="*/ 375724 h 419737"/>
                  <a:gd name="connsiteX1150" fmla="*/ 126018 w 418564"/>
                  <a:gd name="connsiteY1150" fmla="*/ 375724 h 419737"/>
                  <a:gd name="connsiteX1151" fmla="*/ 128089 w 418564"/>
                  <a:gd name="connsiteY1151" fmla="*/ 374758 h 419737"/>
                  <a:gd name="connsiteX1152" fmla="*/ 128158 w 418564"/>
                  <a:gd name="connsiteY1152" fmla="*/ 374758 h 419737"/>
                  <a:gd name="connsiteX1153" fmla="*/ 128434 w 418564"/>
                  <a:gd name="connsiteY1153" fmla="*/ 374620 h 419737"/>
                  <a:gd name="connsiteX1154" fmla="*/ 128503 w 418564"/>
                  <a:gd name="connsiteY1154" fmla="*/ 374620 h 419737"/>
                  <a:gd name="connsiteX1155" fmla="*/ 129331 w 418564"/>
                  <a:gd name="connsiteY1155" fmla="*/ 374206 h 419737"/>
                  <a:gd name="connsiteX1156" fmla="*/ 129400 w 418564"/>
                  <a:gd name="connsiteY1156" fmla="*/ 374206 h 419737"/>
                  <a:gd name="connsiteX1157" fmla="*/ 129607 w 418564"/>
                  <a:gd name="connsiteY1157" fmla="*/ 374068 h 419737"/>
                  <a:gd name="connsiteX1158" fmla="*/ 129676 w 418564"/>
                  <a:gd name="connsiteY1158" fmla="*/ 374068 h 419737"/>
                  <a:gd name="connsiteX1159" fmla="*/ 129953 w 418564"/>
                  <a:gd name="connsiteY1159" fmla="*/ 373929 h 419737"/>
                  <a:gd name="connsiteX1160" fmla="*/ 130022 w 418564"/>
                  <a:gd name="connsiteY1160" fmla="*/ 373929 h 419737"/>
                  <a:gd name="connsiteX1161" fmla="*/ 130919 w 418564"/>
                  <a:gd name="connsiteY1161" fmla="*/ 373515 h 419737"/>
                  <a:gd name="connsiteX1162" fmla="*/ 130919 w 418564"/>
                  <a:gd name="connsiteY1162" fmla="*/ 373515 h 419737"/>
                  <a:gd name="connsiteX1163" fmla="*/ 132507 w 418564"/>
                  <a:gd name="connsiteY1163" fmla="*/ 372687 h 419737"/>
                  <a:gd name="connsiteX1164" fmla="*/ 132507 w 418564"/>
                  <a:gd name="connsiteY1164" fmla="*/ 372687 h 419737"/>
                  <a:gd name="connsiteX1165" fmla="*/ 134164 w 418564"/>
                  <a:gd name="connsiteY1165" fmla="*/ 371789 h 419737"/>
                  <a:gd name="connsiteX1166" fmla="*/ 134302 w 418564"/>
                  <a:gd name="connsiteY1166" fmla="*/ 371720 h 419737"/>
                  <a:gd name="connsiteX1167" fmla="*/ 134440 w 418564"/>
                  <a:gd name="connsiteY1167" fmla="*/ 371651 h 419737"/>
                  <a:gd name="connsiteX1168" fmla="*/ 134509 w 418564"/>
                  <a:gd name="connsiteY1168" fmla="*/ 371651 h 419737"/>
                  <a:gd name="connsiteX1169" fmla="*/ 134578 w 418564"/>
                  <a:gd name="connsiteY1169" fmla="*/ 371582 h 419737"/>
                  <a:gd name="connsiteX1170" fmla="*/ 135130 w 418564"/>
                  <a:gd name="connsiteY1170" fmla="*/ 371306 h 419737"/>
                  <a:gd name="connsiteX1171" fmla="*/ 135130 w 418564"/>
                  <a:gd name="connsiteY1171" fmla="*/ 371306 h 419737"/>
                  <a:gd name="connsiteX1172" fmla="*/ 135614 w 418564"/>
                  <a:gd name="connsiteY1172" fmla="*/ 371030 h 419737"/>
                  <a:gd name="connsiteX1173" fmla="*/ 135614 w 418564"/>
                  <a:gd name="connsiteY1173" fmla="*/ 371030 h 419737"/>
                  <a:gd name="connsiteX1174" fmla="*/ 135683 w 418564"/>
                  <a:gd name="connsiteY1174" fmla="*/ 371030 h 419737"/>
                  <a:gd name="connsiteX1175" fmla="*/ 136787 w 418564"/>
                  <a:gd name="connsiteY1175" fmla="*/ 370340 h 419737"/>
                  <a:gd name="connsiteX1176" fmla="*/ 136787 w 418564"/>
                  <a:gd name="connsiteY1176" fmla="*/ 370340 h 419737"/>
                  <a:gd name="connsiteX1177" fmla="*/ 136856 w 418564"/>
                  <a:gd name="connsiteY1177" fmla="*/ 370271 h 419737"/>
                  <a:gd name="connsiteX1178" fmla="*/ 137892 w 418564"/>
                  <a:gd name="connsiteY1178" fmla="*/ 369580 h 419737"/>
                  <a:gd name="connsiteX1179" fmla="*/ 137892 w 418564"/>
                  <a:gd name="connsiteY1179" fmla="*/ 369580 h 419737"/>
                  <a:gd name="connsiteX1180" fmla="*/ 137961 w 418564"/>
                  <a:gd name="connsiteY1180" fmla="*/ 369511 h 419737"/>
                  <a:gd name="connsiteX1181" fmla="*/ 138996 w 418564"/>
                  <a:gd name="connsiteY1181" fmla="*/ 368821 h 419737"/>
                  <a:gd name="connsiteX1182" fmla="*/ 139411 w 418564"/>
                  <a:gd name="connsiteY1182" fmla="*/ 368545 h 419737"/>
                  <a:gd name="connsiteX1183" fmla="*/ 139411 w 418564"/>
                  <a:gd name="connsiteY1183" fmla="*/ 368545 h 419737"/>
                  <a:gd name="connsiteX1184" fmla="*/ 140101 w 418564"/>
                  <a:gd name="connsiteY1184" fmla="*/ 368061 h 419737"/>
                  <a:gd name="connsiteX1185" fmla="*/ 140377 w 418564"/>
                  <a:gd name="connsiteY1185" fmla="*/ 367854 h 419737"/>
                  <a:gd name="connsiteX1186" fmla="*/ 140515 w 418564"/>
                  <a:gd name="connsiteY1186" fmla="*/ 367716 h 419737"/>
                  <a:gd name="connsiteX1187" fmla="*/ 141205 w 418564"/>
                  <a:gd name="connsiteY1187" fmla="*/ 367233 h 419737"/>
                  <a:gd name="connsiteX1188" fmla="*/ 141205 w 418564"/>
                  <a:gd name="connsiteY1188" fmla="*/ 367233 h 419737"/>
                  <a:gd name="connsiteX1189" fmla="*/ 141344 w 418564"/>
                  <a:gd name="connsiteY1189" fmla="*/ 367164 h 419737"/>
                  <a:gd name="connsiteX1190" fmla="*/ 141620 w 418564"/>
                  <a:gd name="connsiteY1190" fmla="*/ 366957 h 419737"/>
                  <a:gd name="connsiteX1191" fmla="*/ 142310 w 418564"/>
                  <a:gd name="connsiteY1191" fmla="*/ 366474 h 419737"/>
                  <a:gd name="connsiteX1192" fmla="*/ 142310 w 418564"/>
                  <a:gd name="connsiteY1192" fmla="*/ 366474 h 419737"/>
                  <a:gd name="connsiteX1193" fmla="*/ 142379 w 418564"/>
                  <a:gd name="connsiteY1193" fmla="*/ 366405 h 419737"/>
                  <a:gd name="connsiteX1194" fmla="*/ 143415 w 418564"/>
                  <a:gd name="connsiteY1194" fmla="*/ 365645 h 419737"/>
                  <a:gd name="connsiteX1195" fmla="*/ 143415 w 418564"/>
                  <a:gd name="connsiteY1195" fmla="*/ 365645 h 419737"/>
                  <a:gd name="connsiteX1196" fmla="*/ 144450 w 418564"/>
                  <a:gd name="connsiteY1196" fmla="*/ 364886 h 419737"/>
                  <a:gd name="connsiteX1197" fmla="*/ 144450 w 418564"/>
                  <a:gd name="connsiteY1197" fmla="*/ 364886 h 419737"/>
                  <a:gd name="connsiteX1198" fmla="*/ 144864 w 418564"/>
                  <a:gd name="connsiteY1198" fmla="*/ 364610 h 419737"/>
                  <a:gd name="connsiteX1199" fmla="*/ 145555 w 418564"/>
                  <a:gd name="connsiteY1199" fmla="*/ 364126 h 419737"/>
                  <a:gd name="connsiteX1200" fmla="*/ 145624 w 418564"/>
                  <a:gd name="connsiteY1200" fmla="*/ 364057 h 419737"/>
                  <a:gd name="connsiteX1201" fmla="*/ 145693 w 418564"/>
                  <a:gd name="connsiteY1201" fmla="*/ 363988 h 419737"/>
                  <a:gd name="connsiteX1202" fmla="*/ 145831 w 418564"/>
                  <a:gd name="connsiteY1202" fmla="*/ 363919 h 419737"/>
                  <a:gd name="connsiteX1203" fmla="*/ 145900 w 418564"/>
                  <a:gd name="connsiteY1203" fmla="*/ 363850 h 419737"/>
                  <a:gd name="connsiteX1204" fmla="*/ 145969 w 418564"/>
                  <a:gd name="connsiteY1204" fmla="*/ 363781 h 419737"/>
                  <a:gd name="connsiteX1205" fmla="*/ 147419 w 418564"/>
                  <a:gd name="connsiteY1205" fmla="*/ 362608 h 419737"/>
                  <a:gd name="connsiteX1206" fmla="*/ 147488 w 418564"/>
                  <a:gd name="connsiteY1206" fmla="*/ 362539 h 419737"/>
                  <a:gd name="connsiteX1207" fmla="*/ 147626 w 418564"/>
                  <a:gd name="connsiteY1207" fmla="*/ 362470 h 419737"/>
                  <a:gd name="connsiteX1208" fmla="*/ 147764 w 418564"/>
                  <a:gd name="connsiteY1208" fmla="*/ 362331 h 419737"/>
                  <a:gd name="connsiteX1209" fmla="*/ 147695 w 418564"/>
                  <a:gd name="connsiteY1209" fmla="*/ 362401 h 419737"/>
                  <a:gd name="connsiteX1210" fmla="*/ 148730 w 418564"/>
                  <a:gd name="connsiteY1210" fmla="*/ 361572 h 419737"/>
                  <a:gd name="connsiteX1211" fmla="*/ 148730 w 418564"/>
                  <a:gd name="connsiteY1211" fmla="*/ 361572 h 419737"/>
                  <a:gd name="connsiteX1212" fmla="*/ 148799 w 418564"/>
                  <a:gd name="connsiteY1212" fmla="*/ 361503 h 419737"/>
                  <a:gd name="connsiteX1213" fmla="*/ 149076 w 418564"/>
                  <a:gd name="connsiteY1213" fmla="*/ 361227 h 419737"/>
                  <a:gd name="connsiteX1214" fmla="*/ 149766 w 418564"/>
                  <a:gd name="connsiteY1214" fmla="*/ 360675 h 419737"/>
                  <a:gd name="connsiteX1215" fmla="*/ 149766 w 418564"/>
                  <a:gd name="connsiteY1215" fmla="*/ 360675 h 419737"/>
                  <a:gd name="connsiteX1216" fmla="*/ 149766 w 418564"/>
                  <a:gd name="connsiteY1216" fmla="*/ 360675 h 419737"/>
                  <a:gd name="connsiteX1217" fmla="*/ 150732 w 418564"/>
                  <a:gd name="connsiteY1217" fmla="*/ 359846 h 419737"/>
                  <a:gd name="connsiteX1218" fmla="*/ 150870 w 418564"/>
                  <a:gd name="connsiteY1218" fmla="*/ 359708 h 419737"/>
                  <a:gd name="connsiteX1219" fmla="*/ 151699 w 418564"/>
                  <a:gd name="connsiteY1219" fmla="*/ 358949 h 419737"/>
                  <a:gd name="connsiteX1220" fmla="*/ 151906 w 418564"/>
                  <a:gd name="connsiteY1220" fmla="*/ 358742 h 419737"/>
                  <a:gd name="connsiteX1221" fmla="*/ 152044 w 418564"/>
                  <a:gd name="connsiteY1221" fmla="*/ 358604 h 419737"/>
                  <a:gd name="connsiteX1222" fmla="*/ 152665 w 418564"/>
                  <a:gd name="connsiteY1222" fmla="*/ 358051 h 419737"/>
                  <a:gd name="connsiteX1223" fmla="*/ 152665 w 418564"/>
                  <a:gd name="connsiteY1223" fmla="*/ 358051 h 419737"/>
                  <a:gd name="connsiteX1224" fmla="*/ 153632 w 418564"/>
                  <a:gd name="connsiteY1224" fmla="*/ 357154 h 419737"/>
                  <a:gd name="connsiteX1225" fmla="*/ 153632 w 418564"/>
                  <a:gd name="connsiteY1225" fmla="*/ 357154 h 419737"/>
                  <a:gd name="connsiteX1226" fmla="*/ 154598 w 418564"/>
                  <a:gd name="connsiteY1226" fmla="*/ 356256 h 419737"/>
                  <a:gd name="connsiteX1227" fmla="*/ 154598 w 418564"/>
                  <a:gd name="connsiteY1227" fmla="*/ 356256 h 419737"/>
                  <a:gd name="connsiteX1228" fmla="*/ 154667 w 418564"/>
                  <a:gd name="connsiteY1228" fmla="*/ 356187 h 419737"/>
                  <a:gd name="connsiteX1229" fmla="*/ 154667 w 418564"/>
                  <a:gd name="connsiteY1229" fmla="*/ 356187 h 419737"/>
                  <a:gd name="connsiteX1230" fmla="*/ 154667 w 418564"/>
                  <a:gd name="connsiteY1230" fmla="*/ 356187 h 419737"/>
                  <a:gd name="connsiteX1231" fmla="*/ 155496 w 418564"/>
                  <a:gd name="connsiteY1231" fmla="*/ 355359 h 419737"/>
                  <a:gd name="connsiteX1232" fmla="*/ 155841 w 418564"/>
                  <a:gd name="connsiteY1232" fmla="*/ 355014 h 419737"/>
                  <a:gd name="connsiteX1233" fmla="*/ 155841 w 418564"/>
                  <a:gd name="connsiteY1233" fmla="*/ 355014 h 419737"/>
                  <a:gd name="connsiteX1234" fmla="*/ 156186 w 418564"/>
                  <a:gd name="connsiteY1234" fmla="*/ 354599 h 419737"/>
                  <a:gd name="connsiteX1235" fmla="*/ 156186 w 418564"/>
                  <a:gd name="connsiteY1235" fmla="*/ 354599 h 419737"/>
                  <a:gd name="connsiteX1236" fmla="*/ 156393 w 418564"/>
                  <a:gd name="connsiteY1236" fmla="*/ 354392 h 419737"/>
                  <a:gd name="connsiteX1237" fmla="*/ 157291 w 418564"/>
                  <a:gd name="connsiteY1237" fmla="*/ 353426 h 419737"/>
                  <a:gd name="connsiteX1238" fmla="*/ 158050 w 418564"/>
                  <a:gd name="connsiteY1238" fmla="*/ 352597 h 419737"/>
                  <a:gd name="connsiteX1239" fmla="*/ 158188 w 418564"/>
                  <a:gd name="connsiteY1239" fmla="*/ 352459 h 419737"/>
                  <a:gd name="connsiteX1240" fmla="*/ 158810 w 418564"/>
                  <a:gd name="connsiteY1240" fmla="*/ 351769 h 419737"/>
                  <a:gd name="connsiteX1241" fmla="*/ 159086 w 418564"/>
                  <a:gd name="connsiteY1241" fmla="*/ 351424 h 419737"/>
                  <a:gd name="connsiteX1242" fmla="*/ 159845 w 418564"/>
                  <a:gd name="connsiteY1242" fmla="*/ 350526 h 419737"/>
                  <a:gd name="connsiteX1243" fmla="*/ 159914 w 418564"/>
                  <a:gd name="connsiteY1243" fmla="*/ 350457 h 419737"/>
                  <a:gd name="connsiteX1244" fmla="*/ 159983 w 418564"/>
                  <a:gd name="connsiteY1244" fmla="*/ 350388 h 419737"/>
                  <a:gd name="connsiteX1245" fmla="*/ 159983 w 418564"/>
                  <a:gd name="connsiteY1245" fmla="*/ 350388 h 419737"/>
                  <a:gd name="connsiteX1246" fmla="*/ 160881 w 418564"/>
                  <a:gd name="connsiteY1246" fmla="*/ 349353 h 419737"/>
                  <a:gd name="connsiteX1247" fmla="*/ 161088 w 418564"/>
                  <a:gd name="connsiteY1247" fmla="*/ 349146 h 419737"/>
                  <a:gd name="connsiteX1248" fmla="*/ 161226 w 418564"/>
                  <a:gd name="connsiteY1248" fmla="*/ 349008 h 419737"/>
                  <a:gd name="connsiteX1249" fmla="*/ 161778 w 418564"/>
                  <a:gd name="connsiteY1249" fmla="*/ 348386 h 419737"/>
                  <a:gd name="connsiteX1250" fmla="*/ 161778 w 418564"/>
                  <a:gd name="connsiteY1250" fmla="*/ 348386 h 419737"/>
                  <a:gd name="connsiteX1251" fmla="*/ 161985 w 418564"/>
                  <a:gd name="connsiteY1251" fmla="*/ 348110 h 419737"/>
                  <a:gd name="connsiteX1252" fmla="*/ 162054 w 418564"/>
                  <a:gd name="connsiteY1252" fmla="*/ 347972 h 419737"/>
                  <a:gd name="connsiteX1253" fmla="*/ 162607 w 418564"/>
                  <a:gd name="connsiteY1253" fmla="*/ 347282 h 419737"/>
                  <a:gd name="connsiteX1254" fmla="*/ 162607 w 418564"/>
                  <a:gd name="connsiteY1254" fmla="*/ 347282 h 419737"/>
                  <a:gd name="connsiteX1255" fmla="*/ 163228 w 418564"/>
                  <a:gd name="connsiteY1255" fmla="*/ 346453 h 419737"/>
                  <a:gd name="connsiteX1256" fmla="*/ 163228 w 418564"/>
                  <a:gd name="connsiteY1256" fmla="*/ 346453 h 419737"/>
                  <a:gd name="connsiteX1257" fmla="*/ 163435 w 418564"/>
                  <a:gd name="connsiteY1257" fmla="*/ 346246 h 419737"/>
                  <a:gd name="connsiteX1258" fmla="*/ 163435 w 418564"/>
                  <a:gd name="connsiteY1258" fmla="*/ 346246 h 419737"/>
                  <a:gd name="connsiteX1259" fmla="*/ 164263 w 418564"/>
                  <a:gd name="connsiteY1259" fmla="*/ 345211 h 419737"/>
                  <a:gd name="connsiteX1260" fmla="*/ 164263 w 418564"/>
                  <a:gd name="connsiteY1260" fmla="*/ 345211 h 419737"/>
                  <a:gd name="connsiteX1261" fmla="*/ 164816 w 418564"/>
                  <a:gd name="connsiteY1261" fmla="*/ 344520 h 419737"/>
                  <a:gd name="connsiteX1262" fmla="*/ 164816 w 418564"/>
                  <a:gd name="connsiteY1262" fmla="*/ 344520 h 419737"/>
                  <a:gd name="connsiteX1263" fmla="*/ 164885 w 418564"/>
                  <a:gd name="connsiteY1263" fmla="*/ 344451 h 419737"/>
                  <a:gd name="connsiteX1264" fmla="*/ 165023 w 418564"/>
                  <a:gd name="connsiteY1264" fmla="*/ 344244 h 419737"/>
                  <a:gd name="connsiteX1265" fmla="*/ 165092 w 418564"/>
                  <a:gd name="connsiteY1265" fmla="*/ 344175 h 419737"/>
                  <a:gd name="connsiteX1266" fmla="*/ 165713 w 418564"/>
                  <a:gd name="connsiteY1266" fmla="*/ 343347 h 419737"/>
                  <a:gd name="connsiteX1267" fmla="*/ 165920 w 418564"/>
                  <a:gd name="connsiteY1267" fmla="*/ 343071 h 419737"/>
                  <a:gd name="connsiteX1268" fmla="*/ 165989 w 418564"/>
                  <a:gd name="connsiteY1268" fmla="*/ 343001 h 419737"/>
                  <a:gd name="connsiteX1269" fmla="*/ 166127 w 418564"/>
                  <a:gd name="connsiteY1269" fmla="*/ 342863 h 419737"/>
                  <a:gd name="connsiteX1270" fmla="*/ 166127 w 418564"/>
                  <a:gd name="connsiteY1270" fmla="*/ 342863 h 419737"/>
                  <a:gd name="connsiteX1271" fmla="*/ 167508 w 418564"/>
                  <a:gd name="connsiteY1271" fmla="*/ 340861 h 419737"/>
                  <a:gd name="connsiteX1272" fmla="*/ 167508 w 418564"/>
                  <a:gd name="connsiteY1272" fmla="*/ 340861 h 419737"/>
                  <a:gd name="connsiteX1273" fmla="*/ 167991 w 418564"/>
                  <a:gd name="connsiteY1273" fmla="*/ 340102 h 419737"/>
                  <a:gd name="connsiteX1274" fmla="*/ 168198 w 418564"/>
                  <a:gd name="connsiteY1274" fmla="*/ 339826 h 419737"/>
                  <a:gd name="connsiteX1275" fmla="*/ 168268 w 418564"/>
                  <a:gd name="connsiteY1275" fmla="*/ 339757 h 419737"/>
                  <a:gd name="connsiteX1276" fmla="*/ 168682 w 418564"/>
                  <a:gd name="connsiteY1276" fmla="*/ 339066 h 419737"/>
                  <a:gd name="connsiteX1277" fmla="*/ 168820 w 418564"/>
                  <a:gd name="connsiteY1277" fmla="*/ 338859 h 419737"/>
                  <a:gd name="connsiteX1278" fmla="*/ 168958 w 418564"/>
                  <a:gd name="connsiteY1278" fmla="*/ 338652 h 419737"/>
                  <a:gd name="connsiteX1279" fmla="*/ 168958 w 418564"/>
                  <a:gd name="connsiteY1279" fmla="*/ 338652 h 419737"/>
                  <a:gd name="connsiteX1280" fmla="*/ 169648 w 418564"/>
                  <a:gd name="connsiteY1280" fmla="*/ 337548 h 419737"/>
                  <a:gd name="connsiteX1281" fmla="*/ 169648 w 418564"/>
                  <a:gd name="connsiteY1281" fmla="*/ 337548 h 419737"/>
                  <a:gd name="connsiteX1282" fmla="*/ 169648 w 418564"/>
                  <a:gd name="connsiteY1282" fmla="*/ 337548 h 419737"/>
                  <a:gd name="connsiteX1283" fmla="*/ 170339 w 418564"/>
                  <a:gd name="connsiteY1283" fmla="*/ 336443 h 419737"/>
                  <a:gd name="connsiteX1284" fmla="*/ 170339 w 418564"/>
                  <a:gd name="connsiteY1284" fmla="*/ 336443 h 419737"/>
                  <a:gd name="connsiteX1285" fmla="*/ 170339 w 418564"/>
                  <a:gd name="connsiteY1285" fmla="*/ 336443 h 419737"/>
                  <a:gd name="connsiteX1286" fmla="*/ 170546 w 418564"/>
                  <a:gd name="connsiteY1286" fmla="*/ 336167 h 419737"/>
                  <a:gd name="connsiteX1287" fmla="*/ 170615 w 418564"/>
                  <a:gd name="connsiteY1287" fmla="*/ 336098 h 419737"/>
                  <a:gd name="connsiteX1288" fmla="*/ 171029 w 418564"/>
                  <a:gd name="connsiteY1288" fmla="*/ 335338 h 419737"/>
                  <a:gd name="connsiteX1289" fmla="*/ 171098 w 418564"/>
                  <a:gd name="connsiteY1289" fmla="*/ 335269 h 419737"/>
                  <a:gd name="connsiteX1290" fmla="*/ 171581 w 418564"/>
                  <a:gd name="connsiteY1290" fmla="*/ 334441 h 419737"/>
                  <a:gd name="connsiteX1291" fmla="*/ 171650 w 418564"/>
                  <a:gd name="connsiteY1291" fmla="*/ 334303 h 419737"/>
                  <a:gd name="connsiteX1292" fmla="*/ 171788 w 418564"/>
                  <a:gd name="connsiteY1292" fmla="*/ 334096 h 419737"/>
                  <a:gd name="connsiteX1293" fmla="*/ 171788 w 418564"/>
                  <a:gd name="connsiteY1293" fmla="*/ 334027 h 419737"/>
                  <a:gd name="connsiteX1294" fmla="*/ 172410 w 418564"/>
                  <a:gd name="connsiteY1294" fmla="*/ 332922 h 419737"/>
                  <a:gd name="connsiteX1295" fmla="*/ 172548 w 418564"/>
                  <a:gd name="connsiteY1295" fmla="*/ 332646 h 419737"/>
                  <a:gd name="connsiteX1296" fmla="*/ 173031 w 418564"/>
                  <a:gd name="connsiteY1296" fmla="*/ 331749 h 419737"/>
                  <a:gd name="connsiteX1297" fmla="*/ 173031 w 418564"/>
                  <a:gd name="connsiteY1297" fmla="*/ 331680 h 419737"/>
                  <a:gd name="connsiteX1298" fmla="*/ 174826 w 418564"/>
                  <a:gd name="connsiteY1298" fmla="*/ 328090 h 419737"/>
                  <a:gd name="connsiteX1299" fmla="*/ 174826 w 418564"/>
                  <a:gd name="connsiteY1299" fmla="*/ 328021 h 419737"/>
                  <a:gd name="connsiteX1300" fmla="*/ 175102 w 418564"/>
                  <a:gd name="connsiteY1300" fmla="*/ 327537 h 419737"/>
                  <a:gd name="connsiteX1301" fmla="*/ 175102 w 418564"/>
                  <a:gd name="connsiteY1301" fmla="*/ 327537 h 419737"/>
                  <a:gd name="connsiteX1302" fmla="*/ 175378 w 418564"/>
                  <a:gd name="connsiteY1302" fmla="*/ 326916 h 419737"/>
                  <a:gd name="connsiteX1303" fmla="*/ 175447 w 418564"/>
                  <a:gd name="connsiteY1303" fmla="*/ 326847 h 419737"/>
                  <a:gd name="connsiteX1304" fmla="*/ 175861 w 418564"/>
                  <a:gd name="connsiteY1304" fmla="*/ 326019 h 419737"/>
                  <a:gd name="connsiteX1305" fmla="*/ 175861 w 418564"/>
                  <a:gd name="connsiteY1305" fmla="*/ 326019 h 419737"/>
                  <a:gd name="connsiteX1306" fmla="*/ 176000 w 418564"/>
                  <a:gd name="connsiteY1306" fmla="*/ 325673 h 419737"/>
                  <a:gd name="connsiteX1307" fmla="*/ 176552 w 418564"/>
                  <a:gd name="connsiteY1307" fmla="*/ 324431 h 419737"/>
                  <a:gd name="connsiteX1308" fmla="*/ 176552 w 418564"/>
                  <a:gd name="connsiteY1308" fmla="*/ 324431 h 419737"/>
                  <a:gd name="connsiteX1309" fmla="*/ 177725 w 418564"/>
                  <a:gd name="connsiteY1309" fmla="*/ 321600 h 419737"/>
                  <a:gd name="connsiteX1310" fmla="*/ 179382 w 418564"/>
                  <a:gd name="connsiteY1310" fmla="*/ 322015 h 419737"/>
                  <a:gd name="connsiteX1311" fmla="*/ 181039 w 418564"/>
                  <a:gd name="connsiteY1311" fmla="*/ 322498 h 419737"/>
                  <a:gd name="connsiteX1312" fmla="*/ 180970 w 418564"/>
                  <a:gd name="connsiteY1312" fmla="*/ 322912 h 419737"/>
                  <a:gd name="connsiteX1313" fmla="*/ 180901 w 418564"/>
                  <a:gd name="connsiteY1313" fmla="*/ 323464 h 419737"/>
                  <a:gd name="connsiteX1314" fmla="*/ 180901 w 418564"/>
                  <a:gd name="connsiteY1314" fmla="*/ 323602 h 419737"/>
                  <a:gd name="connsiteX1315" fmla="*/ 180901 w 418564"/>
                  <a:gd name="connsiteY1315" fmla="*/ 323671 h 419737"/>
                  <a:gd name="connsiteX1316" fmla="*/ 180763 w 418564"/>
                  <a:gd name="connsiteY1316" fmla="*/ 324569 h 419737"/>
                  <a:gd name="connsiteX1317" fmla="*/ 180763 w 418564"/>
                  <a:gd name="connsiteY1317" fmla="*/ 324569 h 419737"/>
                  <a:gd name="connsiteX1318" fmla="*/ 180694 w 418564"/>
                  <a:gd name="connsiteY1318" fmla="*/ 325466 h 419737"/>
                  <a:gd name="connsiteX1319" fmla="*/ 180625 w 418564"/>
                  <a:gd name="connsiteY1319" fmla="*/ 326226 h 419737"/>
                  <a:gd name="connsiteX1320" fmla="*/ 180625 w 418564"/>
                  <a:gd name="connsiteY1320" fmla="*/ 326226 h 419737"/>
                  <a:gd name="connsiteX1321" fmla="*/ 180487 w 418564"/>
                  <a:gd name="connsiteY1321" fmla="*/ 327537 h 419737"/>
                  <a:gd name="connsiteX1322" fmla="*/ 180418 w 418564"/>
                  <a:gd name="connsiteY1322" fmla="*/ 328573 h 419737"/>
                  <a:gd name="connsiteX1323" fmla="*/ 180349 w 418564"/>
                  <a:gd name="connsiteY1323" fmla="*/ 329608 h 419737"/>
                  <a:gd name="connsiteX1324" fmla="*/ 180349 w 418564"/>
                  <a:gd name="connsiteY1324" fmla="*/ 329608 h 419737"/>
                  <a:gd name="connsiteX1325" fmla="*/ 180349 w 418564"/>
                  <a:gd name="connsiteY1325" fmla="*/ 329885 h 419737"/>
                  <a:gd name="connsiteX1326" fmla="*/ 180349 w 418564"/>
                  <a:gd name="connsiteY1326" fmla="*/ 329954 h 419737"/>
                  <a:gd name="connsiteX1327" fmla="*/ 180280 w 418564"/>
                  <a:gd name="connsiteY1327" fmla="*/ 331127 h 419737"/>
                  <a:gd name="connsiteX1328" fmla="*/ 180280 w 418564"/>
                  <a:gd name="connsiteY1328" fmla="*/ 331196 h 419737"/>
                  <a:gd name="connsiteX1329" fmla="*/ 180280 w 418564"/>
                  <a:gd name="connsiteY1329" fmla="*/ 331265 h 419737"/>
                  <a:gd name="connsiteX1330" fmla="*/ 180142 w 418564"/>
                  <a:gd name="connsiteY1330" fmla="*/ 335062 h 419737"/>
                  <a:gd name="connsiteX1331" fmla="*/ 180142 w 418564"/>
                  <a:gd name="connsiteY1331" fmla="*/ 335062 h 419737"/>
                  <a:gd name="connsiteX1332" fmla="*/ 180142 w 418564"/>
                  <a:gd name="connsiteY1332" fmla="*/ 335338 h 419737"/>
                  <a:gd name="connsiteX1333" fmla="*/ 180142 w 418564"/>
                  <a:gd name="connsiteY1333" fmla="*/ 335408 h 419737"/>
                  <a:gd name="connsiteX1334" fmla="*/ 180142 w 418564"/>
                  <a:gd name="connsiteY1334" fmla="*/ 335615 h 419737"/>
                  <a:gd name="connsiteX1335" fmla="*/ 180142 w 418564"/>
                  <a:gd name="connsiteY1335" fmla="*/ 336512 h 419737"/>
                  <a:gd name="connsiteX1336" fmla="*/ 180142 w 418564"/>
                  <a:gd name="connsiteY1336" fmla="*/ 336719 h 419737"/>
                  <a:gd name="connsiteX1337" fmla="*/ 180142 w 418564"/>
                  <a:gd name="connsiteY1337" fmla="*/ 336995 h 419737"/>
                  <a:gd name="connsiteX1338" fmla="*/ 180142 w 418564"/>
                  <a:gd name="connsiteY1338" fmla="*/ 337686 h 419737"/>
                  <a:gd name="connsiteX1339" fmla="*/ 180142 w 418564"/>
                  <a:gd name="connsiteY1339" fmla="*/ 337962 h 419737"/>
                  <a:gd name="connsiteX1340" fmla="*/ 180142 w 418564"/>
                  <a:gd name="connsiteY1340" fmla="*/ 338031 h 419737"/>
                  <a:gd name="connsiteX1341" fmla="*/ 180142 w 418564"/>
                  <a:gd name="connsiteY1341" fmla="*/ 338100 h 419737"/>
                  <a:gd name="connsiteX1342" fmla="*/ 180142 w 418564"/>
                  <a:gd name="connsiteY1342" fmla="*/ 338238 h 419737"/>
                  <a:gd name="connsiteX1343" fmla="*/ 180142 w 418564"/>
                  <a:gd name="connsiteY1343" fmla="*/ 339274 h 419737"/>
                  <a:gd name="connsiteX1344" fmla="*/ 180142 w 418564"/>
                  <a:gd name="connsiteY1344" fmla="*/ 339274 h 419737"/>
                  <a:gd name="connsiteX1345" fmla="*/ 180142 w 418564"/>
                  <a:gd name="connsiteY1345" fmla="*/ 340240 h 419737"/>
                  <a:gd name="connsiteX1346" fmla="*/ 180142 w 418564"/>
                  <a:gd name="connsiteY1346" fmla="*/ 340861 h 419737"/>
                  <a:gd name="connsiteX1347" fmla="*/ 180211 w 418564"/>
                  <a:gd name="connsiteY1347" fmla="*/ 341897 h 419737"/>
                  <a:gd name="connsiteX1348" fmla="*/ 180211 w 418564"/>
                  <a:gd name="connsiteY1348" fmla="*/ 341966 h 419737"/>
                  <a:gd name="connsiteX1349" fmla="*/ 180280 w 418564"/>
                  <a:gd name="connsiteY1349" fmla="*/ 342932 h 419737"/>
                  <a:gd name="connsiteX1350" fmla="*/ 180280 w 418564"/>
                  <a:gd name="connsiteY1350" fmla="*/ 343278 h 419737"/>
                  <a:gd name="connsiteX1351" fmla="*/ 180349 w 418564"/>
                  <a:gd name="connsiteY1351" fmla="*/ 344589 h 419737"/>
                  <a:gd name="connsiteX1352" fmla="*/ 180349 w 418564"/>
                  <a:gd name="connsiteY1352" fmla="*/ 344589 h 419737"/>
                  <a:gd name="connsiteX1353" fmla="*/ 180349 w 418564"/>
                  <a:gd name="connsiteY1353" fmla="*/ 344658 h 419737"/>
                  <a:gd name="connsiteX1354" fmla="*/ 180349 w 418564"/>
                  <a:gd name="connsiteY1354" fmla="*/ 344658 h 419737"/>
                  <a:gd name="connsiteX1355" fmla="*/ 180487 w 418564"/>
                  <a:gd name="connsiteY1355" fmla="*/ 345901 h 419737"/>
                  <a:gd name="connsiteX1356" fmla="*/ 180487 w 418564"/>
                  <a:gd name="connsiteY1356" fmla="*/ 345901 h 419737"/>
                  <a:gd name="connsiteX1357" fmla="*/ 180556 w 418564"/>
                  <a:gd name="connsiteY1357" fmla="*/ 346798 h 419737"/>
                  <a:gd name="connsiteX1358" fmla="*/ 180556 w 418564"/>
                  <a:gd name="connsiteY1358" fmla="*/ 346867 h 419737"/>
                  <a:gd name="connsiteX1359" fmla="*/ 180625 w 418564"/>
                  <a:gd name="connsiteY1359" fmla="*/ 347420 h 419737"/>
                  <a:gd name="connsiteX1360" fmla="*/ 180625 w 418564"/>
                  <a:gd name="connsiteY1360" fmla="*/ 347489 h 419737"/>
                  <a:gd name="connsiteX1361" fmla="*/ 180694 w 418564"/>
                  <a:gd name="connsiteY1361" fmla="*/ 348317 h 419737"/>
                  <a:gd name="connsiteX1362" fmla="*/ 180694 w 418564"/>
                  <a:gd name="connsiteY1362" fmla="*/ 348248 h 419737"/>
                  <a:gd name="connsiteX1363" fmla="*/ 180763 w 418564"/>
                  <a:gd name="connsiteY1363" fmla="*/ 348800 h 419737"/>
                  <a:gd name="connsiteX1364" fmla="*/ 180763 w 418564"/>
                  <a:gd name="connsiteY1364" fmla="*/ 348800 h 419737"/>
                  <a:gd name="connsiteX1365" fmla="*/ 180832 w 418564"/>
                  <a:gd name="connsiteY1365" fmla="*/ 349215 h 419737"/>
                  <a:gd name="connsiteX1366" fmla="*/ 180970 w 418564"/>
                  <a:gd name="connsiteY1366" fmla="*/ 350181 h 419737"/>
                  <a:gd name="connsiteX1367" fmla="*/ 180970 w 418564"/>
                  <a:gd name="connsiteY1367" fmla="*/ 350388 h 419737"/>
                  <a:gd name="connsiteX1368" fmla="*/ 180970 w 418564"/>
                  <a:gd name="connsiteY1368" fmla="*/ 350457 h 419737"/>
                  <a:gd name="connsiteX1369" fmla="*/ 181108 w 418564"/>
                  <a:gd name="connsiteY1369" fmla="*/ 351493 h 419737"/>
                  <a:gd name="connsiteX1370" fmla="*/ 181108 w 418564"/>
                  <a:gd name="connsiteY1370" fmla="*/ 351424 h 419737"/>
                  <a:gd name="connsiteX1371" fmla="*/ 181108 w 418564"/>
                  <a:gd name="connsiteY1371" fmla="*/ 351562 h 419737"/>
                  <a:gd name="connsiteX1372" fmla="*/ 181246 w 418564"/>
                  <a:gd name="connsiteY1372" fmla="*/ 352528 h 419737"/>
                  <a:gd name="connsiteX1373" fmla="*/ 181246 w 418564"/>
                  <a:gd name="connsiteY1373" fmla="*/ 352528 h 419737"/>
                  <a:gd name="connsiteX1374" fmla="*/ 181453 w 418564"/>
                  <a:gd name="connsiteY1374" fmla="*/ 353840 h 419737"/>
                  <a:gd name="connsiteX1375" fmla="*/ 181453 w 418564"/>
                  <a:gd name="connsiteY1375" fmla="*/ 353840 h 419737"/>
                  <a:gd name="connsiteX1376" fmla="*/ 181660 w 418564"/>
                  <a:gd name="connsiteY1376" fmla="*/ 355152 h 419737"/>
                  <a:gd name="connsiteX1377" fmla="*/ 181868 w 418564"/>
                  <a:gd name="connsiteY1377" fmla="*/ 356325 h 419737"/>
                  <a:gd name="connsiteX1378" fmla="*/ 181868 w 418564"/>
                  <a:gd name="connsiteY1378" fmla="*/ 356463 h 419737"/>
                  <a:gd name="connsiteX1379" fmla="*/ 181868 w 418564"/>
                  <a:gd name="connsiteY1379" fmla="*/ 356602 h 419737"/>
                  <a:gd name="connsiteX1380" fmla="*/ 182075 w 418564"/>
                  <a:gd name="connsiteY1380" fmla="*/ 357637 h 419737"/>
                  <a:gd name="connsiteX1381" fmla="*/ 182075 w 418564"/>
                  <a:gd name="connsiteY1381" fmla="*/ 357775 h 419737"/>
                  <a:gd name="connsiteX1382" fmla="*/ 182075 w 418564"/>
                  <a:gd name="connsiteY1382" fmla="*/ 357844 h 419737"/>
                  <a:gd name="connsiteX1383" fmla="*/ 182213 w 418564"/>
                  <a:gd name="connsiteY1383" fmla="*/ 358535 h 419737"/>
                  <a:gd name="connsiteX1384" fmla="*/ 182351 w 418564"/>
                  <a:gd name="connsiteY1384" fmla="*/ 359225 h 419737"/>
                  <a:gd name="connsiteX1385" fmla="*/ 182351 w 418564"/>
                  <a:gd name="connsiteY1385" fmla="*/ 359294 h 419737"/>
                  <a:gd name="connsiteX1386" fmla="*/ 182489 w 418564"/>
                  <a:gd name="connsiteY1386" fmla="*/ 359777 h 419737"/>
                  <a:gd name="connsiteX1387" fmla="*/ 182627 w 418564"/>
                  <a:gd name="connsiteY1387" fmla="*/ 360468 h 419737"/>
                  <a:gd name="connsiteX1388" fmla="*/ 182627 w 418564"/>
                  <a:gd name="connsiteY1388" fmla="*/ 360606 h 419737"/>
                  <a:gd name="connsiteX1389" fmla="*/ 182696 w 418564"/>
                  <a:gd name="connsiteY1389" fmla="*/ 360813 h 419737"/>
                  <a:gd name="connsiteX1390" fmla="*/ 182972 w 418564"/>
                  <a:gd name="connsiteY1390" fmla="*/ 361779 h 419737"/>
                  <a:gd name="connsiteX1391" fmla="*/ 183317 w 418564"/>
                  <a:gd name="connsiteY1391" fmla="*/ 363091 h 419737"/>
                  <a:gd name="connsiteX1392" fmla="*/ 183317 w 418564"/>
                  <a:gd name="connsiteY1392" fmla="*/ 363091 h 419737"/>
                  <a:gd name="connsiteX1393" fmla="*/ 183663 w 418564"/>
                  <a:gd name="connsiteY1393" fmla="*/ 364265 h 419737"/>
                  <a:gd name="connsiteX1394" fmla="*/ 183663 w 418564"/>
                  <a:gd name="connsiteY1394" fmla="*/ 364333 h 419737"/>
                  <a:gd name="connsiteX1395" fmla="*/ 183663 w 418564"/>
                  <a:gd name="connsiteY1395" fmla="*/ 364333 h 419737"/>
                  <a:gd name="connsiteX1396" fmla="*/ 183939 w 418564"/>
                  <a:gd name="connsiteY1396" fmla="*/ 365300 h 419737"/>
                  <a:gd name="connsiteX1397" fmla="*/ 184077 w 418564"/>
                  <a:gd name="connsiteY1397" fmla="*/ 365714 h 419737"/>
                  <a:gd name="connsiteX1398" fmla="*/ 184353 w 418564"/>
                  <a:gd name="connsiteY1398" fmla="*/ 366681 h 419737"/>
                  <a:gd name="connsiteX1399" fmla="*/ 184491 w 418564"/>
                  <a:gd name="connsiteY1399" fmla="*/ 367026 h 419737"/>
                  <a:gd name="connsiteX1400" fmla="*/ 184491 w 418564"/>
                  <a:gd name="connsiteY1400" fmla="*/ 367026 h 419737"/>
                  <a:gd name="connsiteX1401" fmla="*/ 184836 w 418564"/>
                  <a:gd name="connsiteY1401" fmla="*/ 367992 h 419737"/>
                  <a:gd name="connsiteX1402" fmla="*/ 184836 w 418564"/>
                  <a:gd name="connsiteY1402" fmla="*/ 368061 h 419737"/>
                  <a:gd name="connsiteX1403" fmla="*/ 184905 w 418564"/>
                  <a:gd name="connsiteY1403" fmla="*/ 368269 h 419737"/>
                  <a:gd name="connsiteX1404" fmla="*/ 184974 w 418564"/>
                  <a:gd name="connsiteY1404" fmla="*/ 368545 h 419737"/>
                  <a:gd name="connsiteX1405" fmla="*/ 184974 w 418564"/>
                  <a:gd name="connsiteY1405" fmla="*/ 368614 h 419737"/>
                  <a:gd name="connsiteX1406" fmla="*/ 185319 w 418564"/>
                  <a:gd name="connsiteY1406" fmla="*/ 369580 h 419737"/>
                  <a:gd name="connsiteX1407" fmla="*/ 185665 w 418564"/>
                  <a:gd name="connsiteY1407" fmla="*/ 370547 h 419737"/>
                  <a:gd name="connsiteX1408" fmla="*/ 185803 w 418564"/>
                  <a:gd name="connsiteY1408" fmla="*/ 370961 h 419737"/>
                  <a:gd name="connsiteX1409" fmla="*/ 185872 w 418564"/>
                  <a:gd name="connsiteY1409" fmla="*/ 371168 h 419737"/>
                  <a:gd name="connsiteX1410" fmla="*/ 185941 w 418564"/>
                  <a:gd name="connsiteY1410" fmla="*/ 371444 h 419737"/>
                  <a:gd name="connsiteX1411" fmla="*/ 185941 w 418564"/>
                  <a:gd name="connsiteY1411" fmla="*/ 371444 h 419737"/>
                  <a:gd name="connsiteX1412" fmla="*/ 186286 w 418564"/>
                  <a:gd name="connsiteY1412" fmla="*/ 372342 h 419737"/>
                  <a:gd name="connsiteX1413" fmla="*/ 186355 w 418564"/>
                  <a:gd name="connsiteY1413" fmla="*/ 372480 h 419737"/>
                  <a:gd name="connsiteX1414" fmla="*/ 186424 w 418564"/>
                  <a:gd name="connsiteY1414" fmla="*/ 372687 h 419737"/>
                  <a:gd name="connsiteX1415" fmla="*/ 186700 w 418564"/>
                  <a:gd name="connsiteY1415" fmla="*/ 373377 h 419737"/>
                  <a:gd name="connsiteX1416" fmla="*/ 186700 w 418564"/>
                  <a:gd name="connsiteY1416" fmla="*/ 373377 h 419737"/>
                  <a:gd name="connsiteX1417" fmla="*/ 187114 w 418564"/>
                  <a:gd name="connsiteY1417" fmla="*/ 374344 h 419737"/>
                  <a:gd name="connsiteX1418" fmla="*/ 187114 w 418564"/>
                  <a:gd name="connsiteY1418" fmla="*/ 374413 h 419737"/>
                  <a:gd name="connsiteX1419" fmla="*/ 187183 w 418564"/>
                  <a:gd name="connsiteY1419" fmla="*/ 374551 h 419737"/>
                  <a:gd name="connsiteX1420" fmla="*/ 187529 w 418564"/>
                  <a:gd name="connsiteY1420" fmla="*/ 375310 h 419737"/>
                  <a:gd name="connsiteX1421" fmla="*/ 187598 w 418564"/>
                  <a:gd name="connsiteY1421" fmla="*/ 375448 h 419737"/>
                  <a:gd name="connsiteX1422" fmla="*/ 187805 w 418564"/>
                  <a:gd name="connsiteY1422" fmla="*/ 375863 h 419737"/>
                  <a:gd name="connsiteX1423" fmla="*/ 188219 w 418564"/>
                  <a:gd name="connsiteY1423" fmla="*/ 376898 h 419737"/>
                  <a:gd name="connsiteX1424" fmla="*/ 188219 w 418564"/>
                  <a:gd name="connsiteY1424" fmla="*/ 376967 h 419737"/>
                  <a:gd name="connsiteX1425" fmla="*/ 188288 w 418564"/>
                  <a:gd name="connsiteY1425" fmla="*/ 377105 h 419737"/>
                  <a:gd name="connsiteX1426" fmla="*/ 188564 w 418564"/>
                  <a:gd name="connsiteY1426" fmla="*/ 377796 h 419737"/>
                  <a:gd name="connsiteX1427" fmla="*/ 188840 w 418564"/>
                  <a:gd name="connsiteY1427" fmla="*/ 378486 h 419737"/>
                  <a:gd name="connsiteX1428" fmla="*/ 188909 w 418564"/>
                  <a:gd name="connsiteY1428" fmla="*/ 378624 h 419737"/>
                  <a:gd name="connsiteX1429" fmla="*/ 188978 w 418564"/>
                  <a:gd name="connsiteY1429" fmla="*/ 378693 h 419737"/>
                  <a:gd name="connsiteX1430" fmla="*/ 189116 w 418564"/>
                  <a:gd name="connsiteY1430" fmla="*/ 378969 h 419737"/>
                  <a:gd name="connsiteX1431" fmla="*/ 189323 w 418564"/>
                  <a:gd name="connsiteY1431" fmla="*/ 379452 h 419737"/>
                  <a:gd name="connsiteX1432" fmla="*/ 189323 w 418564"/>
                  <a:gd name="connsiteY1432" fmla="*/ 379521 h 419737"/>
                  <a:gd name="connsiteX1433" fmla="*/ 189462 w 418564"/>
                  <a:gd name="connsiteY1433" fmla="*/ 379867 h 419737"/>
                  <a:gd name="connsiteX1434" fmla="*/ 189876 w 418564"/>
                  <a:gd name="connsiteY1434" fmla="*/ 380764 h 419737"/>
                  <a:gd name="connsiteX1435" fmla="*/ 189876 w 418564"/>
                  <a:gd name="connsiteY1435" fmla="*/ 380764 h 419737"/>
                  <a:gd name="connsiteX1436" fmla="*/ 190497 w 418564"/>
                  <a:gd name="connsiteY1436" fmla="*/ 382007 h 419737"/>
                  <a:gd name="connsiteX1437" fmla="*/ 190497 w 418564"/>
                  <a:gd name="connsiteY1437" fmla="*/ 382007 h 419737"/>
                  <a:gd name="connsiteX1438" fmla="*/ 190980 w 418564"/>
                  <a:gd name="connsiteY1438" fmla="*/ 382973 h 419737"/>
                  <a:gd name="connsiteX1439" fmla="*/ 191049 w 418564"/>
                  <a:gd name="connsiteY1439" fmla="*/ 383111 h 419737"/>
                  <a:gd name="connsiteX1440" fmla="*/ 191118 w 418564"/>
                  <a:gd name="connsiteY1440" fmla="*/ 383318 h 419737"/>
                  <a:gd name="connsiteX1441" fmla="*/ 191533 w 418564"/>
                  <a:gd name="connsiteY1441" fmla="*/ 384147 h 419737"/>
                  <a:gd name="connsiteX1442" fmla="*/ 191671 w 418564"/>
                  <a:gd name="connsiteY1442" fmla="*/ 384423 h 419737"/>
                  <a:gd name="connsiteX1443" fmla="*/ 191740 w 418564"/>
                  <a:gd name="connsiteY1443" fmla="*/ 384492 h 419737"/>
                  <a:gd name="connsiteX1444" fmla="*/ 192016 w 418564"/>
                  <a:gd name="connsiteY1444" fmla="*/ 384975 h 419737"/>
                  <a:gd name="connsiteX1445" fmla="*/ 192361 w 418564"/>
                  <a:gd name="connsiteY1445" fmla="*/ 385666 h 419737"/>
                  <a:gd name="connsiteX1446" fmla="*/ 192361 w 418564"/>
                  <a:gd name="connsiteY1446" fmla="*/ 385735 h 419737"/>
                  <a:gd name="connsiteX1447" fmla="*/ 192361 w 418564"/>
                  <a:gd name="connsiteY1447" fmla="*/ 385804 h 419737"/>
                  <a:gd name="connsiteX1448" fmla="*/ 192430 w 418564"/>
                  <a:gd name="connsiteY1448" fmla="*/ 385942 h 419737"/>
                  <a:gd name="connsiteX1449" fmla="*/ 192913 w 418564"/>
                  <a:gd name="connsiteY1449" fmla="*/ 386839 h 419737"/>
                  <a:gd name="connsiteX1450" fmla="*/ 192913 w 418564"/>
                  <a:gd name="connsiteY1450" fmla="*/ 386839 h 419737"/>
                  <a:gd name="connsiteX1451" fmla="*/ 193535 w 418564"/>
                  <a:gd name="connsiteY1451" fmla="*/ 387944 h 419737"/>
                  <a:gd name="connsiteX1452" fmla="*/ 193535 w 418564"/>
                  <a:gd name="connsiteY1452" fmla="*/ 387944 h 419737"/>
                  <a:gd name="connsiteX1453" fmla="*/ 193535 w 418564"/>
                  <a:gd name="connsiteY1453" fmla="*/ 387944 h 419737"/>
                  <a:gd name="connsiteX1454" fmla="*/ 193673 w 418564"/>
                  <a:gd name="connsiteY1454" fmla="*/ 388220 h 419737"/>
                  <a:gd name="connsiteX1455" fmla="*/ 193742 w 418564"/>
                  <a:gd name="connsiteY1455" fmla="*/ 388358 h 419737"/>
                  <a:gd name="connsiteX1456" fmla="*/ 193949 w 418564"/>
                  <a:gd name="connsiteY1456" fmla="*/ 388703 h 419737"/>
                  <a:gd name="connsiteX1457" fmla="*/ 194363 w 418564"/>
                  <a:gd name="connsiteY1457" fmla="*/ 389324 h 419737"/>
                  <a:gd name="connsiteX1458" fmla="*/ 194363 w 418564"/>
                  <a:gd name="connsiteY1458" fmla="*/ 389394 h 419737"/>
                  <a:gd name="connsiteX1459" fmla="*/ 195053 w 418564"/>
                  <a:gd name="connsiteY1459" fmla="*/ 390498 h 419737"/>
                  <a:gd name="connsiteX1460" fmla="*/ 195053 w 418564"/>
                  <a:gd name="connsiteY1460" fmla="*/ 390498 h 419737"/>
                  <a:gd name="connsiteX1461" fmla="*/ 195122 w 418564"/>
                  <a:gd name="connsiteY1461" fmla="*/ 390567 h 419737"/>
                  <a:gd name="connsiteX1462" fmla="*/ 195813 w 418564"/>
                  <a:gd name="connsiteY1462" fmla="*/ 391603 h 419737"/>
                  <a:gd name="connsiteX1463" fmla="*/ 195813 w 418564"/>
                  <a:gd name="connsiteY1463" fmla="*/ 391603 h 419737"/>
                  <a:gd name="connsiteX1464" fmla="*/ 195813 w 418564"/>
                  <a:gd name="connsiteY1464" fmla="*/ 391603 h 419737"/>
                  <a:gd name="connsiteX1465" fmla="*/ 196503 w 418564"/>
                  <a:gd name="connsiteY1465" fmla="*/ 392707 h 419737"/>
                  <a:gd name="connsiteX1466" fmla="*/ 196779 w 418564"/>
                  <a:gd name="connsiteY1466" fmla="*/ 393121 h 419737"/>
                  <a:gd name="connsiteX1467" fmla="*/ 196779 w 418564"/>
                  <a:gd name="connsiteY1467" fmla="*/ 393121 h 419737"/>
                  <a:gd name="connsiteX1468" fmla="*/ 197263 w 418564"/>
                  <a:gd name="connsiteY1468" fmla="*/ 393812 h 419737"/>
                  <a:gd name="connsiteX1469" fmla="*/ 197470 w 418564"/>
                  <a:gd name="connsiteY1469" fmla="*/ 394088 h 419737"/>
                  <a:gd name="connsiteX1470" fmla="*/ 197608 w 418564"/>
                  <a:gd name="connsiteY1470" fmla="*/ 394226 h 419737"/>
                  <a:gd name="connsiteX1471" fmla="*/ 198091 w 418564"/>
                  <a:gd name="connsiteY1471" fmla="*/ 394916 h 419737"/>
                  <a:gd name="connsiteX1472" fmla="*/ 198091 w 418564"/>
                  <a:gd name="connsiteY1472" fmla="*/ 394916 h 419737"/>
                  <a:gd name="connsiteX1473" fmla="*/ 198367 w 418564"/>
                  <a:gd name="connsiteY1473" fmla="*/ 395331 h 419737"/>
                  <a:gd name="connsiteX1474" fmla="*/ 198850 w 418564"/>
                  <a:gd name="connsiteY1474" fmla="*/ 396021 h 419737"/>
                  <a:gd name="connsiteX1475" fmla="*/ 198919 w 418564"/>
                  <a:gd name="connsiteY1475" fmla="*/ 396090 h 419737"/>
                  <a:gd name="connsiteX1476" fmla="*/ 199679 w 418564"/>
                  <a:gd name="connsiteY1476" fmla="*/ 397126 h 419737"/>
                  <a:gd name="connsiteX1477" fmla="*/ 199679 w 418564"/>
                  <a:gd name="connsiteY1477" fmla="*/ 397126 h 419737"/>
                  <a:gd name="connsiteX1478" fmla="*/ 199748 w 418564"/>
                  <a:gd name="connsiteY1478" fmla="*/ 397264 h 419737"/>
                  <a:gd name="connsiteX1479" fmla="*/ 200438 w 418564"/>
                  <a:gd name="connsiteY1479" fmla="*/ 398161 h 419737"/>
                  <a:gd name="connsiteX1480" fmla="*/ 200438 w 418564"/>
                  <a:gd name="connsiteY1480" fmla="*/ 398161 h 419737"/>
                  <a:gd name="connsiteX1481" fmla="*/ 201267 w 418564"/>
                  <a:gd name="connsiteY1481" fmla="*/ 399197 h 419737"/>
                  <a:gd name="connsiteX1482" fmla="*/ 201336 w 418564"/>
                  <a:gd name="connsiteY1482" fmla="*/ 399266 h 419737"/>
                  <a:gd name="connsiteX1483" fmla="*/ 201957 w 418564"/>
                  <a:gd name="connsiteY1483" fmla="*/ 400025 h 419737"/>
                  <a:gd name="connsiteX1484" fmla="*/ 202095 w 418564"/>
                  <a:gd name="connsiteY1484" fmla="*/ 400163 h 419737"/>
                  <a:gd name="connsiteX1485" fmla="*/ 202164 w 418564"/>
                  <a:gd name="connsiteY1485" fmla="*/ 400301 h 419737"/>
                  <a:gd name="connsiteX1486" fmla="*/ 202440 w 418564"/>
                  <a:gd name="connsiteY1486" fmla="*/ 400646 h 419737"/>
                  <a:gd name="connsiteX1487" fmla="*/ 203545 w 418564"/>
                  <a:gd name="connsiteY1487" fmla="*/ 402027 h 419737"/>
                  <a:gd name="connsiteX1488" fmla="*/ 203545 w 418564"/>
                  <a:gd name="connsiteY1488" fmla="*/ 402027 h 419737"/>
                  <a:gd name="connsiteX1489" fmla="*/ 203821 w 418564"/>
                  <a:gd name="connsiteY1489" fmla="*/ 402372 h 419737"/>
                  <a:gd name="connsiteX1490" fmla="*/ 204373 w 418564"/>
                  <a:gd name="connsiteY1490" fmla="*/ 403063 h 419737"/>
                  <a:gd name="connsiteX1491" fmla="*/ 204511 w 418564"/>
                  <a:gd name="connsiteY1491" fmla="*/ 403201 h 419737"/>
                  <a:gd name="connsiteX1492" fmla="*/ 204649 w 418564"/>
                  <a:gd name="connsiteY1492" fmla="*/ 403339 h 419737"/>
                  <a:gd name="connsiteX1493" fmla="*/ 204649 w 418564"/>
                  <a:gd name="connsiteY1493" fmla="*/ 403339 h 419737"/>
                  <a:gd name="connsiteX1494" fmla="*/ 204787 w 418564"/>
                  <a:gd name="connsiteY1494" fmla="*/ 403546 h 419737"/>
                  <a:gd name="connsiteX1495" fmla="*/ 205478 w 418564"/>
                  <a:gd name="connsiteY1495" fmla="*/ 404374 h 419737"/>
                  <a:gd name="connsiteX1496" fmla="*/ 205823 w 418564"/>
                  <a:gd name="connsiteY1496" fmla="*/ 404719 h 419737"/>
                  <a:gd name="connsiteX1497" fmla="*/ 206375 w 418564"/>
                  <a:gd name="connsiteY1497" fmla="*/ 405341 h 419737"/>
                  <a:gd name="connsiteX1498" fmla="*/ 207204 w 418564"/>
                  <a:gd name="connsiteY1498" fmla="*/ 406238 h 419737"/>
                  <a:gd name="connsiteX1499" fmla="*/ 207273 w 418564"/>
                  <a:gd name="connsiteY1499" fmla="*/ 406307 h 419737"/>
                  <a:gd name="connsiteX1500" fmla="*/ 207342 w 418564"/>
                  <a:gd name="connsiteY1500" fmla="*/ 406376 h 419737"/>
                  <a:gd name="connsiteX1501" fmla="*/ 208239 w 418564"/>
                  <a:gd name="connsiteY1501" fmla="*/ 407343 h 419737"/>
                  <a:gd name="connsiteX1502" fmla="*/ 208446 w 418564"/>
                  <a:gd name="connsiteY1502" fmla="*/ 407550 h 419737"/>
                  <a:gd name="connsiteX1503" fmla="*/ 208446 w 418564"/>
                  <a:gd name="connsiteY1503" fmla="*/ 407550 h 419737"/>
                  <a:gd name="connsiteX1504" fmla="*/ 209137 w 418564"/>
                  <a:gd name="connsiteY1504" fmla="*/ 408240 h 419737"/>
                  <a:gd name="connsiteX1505" fmla="*/ 209206 w 418564"/>
                  <a:gd name="connsiteY1505" fmla="*/ 408309 h 419737"/>
                  <a:gd name="connsiteX1506" fmla="*/ 209206 w 418564"/>
                  <a:gd name="connsiteY1506" fmla="*/ 408309 h 419737"/>
                  <a:gd name="connsiteX1507" fmla="*/ 210034 w 418564"/>
                  <a:gd name="connsiteY1507" fmla="*/ 409138 h 419737"/>
                  <a:gd name="connsiteX1508" fmla="*/ 210034 w 418564"/>
                  <a:gd name="connsiteY1508" fmla="*/ 409138 h 419737"/>
                  <a:gd name="connsiteX1509" fmla="*/ 210034 w 418564"/>
                  <a:gd name="connsiteY1509" fmla="*/ 409138 h 419737"/>
                  <a:gd name="connsiteX1510" fmla="*/ 210034 w 418564"/>
                  <a:gd name="connsiteY1510" fmla="*/ 409138 h 419737"/>
                  <a:gd name="connsiteX1511" fmla="*/ 210034 w 418564"/>
                  <a:gd name="connsiteY1511" fmla="*/ 409138 h 419737"/>
                  <a:gd name="connsiteX1512" fmla="*/ 210034 w 418564"/>
                  <a:gd name="connsiteY1512" fmla="*/ 409138 h 419737"/>
                  <a:gd name="connsiteX1513" fmla="*/ 210794 w 418564"/>
                  <a:gd name="connsiteY1513" fmla="*/ 409828 h 419737"/>
                  <a:gd name="connsiteX1514" fmla="*/ 211001 w 418564"/>
                  <a:gd name="connsiteY1514" fmla="*/ 410035 h 419737"/>
                  <a:gd name="connsiteX1515" fmla="*/ 211967 w 418564"/>
                  <a:gd name="connsiteY1515" fmla="*/ 410933 h 419737"/>
                  <a:gd name="connsiteX1516" fmla="*/ 211967 w 418564"/>
                  <a:gd name="connsiteY1516" fmla="*/ 410933 h 419737"/>
                  <a:gd name="connsiteX1517" fmla="*/ 211967 w 418564"/>
                  <a:gd name="connsiteY1517" fmla="*/ 410933 h 419737"/>
                  <a:gd name="connsiteX1518" fmla="*/ 212727 w 418564"/>
                  <a:gd name="connsiteY1518" fmla="*/ 411623 h 419737"/>
                  <a:gd name="connsiteX1519" fmla="*/ 212727 w 418564"/>
                  <a:gd name="connsiteY1519" fmla="*/ 411623 h 419737"/>
                  <a:gd name="connsiteX1520" fmla="*/ 212934 w 418564"/>
                  <a:gd name="connsiteY1520" fmla="*/ 411830 h 419737"/>
                  <a:gd name="connsiteX1521" fmla="*/ 212934 w 418564"/>
                  <a:gd name="connsiteY1521" fmla="*/ 411830 h 419737"/>
                  <a:gd name="connsiteX1522" fmla="*/ 213624 w 418564"/>
                  <a:gd name="connsiteY1522" fmla="*/ 412451 h 419737"/>
                  <a:gd name="connsiteX1523" fmla="*/ 213900 w 418564"/>
                  <a:gd name="connsiteY1523" fmla="*/ 412728 h 419737"/>
                  <a:gd name="connsiteX1524" fmla="*/ 213900 w 418564"/>
                  <a:gd name="connsiteY1524" fmla="*/ 412728 h 419737"/>
                  <a:gd name="connsiteX1525" fmla="*/ 213900 w 418564"/>
                  <a:gd name="connsiteY1525" fmla="*/ 412728 h 419737"/>
                  <a:gd name="connsiteX1526" fmla="*/ 214729 w 418564"/>
                  <a:gd name="connsiteY1526" fmla="*/ 413487 h 419737"/>
                  <a:gd name="connsiteX1527" fmla="*/ 214867 w 418564"/>
                  <a:gd name="connsiteY1527" fmla="*/ 413625 h 419737"/>
                  <a:gd name="connsiteX1528" fmla="*/ 215626 w 418564"/>
                  <a:gd name="connsiteY1528" fmla="*/ 414246 h 419737"/>
                  <a:gd name="connsiteX1529" fmla="*/ 215902 w 418564"/>
                  <a:gd name="connsiteY1529" fmla="*/ 414454 h 419737"/>
                  <a:gd name="connsiteX1530" fmla="*/ 215902 w 418564"/>
                  <a:gd name="connsiteY1530" fmla="*/ 414454 h 419737"/>
                  <a:gd name="connsiteX1531" fmla="*/ 216800 w 418564"/>
                  <a:gd name="connsiteY1531" fmla="*/ 415213 h 419737"/>
                  <a:gd name="connsiteX1532" fmla="*/ 216869 w 418564"/>
                  <a:gd name="connsiteY1532" fmla="*/ 415213 h 419737"/>
                  <a:gd name="connsiteX1533" fmla="*/ 216938 w 418564"/>
                  <a:gd name="connsiteY1533" fmla="*/ 415282 h 419737"/>
                  <a:gd name="connsiteX1534" fmla="*/ 217007 w 418564"/>
                  <a:gd name="connsiteY1534" fmla="*/ 415282 h 419737"/>
                  <a:gd name="connsiteX1535" fmla="*/ 218042 w 418564"/>
                  <a:gd name="connsiteY1535" fmla="*/ 416110 h 419737"/>
                  <a:gd name="connsiteX1536" fmla="*/ 218042 w 418564"/>
                  <a:gd name="connsiteY1536" fmla="*/ 416110 h 419737"/>
                  <a:gd name="connsiteX1537" fmla="*/ 218318 w 418564"/>
                  <a:gd name="connsiteY1537" fmla="*/ 416317 h 419737"/>
                  <a:gd name="connsiteX1538" fmla="*/ 218940 w 418564"/>
                  <a:gd name="connsiteY1538" fmla="*/ 416801 h 419737"/>
                  <a:gd name="connsiteX1539" fmla="*/ 219009 w 418564"/>
                  <a:gd name="connsiteY1539" fmla="*/ 416870 h 419737"/>
                  <a:gd name="connsiteX1540" fmla="*/ 219285 w 418564"/>
                  <a:gd name="connsiteY1540" fmla="*/ 417077 h 419737"/>
                  <a:gd name="connsiteX1541" fmla="*/ 220044 w 418564"/>
                  <a:gd name="connsiteY1541" fmla="*/ 417698 h 419737"/>
                  <a:gd name="connsiteX1542" fmla="*/ 220113 w 418564"/>
                  <a:gd name="connsiteY1542" fmla="*/ 417767 h 419737"/>
                  <a:gd name="connsiteX1543" fmla="*/ 220459 w 418564"/>
                  <a:gd name="connsiteY1543" fmla="*/ 418043 h 419737"/>
                  <a:gd name="connsiteX1544" fmla="*/ 221080 w 418564"/>
                  <a:gd name="connsiteY1544" fmla="*/ 418458 h 419737"/>
                  <a:gd name="connsiteX1545" fmla="*/ 221149 w 418564"/>
                  <a:gd name="connsiteY1545" fmla="*/ 418527 h 419737"/>
                  <a:gd name="connsiteX1546" fmla="*/ 221149 w 418564"/>
                  <a:gd name="connsiteY1546" fmla="*/ 418527 h 419737"/>
                  <a:gd name="connsiteX1547" fmla="*/ 222254 w 418564"/>
                  <a:gd name="connsiteY1547" fmla="*/ 419286 h 419737"/>
                  <a:gd name="connsiteX1548" fmla="*/ 222254 w 418564"/>
                  <a:gd name="connsiteY1548" fmla="*/ 419286 h 419737"/>
                  <a:gd name="connsiteX1549" fmla="*/ 222668 w 418564"/>
                  <a:gd name="connsiteY1549" fmla="*/ 419562 h 419737"/>
                  <a:gd name="connsiteX1550" fmla="*/ 223013 w 418564"/>
                  <a:gd name="connsiteY1550" fmla="*/ 419838 h 419737"/>
                  <a:gd name="connsiteX1551" fmla="*/ 244621 w 418564"/>
                  <a:gd name="connsiteY1551" fmla="*/ 396090 h 419737"/>
                  <a:gd name="connsiteX1552" fmla="*/ 244621 w 418564"/>
                  <a:gd name="connsiteY1552" fmla="*/ 396090 h 419737"/>
                  <a:gd name="connsiteX1553" fmla="*/ 254493 w 418564"/>
                  <a:gd name="connsiteY1553" fmla="*/ 373170 h 419737"/>
                  <a:gd name="connsiteX1554" fmla="*/ 193466 w 418564"/>
                  <a:gd name="connsiteY1554" fmla="*/ 267476 h 419737"/>
                  <a:gd name="connsiteX1555" fmla="*/ 193466 w 418564"/>
                  <a:gd name="connsiteY1555" fmla="*/ 267476 h 419737"/>
                  <a:gd name="connsiteX1556" fmla="*/ 172133 w 418564"/>
                  <a:gd name="connsiteY1556" fmla="*/ 264577 h 419737"/>
                  <a:gd name="connsiteX1557" fmla="*/ 172133 w 418564"/>
                  <a:gd name="connsiteY1557" fmla="*/ 264577 h 419737"/>
                  <a:gd name="connsiteX1558" fmla="*/ 143208 w 418564"/>
                  <a:gd name="connsiteY1558" fmla="*/ 319598 h 419737"/>
                  <a:gd name="connsiteX1559" fmla="*/ 142931 w 418564"/>
                  <a:gd name="connsiteY1559" fmla="*/ 320082 h 419737"/>
                  <a:gd name="connsiteX1560" fmla="*/ 142862 w 418564"/>
                  <a:gd name="connsiteY1560" fmla="*/ 320289 h 419737"/>
                  <a:gd name="connsiteX1561" fmla="*/ 142586 w 418564"/>
                  <a:gd name="connsiteY1561" fmla="*/ 320772 h 419737"/>
                  <a:gd name="connsiteX1562" fmla="*/ 142448 w 418564"/>
                  <a:gd name="connsiteY1562" fmla="*/ 320910 h 419737"/>
                  <a:gd name="connsiteX1563" fmla="*/ 141965 w 418564"/>
                  <a:gd name="connsiteY1563" fmla="*/ 321669 h 419737"/>
                  <a:gd name="connsiteX1564" fmla="*/ 141827 w 418564"/>
                  <a:gd name="connsiteY1564" fmla="*/ 321807 h 419737"/>
                  <a:gd name="connsiteX1565" fmla="*/ 141758 w 418564"/>
                  <a:gd name="connsiteY1565" fmla="*/ 321877 h 419737"/>
                  <a:gd name="connsiteX1566" fmla="*/ 141413 w 418564"/>
                  <a:gd name="connsiteY1566" fmla="*/ 322360 h 419737"/>
                  <a:gd name="connsiteX1567" fmla="*/ 141413 w 418564"/>
                  <a:gd name="connsiteY1567" fmla="*/ 322360 h 419737"/>
                  <a:gd name="connsiteX1568" fmla="*/ 140446 w 418564"/>
                  <a:gd name="connsiteY1568" fmla="*/ 323740 h 419737"/>
                  <a:gd name="connsiteX1569" fmla="*/ 140446 w 418564"/>
                  <a:gd name="connsiteY1569" fmla="*/ 323740 h 419737"/>
                  <a:gd name="connsiteX1570" fmla="*/ 140377 w 418564"/>
                  <a:gd name="connsiteY1570" fmla="*/ 323810 h 419737"/>
                  <a:gd name="connsiteX1571" fmla="*/ 140377 w 418564"/>
                  <a:gd name="connsiteY1571" fmla="*/ 323879 h 419737"/>
                  <a:gd name="connsiteX1572" fmla="*/ 140377 w 418564"/>
                  <a:gd name="connsiteY1572" fmla="*/ 323879 h 419737"/>
                  <a:gd name="connsiteX1573" fmla="*/ 139894 w 418564"/>
                  <a:gd name="connsiteY1573" fmla="*/ 324569 h 419737"/>
                  <a:gd name="connsiteX1574" fmla="*/ 139825 w 418564"/>
                  <a:gd name="connsiteY1574" fmla="*/ 324707 h 419737"/>
                  <a:gd name="connsiteX1575" fmla="*/ 139756 w 418564"/>
                  <a:gd name="connsiteY1575" fmla="*/ 324776 h 419737"/>
                  <a:gd name="connsiteX1576" fmla="*/ 139341 w 418564"/>
                  <a:gd name="connsiteY1576" fmla="*/ 325328 h 419737"/>
                  <a:gd name="connsiteX1577" fmla="*/ 139272 w 418564"/>
                  <a:gd name="connsiteY1577" fmla="*/ 325466 h 419737"/>
                  <a:gd name="connsiteX1578" fmla="*/ 138789 w 418564"/>
                  <a:gd name="connsiteY1578" fmla="*/ 326088 h 419737"/>
                  <a:gd name="connsiteX1579" fmla="*/ 138789 w 418564"/>
                  <a:gd name="connsiteY1579" fmla="*/ 326088 h 419737"/>
                  <a:gd name="connsiteX1580" fmla="*/ 138651 w 418564"/>
                  <a:gd name="connsiteY1580" fmla="*/ 326226 h 419737"/>
                  <a:gd name="connsiteX1581" fmla="*/ 138651 w 418564"/>
                  <a:gd name="connsiteY1581" fmla="*/ 326226 h 419737"/>
                  <a:gd name="connsiteX1582" fmla="*/ 138168 w 418564"/>
                  <a:gd name="connsiteY1582" fmla="*/ 326778 h 419737"/>
                  <a:gd name="connsiteX1583" fmla="*/ 138030 w 418564"/>
                  <a:gd name="connsiteY1583" fmla="*/ 326916 h 419737"/>
                  <a:gd name="connsiteX1584" fmla="*/ 137616 w 418564"/>
                  <a:gd name="connsiteY1584" fmla="*/ 327468 h 419737"/>
                  <a:gd name="connsiteX1585" fmla="*/ 137616 w 418564"/>
                  <a:gd name="connsiteY1585" fmla="*/ 327468 h 419737"/>
                  <a:gd name="connsiteX1586" fmla="*/ 137547 w 418564"/>
                  <a:gd name="connsiteY1586" fmla="*/ 327537 h 419737"/>
                  <a:gd name="connsiteX1587" fmla="*/ 136994 w 418564"/>
                  <a:gd name="connsiteY1587" fmla="*/ 328159 h 419737"/>
                  <a:gd name="connsiteX1588" fmla="*/ 136994 w 418564"/>
                  <a:gd name="connsiteY1588" fmla="*/ 328228 h 419737"/>
                  <a:gd name="connsiteX1589" fmla="*/ 136925 w 418564"/>
                  <a:gd name="connsiteY1589" fmla="*/ 328297 h 419737"/>
                  <a:gd name="connsiteX1590" fmla="*/ 136373 w 418564"/>
                  <a:gd name="connsiteY1590" fmla="*/ 328918 h 419737"/>
                  <a:gd name="connsiteX1591" fmla="*/ 136373 w 418564"/>
                  <a:gd name="connsiteY1591" fmla="*/ 328918 h 419737"/>
                  <a:gd name="connsiteX1592" fmla="*/ 136373 w 418564"/>
                  <a:gd name="connsiteY1592" fmla="*/ 328918 h 419737"/>
                  <a:gd name="connsiteX1593" fmla="*/ 135752 w 418564"/>
                  <a:gd name="connsiteY1593" fmla="*/ 329608 h 419737"/>
                  <a:gd name="connsiteX1594" fmla="*/ 135752 w 418564"/>
                  <a:gd name="connsiteY1594" fmla="*/ 329608 h 419737"/>
                  <a:gd name="connsiteX1595" fmla="*/ 135752 w 418564"/>
                  <a:gd name="connsiteY1595" fmla="*/ 329608 h 419737"/>
                  <a:gd name="connsiteX1596" fmla="*/ 135268 w 418564"/>
                  <a:gd name="connsiteY1596" fmla="*/ 330092 h 419737"/>
                  <a:gd name="connsiteX1597" fmla="*/ 135199 w 418564"/>
                  <a:gd name="connsiteY1597" fmla="*/ 330161 h 419737"/>
                  <a:gd name="connsiteX1598" fmla="*/ 135130 w 418564"/>
                  <a:gd name="connsiteY1598" fmla="*/ 330230 h 419737"/>
                  <a:gd name="connsiteX1599" fmla="*/ 135130 w 418564"/>
                  <a:gd name="connsiteY1599" fmla="*/ 330230 h 419737"/>
                  <a:gd name="connsiteX1600" fmla="*/ 134509 w 418564"/>
                  <a:gd name="connsiteY1600" fmla="*/ 330851 h 419737"/>
                  <a:gd name="connsiteX1601" fmla="*/ 134509 w 418564"/>
                  <a:gd name="connsiteY1601" fmla="*/ 330851 h 419737"/>
                  <a:gd name="connsiteX1602" fmla="*/ 134509 w 418564"/>
                  <a:gd name="connsiteY1602" fmla="*/ 330851 h 419737"/>
                  <a:gd name="connsiteX1603" fmla="*/ 133957 w 418564"/>
                  <a:gd name="connsiteY1603" fmla="*/ 331472 h 419737"/>
                  <a:gd name="connsiteX1604" fmla="*/ 133888 w 418564"/>
                  <a:gd name="connsiteY1604" fmla="*/ 331541 h 419737"/>
                  <a:gd name="connsiteX1605" fmla="*/ 133888 w 418564"/>
                  <a:gd name="connsiteY1605" fmla="*/ 331541 h 419737"/>
                  <a:gd name="connsiteX1606" fmla="*/ 133266 w 418564"/>
                  <a:gd name="connsiteY1606" fmla="*/ 332163 h 419737"/>
                  <a:gd name="connsiteX1607" fmla="*/ 132645 w 418564"/>
                  <a:gd name="connsiteY1607" fmla="*/ 332784 h 419737"/>
                  <a:gd name="connsiteX1608" fmla="*/ 132645 w 418564"/>
                  <a:gd name="connsiteY1608" fmla="*/ 332784 h 419737"/>
                  <a:gd name="connsiteX1609" fmla="*/ 131955 w 418564"/>
                  <a:gd name="connsiteY1609" fmla="*/ 333405 h 419737"/>
                  <a:gd name="connsiteX1610" fmla="*/ 131886 w 418564"/>
                  <a:gd name="connsiteY1610" fmla="*/ 333474 h 419737"/>
                  <a:gd name="connsiteX1611" fmla="*/ 131264 w 418564"/>
                  <a:gd name="connsiteY1611" fmla="*/ 334027 h 419737"/>
                  <a:gd name="connsiteX1612" fmla="*/ 131126 w 418564"/>
                  <a:gd name="connsiteY1612" fmla="*/ 334096 h 419737"/>
                  <a:gd name="connsiteX1613" fmla="*/ 130574 w 418564"/>
                  <a:gd name="connsiteY1613" fmla="*/ 334648 h 419737"/>
                  <a:gd name="connsiteX1614" fmla="*/ 130574 w 418564"/>
                  <a:gd name="connsiteY1614" fmla="*/ 334648 h 419737"/>
                  <a:gd name="connsiteX1615" fmla="*/ 129884 w 418564"/>
                  <a:gd name="connsiteY1615" fmla="*/ 335269 h 419737"/>
                  <a:gd name="connsiteX1616" fmla="*/ 129884 w 418564"/>
                  <a:gd name="connsiteY1616" fmla="*/ 335269 h 419737"/>
                  <a:gd name="connsiteX1617" fmla="*/ 129193 w 418564"/>
                  <a:gd name="connsiteY1617" fmla="*/ 335891 h 419737"/>
                  <a:gd name="connsiteX1618" fmla="*/ 129193 w 418564"/>
                  <a:gd name="connsiteY1618" fmla="*/ 335891 h 419737"/>
                  <a:gd name="connsiteX1619" fmla="*/ 128503 w 418564"/>
                  <a:gd name="connsiteY1619" fmla="*/ 336443 h 419737"/>
                  <a:gd name="connsiteX1620" fmla="*/ 128434 w 418564"/>
                  <a:gd name="connsiteY1620" fmla="*/ 336512 h 419737"/>
                  <a:gd name="connsiteX1621" fmla="*/ 127812 w 418564"/>
                  <a:gd name="connsiteY1621" fmla="*/ 336995 h 419737"/>
                  <a:gd name="connsiteX1622" fmla="*/ 127743 w 418564"/>
                  <a:gd name="connsiteY1622" fmla="*/ 337064 h 419737"/>
                  <a:gd name="connsiteX1623" fmla="*/ 127743 w 418564"/>
                  <a:gd name="connsiteY1623" fmla="*/ 337064 h 419737"/>
                  <a:gd name="connsiteX1624" fmla="*/ 127674 w 418564"/>
                  <a:gd name="connsiteY1624" fmla="*/ 337133 h 419737"/>
                  <a:gd name="connsiteX1625" fmla="*/ 126501 w 418564"/>
                  <a:gd name="connsiteY1625" fmla="*/ 338031 h 419737"/>
                  <a:gd name="connsiteX1626" fmla="*/ 126432 w 418564"/>
                  <a:gd name="connsiteY1626" fmla="*/ 338100 h 419737"/>
                  <a:gd name="connsiteX1627" fmla="*/ 126363 w 418564"/>
                  <a:gd name="connsiteY1627" fmla="*/ 338169 h 419737"/>
                  <a:gd name="connsiteX1628" fmla="*/ 126294 w 418564"/>
                  <a:gd name="connsiteY1628" fmla="*/ 338238 h 419737"/>
                  <a:gd name="connsiteX1629" fmla="*/ 125603 w 418564"/>
                  <a:gd name="connsiteY1629" fmla="*/ 338721 h 419737"/>
                  <a:gd name="connsiteX1630" fmla="*/ 125534 w 418564"/>
                  <a:gd name="connsiteY1630" fmla="*/ 338721 h 419737"/>
                  <a:gd name="connsiteX1631" fmla="*/ 125534 w 418564"/>
                  <a:gd name="connsiteY1631" fmla="*/ 338721 h 419737"/>
                  <a:gd name="connsiteX1632" fmla="*/ 124844 w 418564"/>
                  <a:gd name="connsiteY1632" fmla="*/ 339274 h 419737"/>
                  <a:gd name="connsiteX1633" fmla="*/ 124844 w 418564"/>
                  <a:gd name="connsiteY1633" fmla="*/ 339274 h 419737"/>
                  <a:gd name="connsiteX1634" fmla="*/ 124844 w 418564"/>
                  <a:gd name="connsiteY1634" fmla="*/ 339274 h 419737"/>
                  <a:gd name="connsiteX1635" fmla="*/ 124154 w 418564"/>
                  <a:gd name="connsiteY1635" fmla="*/ 339757 h 419737"/>
                  <a:gd name="connsiteX1636" fmla="*/ 124085 w 418564"/>
                  <a:gd name="connsiteY1636" fmla="*/ 339757 h 419737"/>
                  <a:gd name="connsiteX1637" fmla="*/ 123394 w 418564"/>
                  <a:gd name="connsiteY1637" fmla="*/ 340240 h 419737"/>
                  <a:gd name="connsiteX1638" fmla="*/ 123325 w 418564"/>
                  <a:gd name="connsiteY1638" fmla="*/ 340240 h 419737"/>
                  <a:gd name="connsiteX1639" fmla="*/ 122566 w 418564"/>
                  <a:gd name="connsiteY1639" fmla="*/ 340723 h 419737"/>
                  <a:gd name="connsiteX1640" fmla="*/ 122566 w 418564"/>
                  <a:gd name="connsiteY1640" fmla="*/ 340723 h 419737"/>
                  <a:gd name="connsiteX1641" fmla="*/ 122566 w 418564"/>
                  <a:gd name="connsiteY1641" fmla="*/ 340723 h 419737"/>
                  <a:gd name="connsiteX1642" fmla="*/ 121806 w 418564"/>
                  <a:gd name="connsiteY1642" fmla="*/ 341207 h 419737"/>
                  <a:gd name="connsiteX1643" fmla="*/ 121806 w 418564"/>
                  <a:gd name="connsiteY1643" fmla="*/ 341207 h 419737"/>
                  <a:gd name="connsiteX1644" fmla="*/ 121806 w 418564"/>
                  <a:gd name="connsiteY1644" fmla="*/ 341207 h 419737"/>
                  <a:gd name="connsiteX1645" fmla="*/ 121047 w 418564"/>
                  <a:gd name="connsiteY1645" fmla="*/ 341690 h 419737"/>
                  <a:gd name="connsiteX1646" fmla="*/ 121047 w 418564"/>
                  <a:gd name="connsiteY1646" fmla="*/ 341690 h 419737"/>
                  <a:gd name="connsiteX1647" fmla="*/ 120978 w 418564"/>
                  <a:gd name="connsiteY1647" fmla="*/ 341690 h 419737"/>
                  <a:gd name="connsiteX1648" fmla="*/ 120219 w 418564"/>
                  <a:gd name="connsiteY1648" fmla="*/ 342173 h 419737"/>
                  <a:gd name="connsiteX1649" fmla="*/ 120219 w 418564"/>
                  <a:gd name="connsiteY1649" fmla="*/ 342173 h 419737"/>
                  <a:gd name="connsiteX1650" fmla="*/ 120150 w 418564"/>
                  <a:gd name="connsiteY1650" fmla="*/ 342173 h 419737"/>
                  <a:gd name="connsiteX1651" fmla="*/ 119390 w 418564"/>
                  <a:gd name="connsiteY1651" fmla="*/ 342656 h 419737"/>
                  <a:gd name="connsiteX1652" fmla="*/ 119321 w 418564"/>
                  <a:gd name="connsiteY1652" fmla="*/ 342725 h 419737"/>
                  <a:gd name="connsiteX1653" fmla="*/ 119114 w 418564"/>
                  <a:gd name="connsiteY1653" fmla="*/ 342863 h 419737"/>
                  <a:gd name="connsiteX1654" fmla="*/ 119114 w 418564"/>
                  <a:gd name="connsiteY1654" fmla="*/ 342863 h 419737"/>
                  <a:gd name="connsiteX1655" fmla="*/ 118631 w 418564"/>
                  <a:gd name="connsiteY1655" fmla="*/ 343140 h 419737"/>
                  <a:gd name="connsiteX1656" fmla="*/ 118493 w 418564"/>
                  <a:gd name="connsiteY1656" fmla="*/ 343209 h 419737"/>
                  <a:gd name="connsiteX1657" fmla="*/ 118286 w 418564"/>
                  <a:gd name="connsiteY1657" fmla="*/ 343347 h 419737"/>
                  <a:gd name="connsiteX1658" fmla="*/ 117319 w 418564"/>
                  <a:gd name="connsiteY1658" fmla="*/ 343899 h 419737"/>
                  <a:gd name="connsiteX1659" fmla="*/ 117319 w 418564"/>
                  <a:gd name="connsiteY1659" fmla="*/ 343899 h 419737"/>
                  <a:gd name="connsiteX1660" fmla="*/ 116284 w 418564"/>
                  <a:gd name="connsiteY1660" fmla="*/ 344451 h 419737"/>
                  <a:gd name="connsiteX1661" fmla="*/ 115662 w 418564"/>
                  <a:gd name="connsiteY1661" fmla="*/ 344796 h 419737"/>
                  <a:gd name="connsiteX1662" fmla="*/ 115593 w 418564"/>
                  <a:gd name="connsiteY1662" fmla="*/ 344796 h 419737"/>
                  <a:gd name="connsiteX1663" fmla="*/ 115386 w 418564"/>
                  <a:gd name="connsiteY1663" fmla="*/ 344934 h 419737"/>
                  <a:gd name="connsiteX1664" fmla="*/ 115248 w 418564"/>
                  <a:gd name="connsiteY1664" fmla="*/ 345004 h 419737"/>
                  <a:gd name="connsiteX1665" fmla="*/ 115179 w 418564"/>
                  <a:gd name="connsiteY1665" fmla="*/ 345004 h 419737"/>
                  <a:gd name="connsiteX1666" fmla="*/ 114558 w 418564"/>
                  <a:gd name="connsiteY1666" fmla="*/ 345349 h 419737"/>
                  <a:gd name="connsiteX1667" fmla="*/ 114420 w 418564"/>
                  <a:gd name="connsiteY1667" fmla="*/ 345418 h 419737"/>
                  <a:gd name="connsiteX1668" fmla="*/ 114351 w 418564"/>
                  <a:gd name="connsiteY1668" fmla="*/ 345418 h 419737"/>
                  <a:gd name="connsiteX1669" fmla="*/ 112901 w 418564"/>
                  <a:gd name="connsiteY1669" fmla="*/ 346108 h 419737"/>
                  <a:gd name="connsiteX1670" fmla="*/ 112694 w 418564"/>
                  <a:gd name="connsiteY1670" fmla="*/ 346177 h 419737"/>
                  <a:gd name="connsiteX1671" fmla="*/ 112072 w 418564"/>
                  <a:gd name="connsiteY1671" fmla="*/ 346453 h 419737"/>
                  <a:gd name="connsiteX1672" fmla="*/ 112003 w 418564"/>
                  <a:gd name="connsiteY1672" fmla="*/ 346522 h 419737"/>
                  <a:gd name="connsiteX1673" fmla="*/ 111796 w 418564"/>
                  <a:gd name="connsiteY1673" fmla="*/ 346591 h 419737"/>
                  <a:gd name="connsiteX1674" fmla="*/ 111244 w 418564"/>
                  <a:gd name="connsiteY1674" fmla="*/ 346867 h 419737"/>
                  <a:gd name="connsiteX1675" fmla="*/ 111037 w 418564"/>
                  <a:gd name="connsiteY1675" fmla="*/ 346936 h 419737"/>
                  <a:gd name="connsiteX1676" fmla="*/ 111037 w 418564"/>
                  <a:gd name="connsiteY1676" fmla="*/ 346936 h 419737"/>
                  <a:gd name="connsiteX1677" fmla="*/ 110415 w 418564"/>
                  <a:gd name="connsiteY1677" fmla="*/ 347213 h 419737"/>
                  <a:gd name="connsiteX1678" fmla="*/ 110208 w 418564"/>
                  <a:gd name="connsiteY1678" fmla="*/ 347282 h 419737"/>
                  <a:gd name="connsiteX1679" fmla="*/ 110139 w 418564"/>
                  <a:gd name="connsiteY1679" fmla="*/ 347282 h 419737"/>
                  <a:gd name="connsiteX1680" fmla="*/ 109518 w 418564"/>
                  <a:gd name="connsiteY1680" fmla="*/ 347558 h 419737"/>
                  <a:gd name="connsiteX1681" fmla="*/ 109518 w 418564"/>
                  <a:gd name="connsiteY1681" fmla="*/ 347558 h 419737"/>
                  <a:gd name="connsiteX1682" fmla="*/ 108482 w 418564"/>
                  <a:gd name="connsiteY1682" fmla="*/ 347972 h 419737"/>
                  <a:gd name="connsiteX1683" fmla="*/ 106066 w 418564"/>
                  <a:gd name="connsiteY1683" fmla="*/ 348869 h 419737"/>
                  <a:gd name="connsiteX1684" fmla="*/ 105859 w 418564"/>
                  <a:gd name="connsiteY1684" fmla="*/ 348939 h 419737"/>
                  <a:gd name="connsiteX1685" fmla="*/ 105859 w 418564"/>
                  <a:gd name="connsiteY1685" fmla="*/ 348939 h 419737"/>
                  <a:gd name="connsiteX1686" fmla="*/ 105169 w 418564"/>
                  <a:gd name="connsiteY1686" fmla="*/ 349146 h 419737"/>
                  <a:gd name="connsiteX1687" fmla="*/ 104962 w 418564"/>
                  <a:gd name="connsiteY1687" fmla="*/ 349215 h 419737"/>
                  <a:gd name="connsiteX1688" fmla="*/ 104893 w 418564"/>
                  <a:gd name="connsiteY1688" fmla="*/ 349215 h 419737"/>
                  <a:gd name="connsiteX1689" fmla="*/ 103374 w 418564"/>
                  <a:gd name="connsiteY1689" fmla="*/ 349698 h 419737"/>
                  <a:gd name="connsiteX1690" fmla="*/ 101372 w 418564"/>
                  <a:gd name="connsiteY1690" fmla="*/ 350250 h 419737"/>
                  <a:gd name="connsiteX1691" fmla="*/ 100750 w 418564"/>
                  <a:gd name="connsiteY1691" fmla="*/ 350457 h 419737"/>
                  <a:gd name="connsiteX1692" fmla="*/ 100681 w 418564"/>
                  <a:gd name="connsiteY1692" fmla="*/ 350457 h 419737"/>
                  <a:gd name="connsiteX1693" fmla="*/ 100474 w 418564"/>
                  <a:gd name="connsiteY1693" fmla="*/ 350526 h 419737"/>
                  <a:gd name="connsiteX1694" fmla="*/ 98956 w 418564"/>
                  <a:gd name="connsiteY1694" fmla="*/ 350872 h 419737"/>
                  <a:gd name="connsiteX1695" fmla="*/ 98748 w 418564"/>
                  <a:gd name="connsiteY1695" fmla="*/ 350941 h 419737"/>
                  <a:gd name="connsiteX1696" fmla="*/ 98679 w 418564"/>
                  <a:gd name="connsiteY1696" fmla="*/ 350941 h 419737"/>
                  <a:gd name="connsiteX1697" fmla="*/ 97851 w 418564"/>
                  <a:gd name="connsiteY1697" fmla="*/ 351148 h 419737"/>
                  <a:gd name="connsiteX1698" fmla="*/ 97161 w 418564"/>
                  <a:gd name="connsiteY1698" fmla="*/ 351286 h 419737"/>
                  <a:gd name="connsiteX1699" fmla="*/ 97092 w 418564"/>
                  <a:gd name="connsiteY1699" fmla="*/ 351286 h 419737"/>
                  <a:gd name="connsiteX1700" fmla="*/ 96470 w 418564"/>
                  <a:gd name="connsiteY1700" fmla="*/ 351424 h 419737"/>
                  <a:gd name="connsiteX1701" fmla="*/ 96056 w 418564"/>
                  <a:gd name="connsiteY1701" fmla="*/ 351493 h 419737"/>
                  <a:gd name="connsiteX1702" fmla="*/ 95987 w 418564"/>
                  <a:gd name="connsiteY1702" fmla="*/ 351493 h 419737"/>
                  <a:gd name="connsiteX1703" fmla="*/ 95987 w 418564"/>
                  <a:gd name="connsiteY1703" fmla="*/ 351493 h 419737"/>
                  <a:gd name="connsiteX1704" fmla="*/ 95366 w 418564"/>
                  <a:gd name="connsiteY1704" fmla="*/ 351631 h 419737"/>
                  <a:gd name="connsiteX1705" fmla="*/ 94468 w 418564"/>
                  <a:gd name="connsiteY1705" fmla="*/ 351769 h 419737"/>
                  <a:gd name="connsiteX1706" fmla="*/ 94192 w 418564"/>
                  <a:gd name="connsiteY1706" fmla="*/ 351838 h 419737"/>
                  <a:gd name="connsiteX1707" fmla="*/ 94123 w 418564"/>
                  <a:gd name="connsiteY1707" fmla="*/ 351838 h 419737"/>
                  <a:gd name="connsiteX1708" fmla="*/ 91638 w 418564"/>
                  <a:gd name="connsiteY1708" fmla="*/ 352183 h 419737"/>
                  <a:gd name="connsiteX1709" fmla="*/ 91638 w 418564"/>
                  <a:gd name="connsiteY1709" fmla="*/ 352183 h 419737"/>
                  <a:gd name="connsiteX1710" fmla="*/ 91431 w 418564"/>
                  <a:gd name="connsiteY1710" fmla="*/ 352183 h 419737"/>
                  <a:gd name="connsiteX1711" fmla="*/ 91431 w 418564"/>
                  <a:gd name="connsiteY1711" fmla="*/ 352183 h 419737"/>
                  <a:gd name="connsiteX1712" fmla="*/ 90740 w 418564"/>
                  <a:gd name="connsiteY1712" fmla="*/ 352252 h 419737"/>
                  <a:gd name="connsiteX1713" fmla="*/ 90533 w 418564"/>
                  <a:gd name="connsiteY1713" fmla="*/ 352252 h 419737"/>
                  <a:gd name="connsiteX1714" fmla="*/ 90533 w 418564"/>
                  <a:gd name="connsiteY1714" fmla="*/ 352252 h 419737"/>
                  <a:gd name="connsiteX1715" fmla="*/ 89843 w 418564"/>
                  <a:gd name="connsiteY1715" fmla="*/ 352321 h 419737"/>
                  <a:gd name="connsiteX1716" fmla="*/ 89636 w 418564"/>
                  <a:gd name="connsiteY1716" fmla="*/ 352321 h 419737"/>
                  <a:gd name="connsiteX1717" fmla="*/ 89636 w 418564"/>
                  <a:gd name="connsiteY1717" fmla="*/ 352321 h 419737"/>
                  <a:gd name="connsiteX1718" fmla="*/ 88945 w 418564"/>
                  <a:gd name="connsiteY1718" fmla="*/ 352390 h 419737"/>
                  <a:gd name="connsiteX1719" fmla="*/ 88738 w 418564"/>
                  <a:gd name="connsiteY1719" fmla="*/ 352390 h 419737"/>
                  <a:gd name="connsiteX1720" fmla="*/ 88669 w 418564"/>
                  <a:gd name="connsiteY1720" fmla="*/ 352390 h 419737"/>
                  <a:gd name="connsiteX1721" fmla="*/ 88393 w 418564"/>
                  <a:gd name="connsiteY1721" fmla="*/ 352390 h 419737"/>
                  <a:gd name="connsiteX1722" fmla="*/ 143208 w 418564"/>
                  <a:gd name="connsiteY1722" fmla="*/ 319598 h 419737"/>
                  <a:gd name="connsiteX1723" fmla="*/ 143208 w 418564"/>
                  <a:gd name="connsiteY1723" fmla="*/ 319598 h 419737"/>
                  <a:gd name="connsiteX1724" fmla="*/ 212036 w 418564"/>
                  <a:gd name="connsiteY1724" fmla="*/ 338031 h 419737"/>
                  <a:gd name="connsiteX1725" fmla="*/ 242964 w 418564"/>
                  <a:gd name="connsiteY1725" fmla="*/ 394640 h 419737"/>
                  <a:gd name="connsiteX1726" fmla="*/ 242964 w 418564"/>
                  <a:gd name="connsiteY1726" fmla="*/ 394640 h 419737"/>
                  <a:gd name="connsiteX1727" fmla="*/ 242895 w 418564"/>
                  <a:gd name="connsiteY1727" fmla="*/ 394571 h 419737"/>
                  <a:gd name="connsiteX1728" fmla="*/ 242895 w 418564"/>
                  <a:gd name="connsiteY1728" fmla="*/ 394571 h 419737"/>
                  <a:gd name="connsiteX1729" fmla="*/ 242550 w 418564"/>
                  <a:gd name="connsiteY1729" fmla="*/ 394364 h 419737"/>
                  <a:gd name="connsiteX1730" fmla="*/ 242481 w 418564"/>
                  <a:gd name="connsiteY1730" fmla="*/ 394295 h 419737"/>
                  <a:gd name="connsiteX1731" fmla="*/ 242205 w 418564"/>
                  <a:gd name="connsiteY1731" fmla="*/ 394088 h 419737"/>
                  <a:gd name="connsiteX1732" fmla="*/ 242205 w 418564"/>
                  <a:gd name="connsiteY1732" fmla="*/ 394088 h 419737"/>
                  <a:gd name="connsiteX1733" fmla="*/ 242205 w 418564"/>
                  <a:gd name="connsiteY1733" fmla="*/ 394088 h 419737"/>
                  <a:gd name="connsiteX1734" fmla="*/ 241515 w 418564"/>
                  <a:gd name="connsiteY1734" fmla="*/ 393605 h 419737"/>
                  <a:gd name="connsiteX1735" fmla="*/ 241376 w 418564"/>
                  <a:gd name="connsiteY1735" fmla="*/ 393536 h 419737"/>
                  <a:gd name="connsiteX1736" fmla="*/ 240755 w 418564"/>
                  <a:gd name="connsiteY1736" fmla="*/ 393052 h 419737"/>
                  <a:gd name="connsiteX1737" fmla="*/ 240686 w 418564"/>
                  <a:gd name="connsiteY1737" fmla="*/ 392983 h 419737"/>
                  <a:gd name="connsiteX1738" fmla="*/ 240272 w 418564"/>
                  <a:gd name="connsiteY1738" fmla="*/ 392707 h 419737"/>
                  <a:gd name="connsiteX1739" fmla="*/ 240134 w 418564"/>
                  <a:gd name="connsiteY1739" fmla="*/ 392638 h 419737"/>
                  <a:gd name="connsiteX1740" fmla="*/ 239927 w 418564"/>
                  <a:gd name="connsiteY1740" fmla="*/ 392500 h 419737"/>
                  <a:gd name="connsiteX1741" fmla="*/ 239927 w 418564"/>
                  <a:gd name="connsiteY1741" fmla="*/ 392500 h 419737"/>
                  <a:gd name="connsiteX1742" fmla="*/ 239858 w 418564"/>
                  <a:gd name="connsiteY1742" fmla="*/ 392500 h 419737"/>
                  <a:gd name="connsiteX1743" fmla="*/ 239236 w 418564"/>
                  <a:gd name="connsiteY1743" fmla="*/ 392086 h 419737"/>
                  <a:gd name="connsiteX1744" fmla="*/ 239236 w 418564"/>
                  <a:gd name="connsiteY1744" fmla="*/ 392086 h 419737"/>
                  <a:gd name="connsiteX1745" fmla="*/ 239167 w 418564"/>
                  <a:gd name="connsiteY1745" fmla="*/ 392017 h 419737"/>
                  <a:gd name="connsiteX1746" fmla="*/ 238684 w 418564"/>
                  <a:gd name="connsiteY1746" fmla="*/ 391672 h 419737"/>
                  <a:gd name="connsiteX1747" fmla="*/ 238546 w 418564"/>
                  <a:gd name="connsiteY1747" fmla="*/ 391534 h 419737"/>
                  <a:gd name="connsiteX1748" fmla="*/ 238408 w 418564"/>
                  <a:gd name="connsiteY1748" fmla="*/ 391396 h 419737"/>
                  <a:gd name="connsiteX1749" fmla="*/ 238339 w 418564"/>
                  <a:gd name="connsiteY1749" fmla="*/ 391396 h 419737"/>
                  <a:gd name="connsiteX1750" fmla="*/ 237787 w 418564"/>
                  <a:gd name="connsiteY1750" fmla="*/ 390912 h 419737"/>
                  <a:gd name="connsiteX1751" fmla="*/ 237718 w 418564"/>
                  <a:gd name="connsiteY1751" fmla="*/ 390843 h 419737"/>
                  <a:gd name="connsiteX1752" fmla="*/ 237718 w 418564"/>
                  <a:gd name="connsiteY1752" fmla="*/ 390843 h 419737"/>
                  <a:gd name="connsiteX1753" fmla="*/ 237718 w 418564"/>
                  <a:gd name="connsiteY1753" fmla="*/ 390843 h 419737"/>
                  <a:gd name="connsiteX1754" fmla="*/ 237027 w 418564"/>
                  <a:gd name="connsiteY1754" fmla="*/ 390291 h 419737"/>
                  <a:gd name="connsiteX1755" fmla="*/ 237027 w 418564"/>
                  <a:gd name="connsiteY1755" fmla="*/ 390291 h 419737"/>
                  <a:gd name="connsiteX1756" fmla="*/ 237027 w 418564"/>
                  <a:gd name="connsiteY1756" fmla="*/ 390291 h 419737"/>
                  <a:gd name="connsiteX1757" fmla="*/ 236337 w 418564"/>
                  <a:gd name="connsiteY1757" fmla="*/ 389739 h 419737"/>
                  <a:gd name="connsiteX1758" fmla="*/ 236337 w 418564"/>
                  <a:gd name="connsiteY1758" fmla="*/ 389739 h 419737"/>
                  <a:gd name="connsiteX1759" fmla="*/ 236337 w 418564"/>
                  <a:gd name="connsiteY1759" fmla="*/ 389739 h 419737"/>
                  <a:gd name="connsiteX1760" fmla="*/ 235646 w 418564"/>
                  <a:gd name="connsiteY1760" fmla="*/ 389117 h 419737"/>
                  <a:gd name="connsiteX1761" fmla="*/ 235646 w 418564"/>
                  <a:gd name="connsiteY1761" fmla="*/ 389117 h 419737"/>
                  <a:gd name="connsiteX1762" fmla="*/ 235646 w 418564"/>
                  <a:gd name="connsiteY1762" fmla="*/ 389117 h 419737"/>
                  <a:gd name="connsiteX1763" fmla="*/ 235163 w 418564"/>
                  <a:gd name="connsiteY1763" fmla="*/ 388703 h 419737"/>
                  <a:gd name="connsiteX1764" fmla="*/ 235025 w 418564"/>
                  <a:gd name="connsiteY1764" fmla="*/ 388565 h 419737"/>
                  <a:gd name="connsiteX1765" fmla="*/ 235025 w 418564"/>
                  <a:gd name="connsiteY1765" fmla="*/ 388565 h 419737"/>
                  <a:gd name="connsiteX1766" fmla="*/ 235025 w 418564"/>
                  <a:gd name="connsiteY1766" fmla="*/ 388565 h 419737"/>
                  <a:gd name="connsiteX1767" fmla="*/ 234404 w 418564"/>
                  <a:gd name="connsiteY1767" fmla="*/ 387944 h 419737"/>
                  <a:gd name="connsiteX1768" fmla="*/ 233713 w 418564"/>
                  <a:gd name="connsiteY1768" fmla="*/ 387322 h 419737"/>
                  <a:gd name="connsiteX1769" fmla="*/ 233713 w 418564"/>
                  <a:gd name="connsiteY1769" fmla="*/ 387322 h 419737"/>
                  <a:gd name="connsiteX1770" fmla="*/ 233092 w 418564"/>
                  <a:gd name="connsiteY1770" fmla="*/ 386701 h 419737"/>
                  <a:gd name="connsiteX1771" fmla="*/ 233023 w 418564"/>
                  <a:gd name="connsiteY1771" fmla="*/ 386701 h 419737"/>
                  <a:gd name="connsiteX1772" fmla="*/ 232402 w 418564"/>
                  <a:gd name="connsiteY1772" fmla="*/ 386080 h 419737"/>
                  <a:gd name="connsiteX1773" fmla="*/ 232402 w 418564"/>
                  <a:gd name="connsiteY1773" fmla="*/ 386080 h 419737"/>
                  <a:gd name="connsiteX1774" fmla="*/ 232402 w 418564"/>
                  <a:gd name="connsiteY1774" fmla="*/ 386080 h 419737"/>
                  <a:gd name="connsiteX1775" fmla="*/ 232333 w 418564"/>
                  <a:gd name="connsiteY1775" fmla="*/ 386011 h 419737"/>
                  <a:gd name="connsiteX1776" fmla="*/ 232333 w 418564"/>
                  <a:gd name="connsiteY1776" fmla="*/ 386011 h 419737"/>
                  <a:gd name="connsiteX1777" fmla="*/ 231780 w 418564"/>
                  <a:gd name="connsiteY1777" fmla="*/ 385458 h 419737"/>
                  <a:gd name="connsiteX1778" fmla="*/ 231711 w 418564"/>
                  <a:gd name="connsiteY1778" fmla="*/ 385458 h 419737"/>
                  <a:gd name="connsiteX1779" fmla="*/ 231711 w 418564"/>
                  <a:gd name="connsiteY1779" fmla="*/ 385458 h 419737"/>
                  <a:gd name="connsiteX1780" fmla="*/ 231090 w 418564"/>
                  <a:gd name="connsiteY1780" fmla="*/ 384837 h 419737"/>
                  <a:gd name="connsiteX1781" fmla="*/ 231021 w 418564"/>
                  <a:gd name="connsiteY1781" fmla="*/ 384768 h 419737"/>
                  <a:gd name="connsiteX1782" fmla="*/ 230538 w 418564"/>
                  <a:gd name="connsiteY1782" fmla="*/ 384216 h 419737"/>
                  <a:gd name="connsiteX1783" fmla="*/ 230469 w 418564"/>
                  <a:gd name="connsiteY1783" fmla="*/ 384147 h 419737"/>
                  <a:gd name="connsiteX1784" fmla="*/ 229847 w 418564"/>
                  <a:gd name="connsiteY1784" fmla="*/ 383456 h 419737"/>
                  <a:gd name="connsiteX1785" fmla="*/ 229847 w 418564"/>
                  <a:gd name="connsiteY1785" fmla="*/ 383456 h 419737"/>
                  <a:gd name="connsiteX1786" fmla="*/ 229847 w 418564"/>
                  <a:gd name="connsiteY1786" fmla="*/ 383456 h 419737"/>
                  <a:gd name="connsiteX1787" fmla="*/ 229364 w 418564"/>
                  <a:gd name="connsiteY1787" fmla="*/ 382904 h 419737"/>
                  <a:gd name="connsiteX1788" fmla="*/ 229226 w 418564"/>
                  <a:gd name="connsiteY1788" fmla="*/ 382766 h 419737"/>
                  <a:gd name="connsiteX1789" fmla="*/ 229226 w 418564"/>
                  <a:gd name="connsiteY1789" fmla="*/ 382766 h 419737"/>
                  <a:gd name="connsiteX1790" fmla="*/ 229226 w 418564"/>
                  <a:gd name="connsiteY1790" fmla="*/ 382766 h 419737"/>
                  <a:gd name="connsiteX1791" fmla="*/ 229088 w 418564"/>
                  <a:gd name="connsiteY1791" fmla="*/ 382628 h 419737"/>
                  <a:gd name="connsiteX1792" fmla="*/ 228605 w 418564"/>
                  <a:gd name="connsiteY1792" fmla="*/ 382007 h 419737"/>
                  <a:gd name="connsiteX1793" fmla="*/ 228605 w 418564"/>
                  <a:gd name="connsiteY1793" fmla="*/ 382007 h 419737"/>
                  <a:gd name="connsiteX1794" fmla="*/ 228398 w 418564"/>
                  <a:gd name="connsiteY1794" fmla="*/ 381800 h 419737"/>
                  <a:gd name="connsiteX1795" fmla="*/ 228398 w 418564"/>
                  <a:gd name="connsiteY1795" fmla="*/ 381800 h 419737"/>
                  <a:gd name="connsiteX1796" fmla="*/ 227569 w 418564"/>
                  <a:gd name="connsiteY1796" fmla="*/ 380764 h 419737"/>
                  <a:gd name="connsiteX1797" fmla="*/ 227569 w 418564"/>
                  <a:gd name="connsiteY1797" fmla="*/ 380695 h 419737"/>
                  <a:gd name="connsiteX1798" fmla="*/ 227500 w 418564"/>
                  <a:gd name="connsiteY1798" fmla="*/ 380626 h 419737"/>
                  <a:gd name="connsiteX1799" fmla="*/ 227431 w 418564"/>
                  <a:gd name="connsiteY1799" fmla="*/ 380557 h 419737"/>
                  <a:gd name="connsiteX1800" fmla="*/ 227362 w 418564"/>
                  <a:gd name="connsiteY1800" fmla="*/ 380419 h 419737"/>
                  <a:gd name="connsiteX1801" fmla="*/ 226948 w 418564"/>
                  <a:gd name="connsiteY1801" fmla="*/ 379936 h 419737"/>
                  <a:gd name="connsiteX1802" fmla="*/ 226879 w 418564"/>
                  <a:gd name="connsiteY1802" fmla="*/ 379867 h 419737"/>
                  <a:gd name="connsiteX1803" fmla="*/ 226327 w 418564"/>
                  <a:gd name="connsiteY1803" fmla="*/ 379176 h 419737"/>
                  <a:gd name="connsiteX1804" fmla="*/ 226327 w 418564"/>
                  <a:gd name="connsiteY1804" fmla="*/ 379176 h 419737"/>
                  <a:gd name="connsiteX1805" fmla="*/ 226258 w 418564"/>
                  <a:gd name="connsiteY1805" fmla="*/ 379107 h 419737"/>
                  <a:gd name="connsiteX1806" fmla="*/ 225774 w 418564"/>
                  <a:gd name="connsiteY1806" fmla="*/ 378417 h 419737"/>
                  <a:gd name="connsiteX1807" fmla="*/ 225774 w 418564"/>
                  <a:gd name="connsiteY1807" fmla="*/ 378417 h 419737"/>
                  <a:gd name="connsiteX1808" fmla="*/ 225774 w 418564"/>
                  <a:gd name="connsiteY1808" fmla="*/ 378417 h 419737"/>
                  <a:gd name="connsiteX1809" fmla="*/ 225291 w 418564"/>
                  <a:gd name="connsiteY1809" fmla="*/ 377726 h 419737"/>
                  <a:gd name="connsiteX1810" fmla="*/ 225291 w 418564"/>
                  <a:gd name="connsiteY1810" fmla="*/ 377726 h 419737"/>
                  <a:gd name="connsiteX1811" fmla="*/ 224808 w 418564"/>
                  <a:gd name="connsiteY1811" fmla="*/ 376967 h 419737"/>
                  <a:gd name="connsiteX1812" fmla="*/ 224808 w 418564"/>
                  <a:gd name="connsiteY1812" fmla="*/ 376967 h 419737"/>
                  <a:gd name="connsiteX1813" fmla="*/ 224808 w 418564"/>
                  <a:gd name="connsiteY1813" fmla="*/ 376967 h 419737"/>
                  <a:gd name="connsiteX1814" fmla="*/ 224325 w 418564"/>
                  <a:gd name="connsiteY1814" fmla="*/ 376208 h 419737"/>
                  <a:gd name="connsiteX1815" fmla="*/ 224325 w 418564"/>
                  <a:gd name="connsiteY1815" fmla="*/ 376208 h 419737"/>
                  <a:gd name="connsiteX1816" fmla="*/ 224325 w 418564"/>
                  <a:gd name="connsiteY1816" fmla="*/ 376208 h 419737"/>
                  <a:gd name="connsiteX1817" fmla="*/ 223841 w 418564"/>
                  <a:gd name="connsiteY1817" fmla="*/ 375448 h 419737"/>
                  <a:gd name="connsiteX1818" fmla="*/ 223841 w 418564"/>
                  <a:gd name="connsiteY1818" fmla="*/ 375448 h 419737"/>
                  <a:gd name="connsiteX1819" fmla="*/ 223841 w 418564"/>
                  <a:gd name="connsiteY1819" fmla="*/ 375448 h 419737"/>
                  <a:gd name="connsiteX1820" fmla="*/ 223358 w 418564"/>
                  <a:gd name="connsiteY1820" fmla="*/ 374689 h 419737"/>
                  <a:gd name="connsiteX1821" fmla="*/ 223358 w 418564"/>
                  <a:gd name="connsiteY1821" fmla="*/ 374689 h 419737"/>
                  <a:gd name="connsiteX1822" fmla="*/ 223358 w 418564"/>
                  <a:gd name="connsiteY1822" fmla="*/ 374620 h 419737"/>
                  <a:gd name="connsiteX1823" fmla="*/ 222875 w 418564"/>
                  <a:gd name="connsiteY1823" fmla="*/ 373860 h 419737"/>
                  <a:gd name="connsiteX1824" fmla="*/ 222875 w 418564"/>
                  <a:gd name="connsiteY1824" fmla="*/ 373860 h 419737"/>
                  <a:gd name="connsiteX1825" fmla="*/ 222875 w 418564"/>
                  <a:gd name="connsiteY1825" fmla="*/ 373791 h 419737"/>
                  <a:gd name="connsiteX1826" fmla="*/ 222461 w 418564"/>
                  <a:gd name="connsiteY1826" fmla="*/ 373032 h 419737"/>
                  <a:gd name="connsiteX1827" fmla="*/ 222461 w 418564"/>
                  <a:gd name="connsiteY1827" fmla="*/ 373032 h 419737"/>
                  <a:gd name="connsiteX1828" fmla="*/ 222392 w 418564"/>
                  <a:gd name="connsiteY1828" fmla="*/ 372963 h 419737"/>
                  <a:gd name="connsiteX1829" fmla="*/ 222115 w 418564"/>
                  <a:gd name="connsiteY1829" fmla="*/ 372480 h 419737"/>
                  <a:gd name="connsiteX1830" fmla="*/ 222046 w 418564"/>
                  <a:gd name="connsiteY1830" fmla="*/ 372342 h 419737"/>
                  <a:gd name="connsiteX1831" fmla="*/ 221977 w 418564"/>
                  <a:gd name="connsiteY1831" fmla="*/ 372204 h 419737"/>
                  <a:gd name="connsiteX1832" fmla="*/ 221908 w 418564"/>
                  <a:gd name="connsiteY1832" fmla="*/ 372066 h 419737"/>
                  <a:gd name="connsiteX1833" fmla="*/ 221908 w 418564"/>
                  <a:gd name="connsiteY1833" fmla="*/ 372066 h 419737"/>
                  <a:gd name="connsiteX1834" fmla="*/ 221839 w 418564"/>
                  <a:gd name="connsiteY1834" fmla="*/ 371996 h 419737"/>
                  <a:gd name="connsiteX1835" fmla="*/ 221770 w 418564"/>
                  <a:gd name="connsiteY1835" fmla="*/ 371927 h 419737"/>
                  <a:gd name="connsiteX1836" fmla="*/ 221287 w 418564"/>
                  <a:gd name="connsiteY1836" fmla="*/ 371168 h 419737"/>
                  <a:gd name="connsiteX1837" fmla="*/ 221287 w 418564"/>
                  <a:gd name="connsiteY1837" fmla="*/ 371168 h 419737"/>
                  <a:gd name="connsiteX1838" fmla="*/ 221080 w 418564"/>
                  <a:gd name="connsiteY1838" fmla="*/ 370754 h 419737"/>
                  <a:gd name="connsiteX1839" fmla="*/ 221080 w 418564"/>
                  <a:gd name="connsiteY1839" fmla="*/ 370754 h 419737"/>
                  <a:gd name="connsiteX1840" fmla="*/ 221080 w 418564"/>
                  <a:gd name="connsiteY1840" fmla="*/ 370754 h 419737"/>
                  <a:gd name="connsiteX1841" fmla="*/ 221011 w 418564"/>
                  <a:gd name="connsiteY1841" fmla="*/ 370685 h 419737"/>
                  <a:gd name="connsiteX1842" fmla="*/ 220735 w 418564"/>
                  <a:gd name="connsiteY1842" fmla="*/ 370133 h 419737"/>
                  <a:gd name="connsiteX1843" fmla="*/ 220735 w 418564"/>
                  <a:gd name="connsiteY1843" fmla="*/ 370063 h 419737"/>
                  <a:gd name="connsiteX1844" fmla="*/ 220597 w 418564"/>
                  <a:gd name="connsiteY1844" fmla="*/ 369787 h 419737"/>
                  <a:gd name="connsiteX1845" fmla="*/ 220528 w 418564"/>
                  <a:gd name="connsiteY1845" fmla="*/ 369718 h 419737"/>
                  <a:gd name="connsiteX1846" fmla="*/ 220390 w 418564"/>
                  <a:gd name="connsiteY1846" fmla="*/ 369511 h 419737"/>
                  <a:gd name="connsiteX1847" fmla="*/ 220321 w 418564"/>
                  <a:gd name="connsiteY1847" fmla="*/ 369373 h 419737"/>
                  <a:gd name="connsiteX1848" fmla="*/ 220113 w 418564"/>
                  <a:gd name="connsiteY1848" fmla="*/ 369028 h 419737"/>
                  <a:gd name="connsiteX1849" fmla="*/ 220044 w 418564"/>
                  <a:gd name="connsiteY1849" fmla="*/ 368959 h 419737"/>
                  <a:gd name="connsiteX1850" fmla="*/ 219975 w 418564"/>
                  <a:gd name="connsiteY1850" fmla="*/ 368752 h 419737"/>
                  <a:gd name="connsiteX1851" fmla="*/ 219630 w 418564"/>
                  <a:gd name="connsiteY1851" fmla="*/ 367992 h 419737"/>
                  <a:gd name="connsiteX1852" fmla="*/ 219630 w 418564"/>
                  <a:gd name="connsiteY1852" fmla="*/ 367992 h 419737"/>
                  <a:gd name="connsiteX1853" fmla="*/ 219216 w 418564"/>
                  <a:gd name="connsiteY1853" fmla="*/ 367164 h 419737"/>
                  <a:gd name="connsiteX1854" fmla="*/ 219216 w 418564"/>
                  <a:gd name="connsiteY1854" fmla="*/ 367164 h 419737"/>
                  <a:gd name="connsiteX1855" fmla="*/ 218940 w 418564"/>
                  <a:gd name="connsiteY1855" fmla="*/ 366612 h 419737"/>
                  <a:gd name="connsiteX1856" fmla="*/ 218871 w 418564"/>
                  <a:gd name="connsiteY1856" fmla="*/ 366543 h 419737"/>
                  <a:gd name="connsiteX1857" fmla="*/ 218526 w 418564"/>
                  <a:gd name="connsiteY1857" fmla="*/ 365783 h 419737"/>
                  <a:gd name="connsiteX1858" fmla="*/ 218457 w 418564"/>
                  <a:gd name="connsiteY1858" fmla="*/ 365714 h 419737"/>
                  <a:gd name="connsiteX1859" fmla="*/ 218249 w 418564"/>
                  <a:gd name="connsiteY1859" fmla="*/ 365300 h 419737"/>
                  <a:gd name="connsiteX1860" fmla="*/ 218180 w 418564"/>
                  <a:gd name="connsiteY1860" fmla="*/ 365162 h 419737"/>
                  <a:gd name="connsiteX1861" fmla="*/ 218042 w 418564"/>
                  <a:gd name="connsiteY1861" fmla="*/ 364886 h 419737"/>
                  <a:gd name="connsiteX1862" fmla="*/ 217973 w 418564"/>
                  <a:gd name="connsiteY1862" fmla="*/ 364748 h 419737"/>
                  <a:gd name="connsiteX1863" fmla="*/ 217973 w 418564"/>
                  <a:gd name="connsiteY1863" fmla="*/ 364748 h 419737"/>
                  <a:gd name="connsiteX1864" fmla="*/ 217904 w 418564"/>
                  <a:gd name="connsiteY1864" fmla="*/ 364679 h 419737"/>
                  <a:gd name="connsiteX1865" fmla="*/ 217628 w 418564"/>
                  <a:gd name="connsiteY1865" fmla="*/ 363988 h 419737"/>
                  <a:gd name="connsiteX1866" fmla="*/ 217628 w 418564"/>
                  <a:gd name="connsiteY1866" fmla="*/ 363919 h 419737"/>
                  <a:gd name="connsiteX1867" fmla="*/ 217559 w 418564"/>
                  <a:gd name="connsiteY1867" fmla="*/ 363712 h 419737"/>
                  <a:gd name="connsiteX1868" fmla="*/ 217421 w 418564"/>
                  <a:gd name="connsiteY1868" fmla="*/ 363298 h 419737"/>
                  <a:gd name="connsiteX1869" fmla="*/ 217352 w 418564"/>
                  <a:gd name="connsiteY1869" fmla="*/ 363229 h 419737"/>
                  <a:gd name="connsiteX1870" fmla="*/ 217352 w 418564"/>
                  <a:gd name="connsiteY1870" fmla="*/ 363160 h 419737"/>
                  <a:gd name="connsiteX1871" fmla="*/ 217352 w 418564"/>
                  <a:gd name="connsiteY1871" fmla="*/ 363091 h 419737"/>
                  <a:gd name="connsiteX1872" fmla="*/ 217283 w 418564"/>
                  <a:gd name="connsiteY1872" fmla="*/ 362884 h 419737"/>
                  <a:gd name="connsiteX1873" fmla="*/ 217007 w 418564"/>
                  <a:gd name="connsiteY1873" fmla="*/ 362193 h 419737"/>
                  <a:gd name="connsiteX1874" fmla="*/ 217007 w 418564"/>
                  <a:gd name="connsiteY1874" fmla="*/ 362193 h 419737"/>
                  <a:gd name="connsiteX1875" fmla="*/ 216800 w 418564"/>
                  <a:gd name="connsiteY1875" fmla="*/ 361641 h 419737"/>
                  <a:gd name="connsiteX1876" fmla="*/ 216731 w 418564"/>
                  <a:gd name="connsiteY1876" fmla="*/ 361503 h 419737"/>
                  <a:gd name="connsiteX1877" fmla="*/ 216731 w 418564"/>
                  <a:gd name="connsiteY1877" fmla="*/ 361503 h 419737"/>
                  <a:gd name="connsiteX1878" fmla="*/ 216662 w 418564"/>
                  <a:gd name="connsiteY1878" fmla="*/ 361365 h 419737"/>
                  <a:gd name="connsiteX1879" fmla="*/ 216455 w 418564"/>
                  <a:gd name="connsiteY1879" fmla="*/ 360744 h 419737"/>
                  <a:gd name="connsiteX1880" fmla="*/ 216385 w 418564"/>
                  <a:gd name="connsiteY1880" fmla="*/ 360537 h 419737"/>
                  <a:gd name="connsiteX1881" fmla="*/ 216316 w 418564"/>
                  <a:gd name="connsiteY1881" fmla="*/ 360329 h 419737"/>
                  <a:gd name="connsiteX1882" fmla="*/ 216247 w 418564"/>
                  <a:gd name="connsiteY1882" fmla="*/ 360191 h 419737"/>
                  <a:gd name="connsiteX1883" fmla="*/ 216040 w 418564"/>
                  <a:gd name="connsiteY1883" fmla="*/ 359501 h 419737"/>
                  <a:gd name="connsiteX1884" fmla="*/ 216040 w 418564"/>
                  <a:gd name="connsiteY1884" fmla="*/ 359432 h 419737"/>
                  <a:gd name="connsiteX1885" fmla="*/ 215833 w 418564"/>
                  <a:gd name="connsiteY1885" fmla="*/ 358811 h 419737"/>
                  <a:gd name="connsiteX1886" fmla="*/ 215833 w 418564"/>
                  <a:gd name="connsiteY1886" fmla="*/ 358811 h 419737"/>
                  <a:gd name="connsiteX1887" fmla="*/ 215833 w 418564"/>
                  <a:gd name="connsiteY1887" fmla="*/ 358811 h 419737"/>
                  <a:gd name="connsiteX1888" fmla="*/ 215833 w 418564"/>
                  <a:gd name="connsiteY1888" fmla="*/ 358811 h 419737"/>
                  <a:gd name="connsiteX1889" fmla="*/ 215833 w 418564"/>
                  <a:gd name="connsiteY1889" fmla="*/ 358811 h 419737"/>
                  <a:gd name="connsiteX1890" fmla="*/ 215833 w 418564"/>
                  <a:gd name="connsiteY1890" fmla="*/ 358673 h 419737"/>
                  <a:gd name="connsiteX1891" fmla="*/ 215764 w 418564"/>
                  <a:gd name="connsiteY1891" fmla="*/ 358465 h 419737"/>
                  <a:gd name="connsiteX1892" fmla="*/ 215557 w 418564"/>
                  <a:gd name="connsiteY1892" fmla="*/ 357775 h 419737"/>
                  <a:gd name="connsiteX1893" fmla="*/ 215557 w 418564"/>
                  <a:gd name="connsiteY1893" fmla="*/ 357775 h 419737"/>
                  <a:gd name="connsiteX1894" fmla="*/ 215488 w 418564"/>
                  <a:gd name="connsiteY1894" fmla="*/ 357499 h 419737"/>
                  <a:gd name="connsiteX1895" fmla="*/ 215488 w 418564"/>
                  <a:gd name="connsiteY1895" fmla="*/ 357430 h 419737"/>
                  <a:gd name="connsiteX1896" fmla="*/ 215350 w 418564"/>
                  <a:gd name="connsiteY1896" fmla="*/ 357016 h 419737"/>
                  <a:gd name="connsiteX1897" fmla="*/ 215281 w 418564"/>
                  <a:gd name="connsiteY1897" fmla="*/ 356740 h 419737"/>
                  <a:gd name="connsiteX1898" fmla="*/ 215074 w 418564"/>
                  <a:gd name="connsiteY1898" fmla="*/ 355911 h 419737"/>
                  <a:gd name="connsiteX1899" fmla="*/ 215074 w 418564"/>
                  <a:gd name="connsiteY1899" fmla="*/ 355842 h 419737"/>
                  <a:gd name="connsiteX1900" fmla="*/ 214867 w 418564"/>
                  <a:gd name="connsiteY1900" fmla="*/ 354945 h 419737"/>
                  <a:gd name="connsiteX1901" fmla="*/ 214867 w 418564"/>
                  <a:gd name="connsiteY1901" fmla="*/ 354945 h 419737"/>
                  <a:gd name="connsiteX1902" fmla="*/ 214660 w 418564"/>
                  <a:gd name="connsiteY1902" fmla="*/ 354047 h 419737"/>
                  <a:gd name="connsiteX1903" fmla="*/ 214660 w 418564"/>
                  <a:gd name="connsiteY1903" fmla="*/ 354047 h 419737"/>
                  <a:gd name="connsiteX1904" fmla="*/ 214521 w 418564"/>
                  <a:gd name="connsiteY1904" fmla="*/ 353564 h 419737"/>
                  <a:gd name="connsiteX1905" fmla="*/ 214521 w 418564"/>
                  <a:gd name="connsiteY1905" fmla="*/ 353426 h 419737"/>
                  <a:gd name="connsiteX1906" fmla="*/ 214521 w 418564"/>
                  <a:gd name="connsiteY1906" fmla="*/ 353288 h 419737"/>
                  <a:gd name="connsiteX1907" fmla="*/ 214383 w 418564"/>
                  <a:gd name="connsiteY1907" fmla="*/ 352735 h 419737"/>
                  <a:gd name="connsiteX1908" fmla="*/ 214383 w 418564"/>
                  <a:gd name="connsiteY1908" fmla="*/ 352735 h 419737"/>
                  <a:gd name="connsiteX1909" fmla="*/ 214314 w 418564"/>
                  <a:gd name="connsiteY1909" fmla="*/ 352459 h 419737"/>
                  <a:gd name="connsiteX1910" fmla="*/ 214314 w 418564"/>
                  <a:gd name="connsiteY1910" fmla="*/ 352390 h 419737"/>
                  <a:gd name="connsiteX1911" fmla="*/ 214245 w 418564"/>
                  <a:gd name="connsiteY1911" fmla="*/ 351976 h 419737"/>
                  <a:gd name="connsiteX1912" fmla="*/ 214245 w 418564"/>
                  <a:gd name="connsiteY1912" fmla="*/ 351907 h 419737"/>
                  <a:gd name="connsiteX1913" fmla="*/ 214107 w 418564"/>
                  <a:gd name="connsiteY1913" fmla="*/ 351355 h 419737"/>
                  <a:gd name="connsiteX1914" fmla="*/ 214107 w 418564"/>
                  <a:gd name="connsiteY1914" fmla="*/ 351286 h 419737"/>
                  <a:gd name="connsiteX1915" fmla="*/ 214107 w 418564"/>
                  <a:gd name="connsiteY1915" fmla="*/ 351286 h 419737"/>
                  <a:gd name="connsiteX1916" fmla="*/ 213969 w 418564"/>
                  <a:gd name="connsiteY1916" fmla="*/ 350457 h 419737"/>
                  <a:gd name="connsiteX1917" fmla="*/ 213969 w 418564"/>
                  <a:gd name="connsiteY1917" fmla="*/ 350319 h 419737"/>
                  <a:gd name="connsiteX1918" fmla="*/ 213969 w 418564"/>
                  <a:gd name="connsiteY1918" fmla="*/ 350319 h 419737"/>
                  <a:gd name="connsiteX1919" fmla="*/ 213969 w 418564"/>
                  <a:gd name="connsiteY1919" fmla="*/ 350181 h 419737"/>
                  <a:gd name="connsiteX1920" fmla="*/ 213831 w 418564"/>
                  <a:gd name="connsiteY1920" fmla="*/ 349560 h 419737"/>
                  <a:gd name="connsiteX1921" fmla="*/ 213831 w 418564"/>
                  <a:gd name="connsiteY1921" fmla="*/ 349560 h 419737"/>
                  <a:gd name="connsiteX1922" fmla="*/ 213693 w 418564"/>
                  <a:gd name="connsiteY1922" fmla="*/ 348662 h 419737"/>
                  <a:gd name="connsiteX1923" fmla="*/ 213693 w 418564"/>
                  <a:gd name="connsiteY1923" fmla="*/ 348662 h 419737"/>
                  <a:gd name="connsiteX1924" fmla="*/ 213555 w 418564"/>
                  <a:gd name="connsiteY1924" fmla="*/ 347765 h 419737"/>
                  <a:gd name="connsiteX1925" fmla="*/ 213555 w 418564"/>
                  <a:gd name="connsiteY1925" fmla="*/ 347765 h 419737"/>
                  <a:gd name="connsiteX1926" fmla="*/ 213486 w 418564"/>
                  <a:gd name="connsiteY1926" fmla="*/ 347213 h 419737"/>
                  <a:gd name="connsiteX1927" fmla="*/ 213486 w 418564"/>
                  <a:gd name="connsiteY1927" fmla="*/ 347213 h 419737"/>
                  <a:gd name="connsiteX1928" fmla="*/ 213486 w 418564"/>
                  <a:gd name="connsiteY1928" fmla="*/ 347144 h 419737"/>
                  <a:gd name="connsiteX1929" fmla="*/ 213486 w 418564"/>
                  <a:gd name="connsiteY1929" fmla="*/ 347006 h 419737"/>
                  <a:gd name="connsiteX1930" fmla="*/ 213417 w 418564"/>
                  <a:gd name="connsiteY1930" fmla="*/ 346315 h 419737"/>
                  <a:gd name="connsiteX1931" fmla="*/ 213417 w 418564"/>
                  <a:gd name="connsiteY1931" fmla="*/ 346246 h 419737"/>
                  <a:gd name="connsiteX1932" fmla="*/ 213417 w 418564"/>
                  <a:gd name="connsiteY1932" fmla="*/ 346108 h 419737"/>
                  <a:gd name="connsiteX1933" fmla="*/ 213417 w 418564"/>
                  <a:gd name="connsiteY1933" fmla="*/ 346108 h 419737"/>
                  <a:gd name="connsiteX1934" fmla="*/ 213348 w 418564"/>
                  <a:gd name="connsiteY1934" fmla="*/ 345418 h 419737"/>
                  <a:gd name="connsiteX1935" fmla="*/ 213348 w 418564"/>
                  <a:gd name="connsiteY1935" fmla="*/ 345349 h 419737"/>
                  <a:gd name="connsiteX1936" fmla="*/ 213348 w 418564"/>
                  <a:gd name="connsiteY1936" fmla="*/ 345073 h 419737"/>
                  <a:gd name="connsiteX1937" fmla="*/ 213348 w 418564"/>
                  <a:gd name="connsiteY1937" fmla="*/ 345073 h 419737"/>
                  <a:gd name="connsiteX1938" fmla="*/ 213279 w 418564"/>
                  <a:gd name="connsiteY1938" fmla="*/ 344727 h 419737"/>
                  <a:gd name="connsiteX1939" fmla="*/ 213279 w 418564"/>
                  <a:gd name="connsiteY1939" fmla="*/ 344658 h 419737"/>
                  <a:gd name="connsiteX1940" fmla="*/ 213210 w 418564"/>
                  <a:gd name="connsiteY1940" fmla="*/ 344106 h 419737"/>
                  <a:gd name="connsiteX1941" fmla="*/ 213210 w 418564"/>
                  <a:gd name="connsiteY1941" fmla="*/ 344106 h 419737"/>
                  <a:gd name="connsiteX1942" fmla="*/ 213210 w 418564"/>
                  <a:gd name="connsiteY1942" fmla="*/ 344106 h 419737"/>
                  <a:gd name="connsiteX1943" fmla="*/ 213210 w 418564"/>
                  <a:gd name="connsiteY1943" fmla="*/ 343830 h 419737"/>
                  <a:gd name="connsiteX1944" fmla="*/ 213210 w 418564"/>
                  <a:gd name="connsiteY1944" fmla="*/ 343761 h 419737"/>
                  <a:gd name="connsiteX1945" fmla="*/ 213141 w 418564"/>
                  <a:gd name="connsiteY1945" fmla="*/ 343209 h 419737"/>
                  <a:gd name="connsiteX1946" fmla="*/ 213141 w 418564"/>
                  <a:gd name="connsiteY1946" fmla="*/ 343071 h 419737"/>
                  <a:gd name="connsiteX1947" fmla="*/ 213141 w 418564"/>
                  <a:gd name="connsiteY1947" fmla="*/ 343071 h 419737"/>
                  <a:gd name="connsiteX1948" fmla="*/ 213072 w 418564"/>
                  <a:gd name="connsiteY1948" fmla="*/ 342242 h 419737"/>
                  <a:gd name="connsiteX1949" fmla="*/ 213072 w 418564"/>
                  <a:gd name="connsiteY1949" fmla="*/ 342242 h 419737"/>
                  <a:gd name="connsiteX1950" fmla="*/ 213003 w 418564"/>
                  <a:gd name="connsiteY1950" fmla="*/ 341552 h 419737"/>
                  <a:gd name="connsiteX1951" fmla="*/ 213003 w 418564"/>
                  <a:gd name="connsiteY1951" fmla="*/ 341276 h 419737"/>
                  <a:gd name="connsiteX1952" fmla="*/ 212934 w 418564"/>
                  <a:gd name="connsiteY1952" fmla="*/ 340447 h 419737"/>
                  <a:gd name="connsiteX1953" fmla="*/ 212934 w 418564"/>
                  <a:gd name="connsiteY1953" fmla="*/ 339757 h 419737"/>
                  <a:gd name="connsiteX1954" fmla="*/ 212934 w 418564"/>
                  <a:gd name="connsiteY1954" fmla="*/ 339757 h 419737"/>
                  <a:gd name="connsiteX1955" fmla="*/ 212934 w 418564"/>
                  <a:gd name="connsiteY1955" fmla="*/ 339274 h 419737"/>
                  <a:gd name="connsiteX1956" fmla="*/ 212934 w 418564"/>
                  <a:gd name="connsiteY1956" fmla="*/ 339204 h 419737"/>
                  <a:gd name="connsiteX1957" fmla="*/ 212036 w 418564"/>
                  <a:gd name="connsiteY1957" fmla="*/ 338031 h 419737"/>
                  <a:gd name="connsiteX1958" fmla="*/ 212036 w 418564"/>
                  <a:gd name="connsiteY1958" fmla="*/ 338031 h 41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418564" h="419737">
                    <a:moveTo>
                      <a:pt x="195330" y="101"/>
                    </a:moveTo>
                    <a:cubicBezTo>
                      <a:pt x="186700" y="6590"/>
                      <a:pt x="179382" y="14667"/>
                      <a:pt x="173721" y="23849"/>
                    </a:cubicBezTo>
                    <a:cubicBezTo>
                      <a:pt x="173928" y="23987"/>
                      <a:pt x="174136" y="24125"/>
                      <a:pt x="174274" y="24263"/>
                    </a:cubicBezTo>
                    <a:cubicBezTo>
                      <a:pt x="173928" y="24815"/>
                      <a:pt x="173583" y="25368"/>
                      <a:pt x="173307" y="25920"/>
                    </a:cubicBezTo>
                    <a:cubicBezTo>
                      <a:pt x="149490" y="67203"/>
                      <a:pt x="163642" y="119947"/>
                      <a:pt x="204857" y="143764"/>
                    </a:cubicBezTo>
                    <a:cubicBezTo>
                      <a:pt x="204857" y="143764"/>
                      <a:pt x="204857" y="143764"/>
                      <a:pt x="204857" y="143764"/>
                    </a:cubicBezTo>
                    <a:cubicBezTo>
                      <a:pt x="246140" y="167581"/>
                      <a:pt x="298883" y="153429"/>
                      <a:pt x="322701" y="112215"/>
                    </a:cubicBezTo>
                    <a:cubicBezTo>
                      <a:pt x="322701" y="112215"/>
                      <a:pt x="322701" y="112215"/>
                      <a:pt x="322701" y="112215"/>
                    </a:cubicBezTo>
                    <a:cubicBezTo>
                      <a:pt x="327464" y="103999"/>
                      <a:pt x="330778" y="95025"/>
                      <a:pt x="332642" y="85774"/>
                    </a:cubicBezTo>
                    <a:cubicBezTo>
                      <a:pt x="315935" y="100341"/>
                      <a:pt x="294258" y="107934"/>
                      <a:pt x="272097" y="106968"/>
                    </a:cubicBezTo>
                    <a:cubicBezTo>
                      <a:pt x="278173" y="94058"/>
                      <a:pt x="288045" y="83289"/>
                      <a:pt x="300540" y="76109"/>
                    </a:cubicBezTo>
                    <a:cubicBezTo>
                      <a:pt x="310965" y="70103"/>
                      <a:pt x="322217" y="66996"/>
                      <a:pt x="333401" y="66651"/>
                    </a:cubicBezTo>
                    <a:cubicBezTo>
                      <a:pt x="333125" y="55881"/>
                      <a:pt x="330778" y="45319"/>
                      <a:pt x="326567" y="35378"/>
                    </a:cubicBezTo>
                    <a:cubicBezTo>
                      <a:pt x="312207" y="36620"/>
                      <a:pt x="297917" y="40901"/>
                      <a:pt x="284662" y="48564"/>
                    </a:cubicBezTo>
                    <a:cubicBezTo>
                      <a:pt x="264642" y="60093"/>
                      <a:pt x="249178" y="78111"/>
                      <a:pt x="240686" y="99581"/>
                    </a:cubicBezTo>
                    <a:cubicBezTo>
                      <a:pt x="239651" y="99098"/>
                      <a:pt x="238615" y="98615"/>
                      <a:pt x="237579" y="98131"/>
                    </a:cubicBezTo>
                    <a:cubicBezTo>
                      <a:pt x="237579" y="97924"/>
                      <a:pt x="237649" y="97717"/>
                      <a:pt x="237649" y="97441"/>
                    </a:cubicBezTo>
                    <a:cubicBezTo>
                      <a:pt x="237649" y="97441"/>
                      <a:pt x="237649" y="97441"/>
                      <a:pt x="237649" y="97441"/>
                    </a:cubicBezTo>
                    <a:lnTo>
                      <a:pt x="237649" y="97441"/>
                    </a:lnTo>
                    <a:cubicBezTo>
                      <a:pt x="237649" y="97303"/>
                      <a:pt x="237718" y="97165"/>
                      <a:pt x="237718" y="97027"/>
                    </a:cubicBezTo>
                    <a:cubicBezTo>
                      <a:pt x="237787" y="96751"/>
                      <a:pt x="237787" y="96475"/>
                      <a:pt x="237856" y="96129"/>
                    </a:cubicBezTo>
                    <a:cubicBezTo>
                      <a:pt x="237856" y="95991"/>
                      <a:pt x="237856" y="95922"/>
                      <a:pt x="237856" y="95784"/>
                    </a:cubicBezTo>
                    <a:cubicBezTo>
                      <a:pt x="237925" y="95439"/>
                      <a:pt x="237925" y="95163"/>
                      <a:pt x="237994" y="94818"/>
                    </a:cubicBezTo>
                    <a:cubicBezTo>
                      <a:pt x="237994" y="94818"/>
                      <a:pt x="237994" y="94818"/>
                      <a:pt x="237994" y="94749"/>
                    </a:cubicBezTo>
                    <a:lnTo>
                      <a:pt x="237994" y="94749"/>
                    </a:lnTo>
                    <a:cubicBezTo>
                      <a:pt x="237994" y="94611"/>
                      <a:pt x="237994" y="94473"/>
                      <a:pt x="238063" y="94334"/>
                    </a:cubicBezTo>
                    <a:cubicBezTo>
                      <a:pt x="238063" y="94058"/>
                      <a:pt x="238132" y="93713"/>
                      <a:pt x="238132" y="93437"/>
                    </a:cubicBezTo>
                    <a:cubicBezTo>
                      <a:pt x="238132" y="93437"/>
                      <a:pt x="238132" y="93437"/>
                      <a:pt x="238132" y="93368"/>
                    </a:cubicBezTo>
                    <a:cubicBezTo>
                      <a:pt x="238132" y="93230"/>
                      <a:pt x="238132" y="93092"/>
                      <a:pt x="238201" y="92954"/>
                    </a:cubicBezTo>
                    <a:cubicBezTo>
                      <a:pt x="238201" y="92678"/>
                      <a:pt x="238270" y="92332"/>
                      <a:pt x="238270" y="92056"/>
                    </a:cubicBezTo>
                    <a:lnTo>
                      <a:pt x="238270" y="92125"/>
                    </a:lnTo>
                    <a:cubicBezTo>
                      <a:pt x="238339" y="91711"/>
                      <a:pt x="238339" y="91228"/>
                      <a:pt x="238339" y="90814"/>
                    </a:cubicBezTo>
                    <a:cubicBezTo>
                      <a:pt x="238339" y="90814"/>
                      <a:pt x="238339" y="90814"/>
                      <a:pt x="238339" y="90814"/>
                    </a:cubicBezTo>
                    <a:cubicBezTo>
                      <a:pt x="238339" y="90745"/>
                      <a:pt x="238339" y="90745"/>
                      <a:pt x="238339" y="90676"/>
                    </a:cubicBezTo>
                    <a:cubicBezTo>
                      <a:pt x="238339" y="90261"/>
                      <a:pt x="238408" y="89847"/>
                      <a:pt x="238408" y="89502"/>
                    </a:cubicBezTo>
                    <a:lnTo>
                      <a:pt x="238408" y="89502"/>
                    </a:lnTo>
                    <a:cubicBezTo>
                      <a:pt x="238546" y="87569"/>
                      <a:pt x="238546" y="85705"/>
                      <a:pt x="238546" y="83772"/>
                    </a:cubicBezTo>
                    <a:cubicBezTo>
                      <a:pt x="238546" y="83772"/>
                      <a:pt x="238546" y="83772"/>
                      <a:pt x="238546" y="83772"/>
                    </a:cubicBezTo>
                    <a:cubicBezTo>
                      <a:pt x="238546" y="83427"/>
                      <a:pt x="238546" y="83082"/>
                      <a:pt x="238546" y="82736"/>
                    </a:cubicBezTo>
                    <a:cubicBezTo>
                      <a:pt x="238546" y="82736"/>
                      <a:pt x="238546" y="82736"/>
                      <a:pt x="238546" y="82667"/>
                    </a:cubicBezTo>
                    <a:cubicBezTo>
                      <a:pt x="238546" y="82529"/>
                      <a:pt x="238546" y="82460"/>
                      <a:pt x="238546" y="82322"/>
                    </a:cubicBezTo>
                    <a:lnTo>
                      <a:pt x="238546" y="82322"/>
                    </a:lnTo>
                    <a:cubicBezTo>
                      <a:pt x="238546" y="81977"/>
                      <a:pt x="238546" y="81701"/>
                      <a:pt x="238546" y="81356"/>
                    </a:cubicBezTo>
                    <a:lnTo>
                      <a:pt x="238546" y="81356"/>
                    </a:lnTo>
                    <a:cubicBezTo>
                      <a:pt x="238546" y="80803"/>
                      <a:pt x="238546" y="80251"/>
                      <a:pt x="238477" y="79699"/>
                    </a:cubicBezTo>
                    <a:cubicBezTo>
                      <a:pt x="238477" y="79492"/>
                      <a:pt x="238477" y="79285"/>
                      <a:pt x="238477" y="79147"/>
                    </a:cubicBezTo>
                    <a:lnTo>
                      <a:pt x="238477" y="79078"/>
                    </a:lnTo>
                    <a:cubicBezTo>
                      <a:pt x="238477" y="79009"/>
                      <a:pt x="238477" y="78870"/>
                      <a:pt x="238477" y="78801"/>
                    </a:cubicBezTo>
                    <a:cubicBezTo>
                      <a:pt x="238477" y="78801"/>
                      <a:pt x="238477" y="78732"/>
                      <a:pt x="238477" y="78732"/>
                    </a:cubicBezTo>
                    <a:cubicBezTo>
                      <a:pt x="238477" y="78456"/>
                      <a:pt x="238477" y="78180"/>
                      <a:pt x="238408" y="77904"/>
                    </a:cubicBezTo>
                    <a:cubicBezTo>
                      <a:pt x="238408" y="77904"/>
                      <a:pt x="238408" y="77904"/>
                      <a:pt x="238408" y="77904"/>
                    </a:cubicBezTo>
                    <a:cubicBezTo>
                      <a:pt x="238339" y="77214"/>
                      <a:pt x="238339" y="76454"/>
                      <a:pt x="238270" y="75764"/>
                    </a:cubicBezTo>
                    <a:lnTo>
                      <a:pt x="238270" y="75695"/>
                    </a:lnTo>
                    <a:cubicBezTo>
                      <a:pt x="238270" y="75350"/>
                      <a:pt x="238201" y="75073"/>
                      <a:pt x="238201" y="74728"/>
                    </a:cubicBezTo>
                    <a:lnTo>
                      <a:pt x="238201" y="74728"/>
                    </a:lnTo>
                    <a:cubicBezTo>
                      <a:pt x="238201" y="74590"/>
                      <a:pt x="238201" y="74521"/>
                      <a:pt x="238201" y="74383"/>
                    </a:cubicBezTo>
                    <a:cubicBezTo>
                      <a:pt x="238201" y="74383"/>
                      <a:pt x="238201" y="74383"/>
                      <a:pt x="238201" y="74314"/>
                    </a:cubicBezTo>
                    <a:cubicBezTo>
                      <a:pt x="238201" y="73969"/>
                      <a:pt x="238132" y="73693"/>
                      <a:pt x="238132" y="73348"/>
                    </a:cubicBezTo>
                    <a:lnTo>
                      <a:pt x="238132" y="73279"/>
                    </a:lnTo>
                    <a:cubicBezTo>
                      <a:pt x="238132" y="73209"/>
                      <a:pt x="238132" y="73071"/>
                      <a:pt x="238132" y="73002"/>
                    </a:cubicBezTo>
                    <a:cubicBezTo>
                      <a:pt x="238132" y="73002"/>
                      <a:pt x="238132" y="72933"/>
                      <a:pt x="238132" y="72933"/>
                    </a:cubicBezTo>
                    <a:cubicBezTo>
                      <a:pt x="238063" y="72588"/>
                      <a:pt x="238063" y="72243"/>
                      <a:pt x="237994" y="71967"/>
                    </a:cubicBezTo>
                    <a:lnTo>
                      <a:pt x="237994" y="71967"/>
                    </a:lnTo>
                    <a:cubicBezTo>
                      <a:pt x="237994" y="71898"/>
                      <a:pt x="237994" y="71760"/>
                      <a:pt x="237994" y="71691"/>
                    </a:cubicBezTo>
                    <a:lnTo>
                      <a:pt x="237994" y="71691"/>
                    </a:lnTo>
                    <a:cubicBezTo>
                      <a:pt x="237925" y="71346"/>
                      <a:pt x="237925" y="71069"/>
                      <a:pt x="237856" y="70724"/>
                    </a:cubicBezTo>
                    <a:cubicBezTo>
                      <a:pt x="237856" y="70724"/>
                      <a:pt x="237856" y="70724"/>
                      <a:pt x="237856" y="70655"/>
                    </a:cubicBezTo>
                    <a:cubicBezTo>
                      <a:pt x="237856" y="70586"/>
                      <a:pt x="237856" y="70448"/>
                      <a:pt x="237787" y="70379"/>
                    </a:cubicBezTo>
                    <a:lnTo>
                      <a:pt x="237787" y="70310"/>
                    </a:lnTo>
                    <a:cubicBezTo>
                      <a:pt x="237718" y="69965"/>
                      <a:pt x="237718" y="69689"/>
                      <a:pt x="237649" y="69343"/>
                    </a:cubicBezTo>
                    <a:cubicBezTo>
                      <a:pt x="237649" y="69343"/>
                      <a:pt x="237649" y="69274"/>
                      <a:pt x="237649" y="69274"/>
                    </a:cubicBezTo>
                    <a:cubicBezTo>
                      <a:pt x="237649" y="69136"/>
                      <a:pt x="237649" y="69067"/>
                      <a:pt x="237579" y="68929"/>
                    </a:cubicBezTo>
                    <a:cubicBezTo>
                      <a:pt x="237579" y="68929"/>
                      <a:pt x="237579" y="68929"/>
                      <a:pt x="237579" y="68860"/>
                    </a:cubicBezTo>
                    <a:cubicBezTo>
                      <a:pt x="237579" y="68791"/>
                      <a:pt x="237579" y="68722"/>
                      <a:pt x="237579" y="68653"/>
                    </a:cubicBezTo>
                    <a:lnTo>
                      <a:pt x="237579" y="68584"/>
                    </a:lnTo>
                    <a:cubicBezTo>
                      <a:pt x="237441" y="67825"/>
                      <a:pt x="237372" y="67065"/>
                      <a:pt x="237234" y="66306"/>
                    </a:cubicBezTo>
                    <a:cubicBezTo>
                      <a:pt x="237165" y="65961"/>
                      <a:pt x="237096" y="65685"/>
                      <a:pt x="237096" y="65339"/>
                    </a:cubicBezTo>
                    <a:lnTo>
                      <a:pt x="237096" y="65270"/>
                    </a:lnTo>
                    <a:cubicBezTo>
                      <a:pt x="237096" y="65270"/>
                      <a:pt x="237096" y="65270"/>
                      <a:pt x="237096" y="65270"/>
                    </a:cubicBezTo>
                    <a:cubicBezTo>
                      <a:pt x="237027" y="65063"/>
                      <a:pt x="237027" y="64787"/>
                      <a:pt x="236958" y="64580"/>
                    </a:cubicBezTo>
                    <a:cubicBezTo>
                      <a:pt x="236958" y="64580"/>
                      <a:pt x="236958" y="64511"/>
                      <a:pt x="236958" y="64511"/>
                    </a:cubicBezTo>
                    <a:cubicBezTo>
                      <a:pt x="236889" y="64235"/>
                      <a:pt x="236820" y="63959"/>
                      <a:pt x="236820" y="63683"/>
                    </a:cubicBezTo>
                    <a:lnTo>
                      <a:pt x="236820" y="63614"/>
                    </a:lnTo>
                    <a:cubicBezTo>
                      <a:pt x="236751" y="63337"/>
                      <a:pt x="236682" y="62992"/>
                      <a:pt x="236613" y="62716"/>
                    </a:cubicBezTo>
                    <a:lnTo>
                      <a:pt x="236613" y="62716"/>
                    </a:lnTo>
                    <a:cubicBezTo>
                      <a:pt x="236613" y="62578"/>
                      <a:pt x="236544" y="62509"/>
                      <a:pt x="236544" y="62371"/>
                    </a:cubicBezTo>
                    <a:cubicBezTo>
                      <a:pt x="236544" y="62302"/>
                      <a:pt x="236544" y="62302"/>
                      <a:pt x="236544" y="62233"/>
                    </a:cubicBezTo>
                    <a:cubicBezTo>
                      <a:pt x="236544" y="62164"/>
                      <a:pt x="236544" y="62164"/>
                      <a:pt x="236475" y="62095"/>
                    </a:cubicBezTo>
                    <a:lnTo>
                      <a:pt x="236475" y="61957"/>
                    </a:lnTo>
                    <a:cubicBezTo>
                      <a:pt x="236337" y="61197"/>
                      <a:pt x="236130" y="60438"/>
                      <a:pt x="235992" y="59678"/>
                    </a:cubicBezTo>
                    <a:cubicBezTo>
                      <a:pt x="235992" y="59678"/>
                      <a:pt x="235992" y="59609"/>
                      <a:pt x="235992" y="59609"/>
                    </a:cubicBezTo>
                    <a:cubicBezTo>
                      <a:pt x="235923" y="59333"/>
                      <a:pt x="235854" y="58988"/>
                      <a:pt x="235785" y="58712"/>
                    </a:cubicBezTo>
                    <a:lnTo>
                      <a:pt x="235785" y="58712"/>
                    </a:lnTo>
                    <a:cubicBezTo>
                      <a:pt x="235785" y="58574"/>
                      <a:pt x="235715" y="58505"/>
                      <a:pt x="235715" y="58367"/>
                    </a:cubicBezTo>
                    <a:cubicBezTo>
                      <a:pt x="235715" y="58367"/>
                      <a:pt x="235715" y="58367"/>
                      <a:pt x="235715" y="58367"/>
                    </a:cubicBezTo>
                    <a:cubicBezTo>
                      <a:pt x="235646" y="58022"/>
                      <a:pt x="235577" y="57745"/>
                      <a:pt x="235439" y="57400"/>
                    </a:cubicBezTo>
                    <a:cubicBezTo>
                      <a:pt x="235439" y="57400"/>
                      <a:pt x="235439" y="57400"/>
                      <a:pt x="235439" y="57400"/>
                    </a:cubicBezTo>
                    <a:cubicBezTo>
                      <a:pt x="235439" y="57262"/>
                      <a:pt x="235370" y="57193"/>
                      <a:pt x="235370" y="57055"/>
                    </a:cubicBezTo>
                    <a:cubicBezTo>
                      <a:pt x="235370" y="56986"/>
                      <a:pt x="235301" y="56917"/>
                      <a:pt x="235301" y="56848"/>
                    </a:cubicBezTo>
                    <a:lnTo>
                      <a:pt x="235301" y="56848"/>
                    </a:lnTo>
                    <a:cubicBezTo>
                      <a:pt x="235301" y="56848"/>
                      <a:pt x="235301" y="56848"/>
                      <a:pt x="235301" y="56848"/>
                    </a:cubicBezTo>
                    <a:cubicBezTo>
                      <a:pt x="234818" y="55191"/>
                      <a:pt x="234335" y="53534"/>
                      <a:pt x="233852" y="51946"/>
                    </a:cubicBezTo>
                    <a:lnTo>
                      <a:pt x="233852" y="51946"/>
                    </a:lnTo>
                    <a:cubicBezTo>
                      <a:pt x="233713" y="51601"/>
                      <a:pt x="233644" y="51325"/>
                      <a:pt x="233506" y="50980"/>
                    </a:cubicBezTo>
                    <a:cubicBezTo>
                      <a:pt x="233506" y="50980"/>
                      <a:pt x="233506" y="50980"/>
                      <a:pt x="233506" y="50980"/>
                    </a:cubicBezTo>
                    <a:cubicBezTo>
                      <a:pt x="231366" y="44629"/>
                      <a:pt x="228605" y="38484"/>
                      <a:pt x="225222" y="32616"/>
                    </a:cubicBezTo>
                    <a:cubicBezTo>
                      <a:pt x="217490" y="19431"/>
                      <a:pt x="207273" y="8454"/>
                      <a:pt x="195330" y="101"/>
                    </a:cubicBezTo>
                    <a:lnTo>
                      <a:pt x="195330" y="101"/>
                    </a:lnTo>
                    <a:close/>
                    <a:moveTo>
                      <a:pt x="191878" y="40072"/>
                    </a:moveTo>
                    <a:cubicBezTo>
                      <a:pt x="193949" y="42696"/>
                      <a:pt x="195813" y="45457"/>
                      <a:pt x="197539" y="48357"/>
                    </a:cubicBezTo>
                    <a:cubicBezTo>
                      <a:pt x="199886" y="52361"/>
                      <a:pt x="201750" y="56641"/>
                      <a:pt x="203269" y="60990"/>
                    </a:cubicBezTo>
                    <a:cubicBezTo>
                      <a:pt x="203338" y="61197"/>
                      <a:pt x="203407" y="61404"/>
                      <a:pt x="203476" y="61611"/>
                    </a:cubicBezTo>
                    <a:cubicBezTo>
                      <a:pt x="203476" y="61611"/>
                      <a:pt x="203476" y="61611"/>
                      <a:pt x="203476" y="61611"/>
                    </a:cubicBezTo>
                    <a:cubicBezTo>
                      <a:pt x="203821" y="62716"/>
                      <a:pt x="204166" y="63890"/>
                      <a:pt x="204511" y="64994"/>
                    </a:cubicBezTo>
                    <a:cubicBezTo>
                      <a:pt x="204511" y="65063"/>
                      <a:pt x="204511" y="65132"/>
                      <a:pt x="204580" y="65132"/>
                    </a:cubicBezTo>
                    <a:lnTo>
                      <a:pt x="204580" y="65132"/>
                    </a:lnTo>
                    <a:cubicBezTo>
                      <a:pt x="204580" y="65132"/>
                      <a:pt x="204580" y="65132"/>
                      <a:pt x="204580" y="65201"/>
                    </a:cubicBezTo>
                    <a:cubicBezTo>
                      <a:pt x="204580" y="65270"/>
                      <a:pt x="204580" y="65339"/>
                      <a:pt x="204649" y="65339"/>
                    </a:cubicBezTo>
                    <a:cubicBezTo>
                      <a:pt x="204718" y="65547"/>
                      <a:pt x="204787" y="65754"/>
                      <a:pt x="204857" y="66030"/>
                    </a:cubicBezTo>
                    <a:cubicBezTo>
                      <a:pt x="204857" y="66099"/>
                      <a:pt x="204857" y="66168"/>
                      <a:pt x="204926" y="66237"/>
                    </a:cubicBezTo>
                    <a:cubicBezTo>
                      <a:pt x="204926" y="66237"/>
                      <a:pt x="204926" y="66237"/>
                      <a:pt x="204926" y="66306"/>
                    </a:cubicBezTo>
                    <a:cubicBezTo>
                      <a:pt x="204995" y="66513"/>
                      <a:pt x="205064" y="66789"/>
                      <a:pt x="205064" y="66996"/>
                    </a:cubicBezTo>
                    <a:cubicBezTo>
                      <a:pt x="205202" y="67549"/>
                      <a:pt x="205271" y="68032"/>
                      <a:pt x="205409" y="68584"/>
                    </a:cubicBezTo>
                    <a:cubicBezTo>
                      <a:pt x="205409" y="68653"/>
                      <a:pt x="205409" y="68653"/>
                      <a:pt x="205409" y="68722"/>
                    </a:cubicBezTo>
                    <a:cubicBezTo>
                      <a:pt x="205409" y="68722"/>
                      <a:pt x="205409" y="68722"/>
                      <a:pt x="205409" y="68722"/>
                    </a:cubicBezTo>
                    <a:cubicBezTo>
                      <a:pt x="205409" y="68791"/>
                      <a:pt x="205409" y="68791"/>
                      <a:pt x="205409" y="68860"/>
                    </a:cubicBezTo>
                    <a:cubicBezTo>
                      <a:pt x="205409" y="68860"/>
                      <a:pt x="205409" y="68860"/>
                      <a:pt x="205409" y="68860"/>
                    </a:cubicBezTo>
                    <a:cubicBezTo>
                      <a:pt x="205409" y="68860"/>
                      <a:pt x="205409" y="68929"/>
                      <a:pt x="205409" y="68929"/>
                    </a:cubicBezTo>
                    <a:cubicBezTo>
                      <a:pt x="205409" y="68929"/>
                      <a:pt x="205409" y="68929"/>
                      <a:pt x="205409" y="68929"/>
                    </a:cubicBezTo>
                    <a:cubicBezTo>
                      <a:pt x="205478" y="69136"/>
                      <a:pt x="205478" y="69412"/>
                      <a:pt x="205547" y="69620"/>
                    </a:cubicBezTo>
                    <a:cubicBezTo>
                      <a:pt x="205547" y="69620"/>
                      <a:pt x="205547" y="69689"/>
                      <a:pt x="205547" y="69689"/>
                    </a:cubicBezTo>
                    <a:cubicBezTo>
                      <a:pt x="205616" y="69896"/>
                      <a:pt x="205616" y="70103"/>
                      <a:pt x="205685" y="70310"/>
                    </a:cubicBezTo>
                    <a:cubicBezTo>
                      <a:pt x="205685" y="70448"/>
                      <a:pt x="205754" y="70586"/>
                      <a:pt x="205754" y="70724"/>
                    </a:cubicBezTo>
                    <a:lnTo>
                      <a:pt x="205754" y="70724"/>
                    </a:lnTo>
                    <a:lnTo>
                      <a:pt x="205754" y="70793"/>
                    </a:lnTo>
                    <a:cubicBezTo>
                      <a:pt x="205754" y="70793"/>
                      <a:pt x="205754" y="70862"/>
                      <a:pt x="205754" y="70862"/>
                    </a:cubicBezTo>
                    <a:cubicBezTo>
                      <a:pt x="199127" y="61681"/>
                      <a:pt x="194432" y="51187"/>
                      <a:pt x="191878" y="40072"/>
                    </a:cubicBezTo>
                    <a:lnTo>
                      <a:pt x="191878" y="40072"/>
                    </a:lnTo>
                    <a:close/>
                    <a:moveTo>
                      <a:pt x="67889" y="85912"/>
                    </a:moveTo>
                    <a:cubicBezTo>
                      <a:pt x="67337" y="85912"/>
                      <a:pt x="66716" y="85912"/>
                      <a:pt x="66163" y="85912"/>
                    </a:cubicBezTo>
                    <a:cubicBezTo>
                      <a:pt x="66025" y="85912"/>
                      <a:pt x="65818" y="85912"/>
                      <a:pt x="65680" y="85912"/>
                    </a:cubicBezTo>
                    <a:cubicBezTo>
                      <a:pt x="65335" y="85912"/>
                      <a:pt x="64990" y="85912"/>
                      <a:pt x="64645" y="85981"/>
                    </a:cubicBezTo>
                    <a:cubicBezTo>
                      <a:pt x="64576" y="85981"/>
                      <a:pt x="64507" y="85981"/>
                      <a:pt x="64438" y="85981"/>
                    </a:cubicBezTo>
                    <a:cubicBezTo>
                      <a:pt x="64230" y="85981"/>
                      <a:pt x="63954" y="85981"/>
                      <a:pt x="63747" y="86050"/>
                    </a:cubicBezTo>
                    <a:cubicBezTo>
                      <a:pt x="63678" y="86050"/>
                      <a:pt x="63609" y="86050"/>
                      <a:pt x="63471" y="86050"/>
                    </a:cubicBezTo>
                    <a:cubicBezTo>
                      <a:pt x="63264" y="86050"/>
                      <a:pt x="63057" y="86050"/>
                      <a:pt x="62850" y="86119"/>
                    </a:cubicBezTo>
                    <a:cubicBezTo>
                      <a:pt x="62850" y="86119"/>
                      <a:pt x="62781" y="86119"/>
                      <a:pt x="62781" y="86119"/>
                    </a:cubicBezTo>
                    <a:cubicBezTo>
                      <a:pt x="62781" y="86119"/>
                      <a:pt x="62781" y="86119"/>
                      <a:pt x="62781" y="86119"/>
                    </a:cubicBezTo>
                    <a:cubicBezTo>
                      <a:pt x="53116" y="86740"/>
                      <a:pt x="43658" y="89019"/>
                      <a:pt x="34821" y="92816"/>
                    </a:cubicBezTo>
                    <a:cubicBezTo>
                      <a:pt x="34821" y="92816"/>
                      <a:pt x="34821" y="92816"/>
                      <a:pt x="34821" y="92816"/>
                    </a:cubicBezTo>
                    <a:cubicBezTo>
                      <a:pt x="34890" y="93575"/>
                      <a:pt x="34959" y="94403"/>
                      <a:pt x="35097" y="95163"/>
                    </a:cubicBezTo>
                    <a:cubicBezTo>
                      <a:pt x="35097" y="95232"/>
                      <a:pt x="35097" y="95301"/>
                      <a:pt x="35097" y="95370"/>
                    </a:cubicBezTo>
                    <a:cubicBezTo>
                      <a:pt x="35097" y="95370"/>
                      <a:pt x="35097" y="95370"/>
                      <a:pt x="35097" y="95439"/>
                    </a:cubicBezTo>
                    <a:cubicBezTo>
                      <a:pt x="35097" y="95508"/>
                      <a:pt x="35097" y="95577"/>
                      <a:pt x="35097" y="95646"/>
                    </a:cubicBezTo>
                    <a:cubicBezTo>
                      <a:pt x="35097" y="95646"/>
                      <a:pt x="35097" y="95715"/>
                      <a:pt x="35097" y="95715"/>
                    </a:cubicBezTo>
                    <a:cubicBezTo>
                      <a:pt x="35166" y="96060"/>
                      <a:pt x="35166" y="96406"/>
                      <a:pt x="35235" y="96751"/>
                    </a:cubicBezTo>
                    <a:cubicBezTo>
                      <a:pt x="35304" y="97510"/>
                      <a:pt x="35443" y="98269"/>
                      <a:pt x="35581" y="99029"/>
                    </a:cubicBezTo>
                    <a:cubicBezTo>
                      <a:pt x="35581" y="99029"/>
                      <a:pt x="35581" y="99098"/>
                      <a:pt x="35581" y="99098"/>
                    </a:cubicBezTo>
                    <a:cubicBezTo>
                      <a:pt x="35581" y="99236"/>
                      <a:pt x="35581" y="99305"/>
                      <a:pt x="35650" y="99443"/>
                    </a:cubicBezTo>
                    <a:cubicBezTo>
                      <a:pt x="35650" y="99512"/>
                      <a:pt x="35650" y="99650"/>
                      <a:pt x="35719" y="99719"/>
                    </a:cubicBezTo>
                    <a:cubicBezTo>
                      <a:pt x="35788" y="100064"/>
                      <a:pt x="35857" y="100410"/>
                      <a:pt x="35857" y="100755"/>
                    </a:cubicBezTo>
                    <a:cubicBezTo>
                      <a:pt x="35926" y="101031"/>
                      <a:pt x="35926" y="101238"/>
                      <a:pt x="35995" y="101445"/>
                    </a:cubicBezTo>
                    <a:cubicBezTo>
                      <a:pt x="35995" y="101445"/>
                      <a:pt x="35995" y="101445"/>
                      <a:pt x="35995" y="101445"/>
                    </a:cubicBezTo>
                    <a:cubicBezTo>
                      <a:pt x="36133" y="102066"/>
                      <a:pt x="36202" y="102757"/>
                      <a:pt x="36340" y="103378"/>
                    </a:cubicBezTo>
                    <a:cubicBezTo>
                      <a:pt x="36409" y="103585"/>
                      <a:pt x="36409" y="103792"/>
                      <a:pt x="36478" y="103930"/>
                    </a:cubicBezTo>
                    <a:cubicBezTo>
                      <a:pt x="36478" y="103930"/>
                      <a:pt x="36478" y="103999"/>
                      <a:pt x="36478" y="103999"/>
                    </a:cubicBezTo>
                    <a:cubicBezTo>
                      <a:pt x="36547" y="104207"/>
                      <a:pt x="36547" y="104483"/>
                      <a:pt x="36616" y="104690"/>
                    </a:cubicBezTo>
                    <a:cubicBezTo>
                      <a:pt x="36616" y="104690"/>
                      <a:pt x="36616" y="104759"/>
                      <a:pt x="36616" y="104759"/>
                    </a:cubicBezTo>
                    <a:cubicBezTo>
                      <a:pt x="36685" y="105104"/>
                      <a:pt x="36754" y="105449"/>
                      <a:pt x="36823" y="105794"/>
                    </a:cubicBezTo>
                    <a:cubicBezTo>
                      <a:pt x="36823" y="105794"/>
                      <a:pt x="36823" y="105863"/>
                      <a:pt x="36823" y="105863"/>
                    </a:cubicBezTo>
                    <a:lnTo>
                      <a:pt x="36823" y="106001"/>
                    </a:lnTo>
                    <a:cubicBezTo>
                      <a:pt x="36823" y="106001"/>
                      <a:pt x="36823" y="106071"/>
                      <a:pt x="36823" y="106071"/>
                    </a:cubicBezTo>
                    <a:cubicBezTo>
                      <a:pt x="36823" y="106140"/>
                      <a:pt x="36823" y="106140"/>
                      <a:pt x="36892" y="106209"/>
                    </a:cubicBezTo>
                    <a:cubicBezTo>
                      <a:pt x="36961" y="106554"/>
                      <a:pt x="37030" y="106830"/>
                      <a:pt x="37099" y="107175"/>
                    </a:cubicBezTo>
                    <a:cubicBezTo>
                      <a:pt x="37099" y="107175"/>
                      <a:pt x="37099" y="107175"/>
                      <a:pt x="37099" y="107175"/>
                    </a:cubicBezTo>
                    <a:cubicBezTo>
                      <a:pt x="37168" y="107520"/>
                      <a:pt x="37237" y="107865"/>
                      <a:pt x="37376" y="108211"/>
                    </a:cubicBezTo>
                    <a:cubicBezTo>
                      <a:pt x="37376" y="108349"/>
                      <a:pt x="37445" y="108487"/>
                      <a:pt x="37445" y="108625"/>
                    </a:cubicBezTo>
                    <a:cubicBezTo>
                      <a:pt x="37445" y="108694"/>
                      <a:pt x="37445" y="108763"/>
                      <a:pt x="37514" y="108832"/>
                    </a:cubicBezTo>
                    <a:cubicBezTo>
                      <a:pt x="37514" y="108901"/>
                      <a:pt x="37583" y="108970"/>
                      <a:pt x="37583" y="109039"/>
                    </a:cubicBezTo>
                    <a:cubicBezTo>
                      <a:pt x="37652" y="109384"/>
                      <a:pt x="37790" y="109729"/>
                      <a:pt x="37859" y="110075"/>
                    </a:cubicBezTo>
                    <a:lnTo>
                      <a:pt x="37859" y="110075"/>
                    </a:lnTo>
                    <a:cubicBezTo>
                      <a:pt x="37859" y="110075"/>
                      <a:pt x="37859" y="110144"/>
                      <a:pt x="37859" y="110144"/>
                    </a:cubicBezTo>
                    <a:cubicBezTo>
                      <a:pt x="37928" y="110489"/>
                      <a:pt x="38066" y="110765"/>
                      <a:pt x="38135" y="111110"/>
                    </a:cubicBezTo>
                    <a:cubicBezTo>
                      <a:pt x="38480" y="112284"/>
                      <a:pt x="38825" y="113457"/>
                      <a:pt x="39170" y="114631"/>
                    </a:cubicBezTo>
                    <a:cubicBezTo>
                      <a:pt x="39240" y="114769"/>
                      <a:pt x="39309" y="114976"/>
                      <a:pt x="39309" y="115114"/>
                    </a:cubicBezTo>
                    <a:cubicBezTo>
                      <a:pt x="39309" y="115114"/>
                      <a:pt x="39309" y="115114"/>
                      <a:pt x="39309" y="115183"/>
                    </a:cubicBezTo>
                    <a:cubicBezTo>
                      <a:pt x="39378" y="115321"/>
                      <a:pt x="39378" y="115459"/>
                      <a:pt x="39447" y="115597"/>
                    </a:cubicBezTo>
                    <a:cubicBezTo>
                      <a:pt x="39516" y="115874"/>
                      <a:pt x="39585" y="116081"/>
                      <a:pt x="39723" y="116357"/>
                    </a:cubicBezTo>
                    <a:lnTo>
                      <a:pt x="39723" y="116426"/>
                    </a:lnTo>
                    <a:cubicBezTo>
                      <a:pt x="39723" y="116495"/>
                      <a:pt x="39723" y="116495"/>
                      <a:pt x="39792" y="116564"/>
                    </a:cubicBezTo>
                    <a:cubicBezTo>
                      <a:pt x="39930" y="116909"/>
                      <a:pt x="39999" y="117185"/>
                      <a:pt x="40137" y="117530"/>
                    </a:cubicBezTo>
                    <a:cubicBezTo>
                      <a:pt x="40551" y="118635"/>
                      <a:pt x="40965" y="119740"/>
                      <a:pt x="41380" y="120844"/>
                    </a:cubicBezTo>
                    <a:cubicBezTo>
                      <a:pt x="41449" y="121051"/>
                      <a:pt x="41587" y="121327"/>
                      <a:pt x="41656" y="121535"/>
                    </a:cubicBezTo>
                    <a:cubicBezTo>
                      <a:pt x="41656" y="121535"/>
                      <a:pt x="41656" y="121535"/>
                      <a:pt x="41656" y="121535"/>
                    </a:cubicBezTo>
                    <a:cubicBezTo>
                      <a:pt x="41725" y="121673"/>
                      <a:pt x="41725" y="121742"/>
                      <a:pt x="41794" y="121880"/>
                    </a:cubicBezTo>
                    <a:cubicBezTo>
                      <a:pt x="41794" y="121880"/>
                      <a:pt x="41794" y="121880"/>
                      <a:pt x="41794" y="121949"/>
                    </a:cubicBezTo>
                    <a:cubicBezTo>
                      <a:pt x="41863" y="122156"/>
                      <a:pt x="42001" y="122363"/>
                      <a:pt x="42070" y="122570"/>
                    </a:cubicBezTo>
                    <a:lnTo>
                      <a:pt x="42070" y="122570"/>
                    </a:lnTo>
                    <a:cubicBezTo>
                      <a:pt x="42070" y="122570"/>
                      <a:pt x="42070" y="122639"/>
                      <a:pt x="42070" y="122639"/>
                    </a:cubicBezTo>
                    <a:cubicBezTo>
                      <a:pt x="42139" y="122846"/>
                      <a:pt x="42277" y="123053"/>
                      <a:pt x="42346" y="123260"/>
                    </a:cubicBezTo>
                    <a:cubicBezTo>
                      <a:pt x="42415" y="123399"/>
                      <a:pt x="42484" y="123537"/>
                      <a:pt x="42553" y="123675"/>
                    </a:cubicBezTo>
                    <a:cubicBezTo>
                      <a:pt x="42553" y="123744"/>
                      <a:pt x="42622" y="123744"/>
                      <a:pt x="42622" y="123813"/>
                    </a:cubicBezTo>
                    <a:cubicBezTo>
                      <a:pt x="42760" y="124089"/>
                      <a:pt x="42829" y="124296"/>
                      <a:pt x="42967" y="124572"/>
                    </a:cubicBezTo>
                    <a:cubicBezTo>
                      <a:pt x="43036" y="124779"/>
                      <a:pt x="43106" y="124986"/>
                      <a:pt x="43244" y="125193"/>
                    </a:cubicBezTo>
                    <a:cubicBezTo>
                      <a:pt x="43313" y="125262"/>
                      <a:pt x="43313" y="125332"/>
                      <a:pt x="43382" y="125401"/>
                    </a:cubicBezTo>
                    <a:lnTo>
                      <a:pt x="43382" y="125470"/>
                    </a:lnTo>
                    <a:cubicBezTo>
                      <a:pt x="43520" y="125746"/>
                      <a:pt x="43589" y="126022"/>
                      <a:pt x="43727" y="126229"/>
                    </a:cubicBezTo>
                    <a:cubicBezTo>
                      <a:pt x="43865" y="126436"/>
                      <a:pt x="43934" y="126712"/>
                      <a:pt x="44072" y="126919"/>
                    </a:cubicBezTo>
                    <a:cubicBezTo>
                      <a:pt x="44072" y="126919"/>
                      <a:pt x="44072" y="126919"/>
                      <a:pt x="44072" y="126919"/>
                    </a:cubicBezTo>
                    <a:cubicBezTo>
                      <a:pt x="44348" y="127541"/>
                      <a:pt x="44624" y="128162"/>
                      <a:pt x="44969" y="128714"/>
                    </a:cubicBezTo>
                    <a:cubicBezTo>
                      <a:pt x="45039" y="128921"/>
                      <a:pt x="45177" y="129059"/>
                      <a:pt x="45246" y="129267"/>
                    </a:cubicBezTo>
                    <a:cubicBezTo>
                      <a:pt x="45246" y="129267"/>
                      <a:pt x="45246" y="129267"/>
                      <a:pt x="45246" y="129267"/>
                    </a:cubicBezTo>
                    <a:cubicBezTo>
                      <a:pt x="45315" y="129405"/>
                      <a:pt x="45384" y="129612"/>
                      <a:pt x="45522" y="129750"/>
                    </a:cubicBezTo>
                    <a:cubicBezTo>
                      <a:pt x="45522" y="129750"/>
                      <a:pt x="45522" y="129819"/>
                      <a:pt x="45591" y="129819"/>
                    </a:cubicBezTo>
                    <a:cubicBezTo>
                      <a:pt x="45660" y="129888"/>
                      <a:pt x="45660" y="129957"/>
                      <a:pt x="45729" y="130026"/>
                    </a:cubicBezTo>
                    <a:cubicBezTo>
                      <a:pt x="45867" y="130302"/>
                      <a:pt x="46005" y="130578"/>
                      <a:pt x="46143" y="130854"/>
                    </a:cubicBezTo>
                    <a:lnTo>
                      <a:pt x="46143" y="130854"/>
                    </a:lnTo>
                    <a:cubicBezTo>
                      <a:pt x="46212" y="130923"/>
                      <a:pt x="46212" y="131061"/>
                      <a:pt x="46281" y="131131"/>
                    </a:cubicBezTo>
                    <a:cubicBezTo>
                      <a:pt x="46281" y="131131"/>
                      <a:pt x="46281" y="131200"/>
                      <a:pt x="46350" y="131200"/>
                    </a:cubicBezTo>
                    <a:cubicBezTo>
                      <a:pt x="46488" y="131476"/>
                      <a:pt x="46695" y="131821"/>
                      <a:pt x="46833" y="132097"/>
                    </a:cubicBezTo>
                    <a:cubicBezTo>
                      <a:pt x="47041" y="132442"/>
                      <a:pt x="47248" y="132856"/>
                      <a:pt x="47455" y="133202"/>
                    </a:cubicBezTo>
                    <a:cubicBezTo>
                      <a:pt x="47455" y="133271"/>
                      <a:pt x="47524" y="133271"/>
                      <a:pt x="47524" y="133340"/>
                    </a:cubicBezTo>
                    <a:lnTo>
                      <a:pt x="47593" y="133409"/>
                    </a:lnTo>
                    <a:cubicBezTo>
                      <a:pt x="47731" y="133685"/>
                      <a:pt x="47869" y="133961"/>
                      <a:pt x="48007" y="134168"/>
                    </a:cubicBezTo>
                    <a:lnTo>
                      <a:pt x="48007" y="134237"/>
                    </a:lnTo>
                    <a:cubicBezTo>
                      <a:pt x="48007" y="134237"/>
                      <a:pt x="48007" y="134237"/>
                      <a:pt x="48007" y="134237"/>
                    </a:cubicBezTo>
                    <a:cubicBezTo>
                      <a:pt x="48007" y="134237"/>
                      <a:pt x="48007" y="134237"/>
                      <a:pt x="48007" y="134237"/>
                    </a:cubicBezTo>
                    <a:cubicBezTo>
                      <a:pt x="48007" y="134306"/>
                      <a:pt x="48076" y="134306"/>
                      <a:pt x="48076" y="134375"/>
                    </a:cubicBezTo>
                    <a:cubicBezTo>
                      <a:pt x="48076" y="134375"/>
                      <a:pt x="48076" y="134375"/>
                      <a:pt x="48076" y="134375"/>
                    </a:cubicBezTo>
                    <a:cubicBezTo>
                      <a:pt x="48145" y="134444"/>
                      <a:pt x="48145" y="134582"/>
                      <a:pt x="48214" y="134651"/>
                    </a:cubicBezTo>
                    <a:cubicBezTo>
                      <a:pt x="48214" y="134651"/>
                      <a:pt x="48214" y="134651"/>
                      <a:pt x="48214" y="134720"/>
                    </a:cubicBezTo>
                    <a:cubicBezTo>
                      <a:pt x="48421" y="135135"/>
                      <a:pt x="48697" y="135480"/>
                      <a:pt x="48905" y="135894"/>
                    </a:cubicBezTo>
                    <a:cubicBezTo>
                      <a:pt x="48905" y="135894"/>
                      <a:pt x="48905" y="135963"/>
                      <a:pt x="48974" y="135963"/>
                    </a:cubicBezTo>
                    <a:cubicBezTo>
                      <a:pt x="49043" y="136101"/>
                      <a:pt x="49112" y="136239"/>
                      <a:pt x="49250" y="136377"/>
                    </a:cubicBezTo>
                    <a:cubicBezTo>
                      <a:pt x="49388" y="136584"/>
                      <a:pt x="49457" y="136791"/>
                      <a:pt x="49595" y="136999"/>
                    </a:cubicBezTo>
                    <a:cubicBezTo>
                      <a:pt x="49595" y="136999"/>
                      <a:pt x="49595" y="136999"/>
                      <a:pt x="49595" y="137068"/>
                    </a:cubicBezTo>
                    <a:cubicBezTo>
                      <a:pt x="49664" y="137206"/>
                      <a:pt x="49733" y="137344"/>
                      <a:pt x="49802" y="137413"/>
                    </a:cubicBezTo>
                    <a:cubicBezTo>
                      <a:pt x="49940" y="137689"/>
                      <a:pt x="50147" y="137896"/>
                      <a:pt x="50285" y="138172"/>
                    </a:cubicBezTo>
                    <a:cubicBezTo>
                      <a:pt x="50285" y="138172"/>
                      <a:pt x="50285" y="138172"/>
                      <a:pt x="50285" y="138172"/>
                    </a:cubicBezTo>
                    <a:cubicBezTo>
                      <a:pt x="50285" y="138172"/>
                      <a:pt x="50285" y="138241"/>
                      <a:pt x="50354" y="138241"/>
                    </a:cubicBezTo>
                    <a:cubicBezTo>
                      <a:pt x="50561" y="138586"/>
                      <a:pt x="50838" y="138932"/>
                      <a:pt x="51045" y="139277"/>
                    </a:cubicBezTo>
                    <a:cubicBezTo>
                      <a:pt x="51114" y="139415"/>
                      <a:pt x="51252" y="139553"/>
                      <a:pt x="51321" y="139691"/>
                    </a:cubicBezTo>
                    <a:cubicBezTo>
                      <a:pt x="51321" y="139691"/>
                      <a:pt x="51321" y="139691"/>
                      <a:pt x="51321" y="139691"/>
                    </a:cubicBezTo>
                    <a:cubicBezTo>
                      <a:pt x="51459" y="139898"/>
                      <a:pt x="51666" y="140174"/>
                      <a:pt x="51804" y="140381"/>
                    </a:cubicBezTo>
                    <a:cubicBezTo>
                      <a:pt x="51873" y="140450"/>
                      <a:pt x="51942" y="140519"/>
                      <a:pt x="52011" y="140658"/>
                    </a:cubicBezTo>
                    <a:cubicBezTo>
                      <a:pt x="52080" y="140727"/>
                      <a:pt x="52080" y="140727"/>
                      <a:pt x="52149" y="140796"/>
                    </a:cubicBezTo>
                    <a:cubicBezTo>
                      <a:pt x="52287" y="141003"/>
                      <a:pt x="52494" y="141279"/>
                      <a:pt x="52632" y="141486"/>
                    </a:cubicBezTo>
                    <a:cubicBezTo>
                      <a:pt x="52632" y="141486"/>
                      <a:pt x="52632" y="141486"/>
                      <a:pt x="52632" y="141486"/>
                    </a:cubicBezTo>
                    <a:cubicBezTo>
                      <a:pt x="52701" y="141624"/>
                      <a:pt x="52840" y="141762"/>
                      <a:pt x="52909" y="141900"/>
                    </a:cubicBezTo>
                    <a:cubicBezTo>
                      <a:pt x="53047" y="142107"/>
                      <a:pt x="53254" y="142383"/>
                      <a:pt x="53392" y="142590"/>
                    </a:cubicBezTo>
                    <a:cubicBezTo>
                      <a:pt x="53392" y="142590"/>
                      <a:pt x="53392" y="142590"/>
                      <a:pt x="53392" y="142590"/>
                    </a:cubicBezTo>
                    <a:cubicBezTo>
                      <a:pt x="53392" y="142590"/>
                      <a:pt x="53461" y="142659"/>
                      <a:pt x="53461" y="142659"/>
                    </a:cubicBezTo>
                    <a:cubicBezTo>
                      <a:pt x="53668" y="143005"/>
                      <a:pt x="53944" y="143350"/>
                      <a:pt x="54220" y="143695"/>
                    </a:cubicBezTo>
                    <a:cubicBezTo>
                      <a:pt x="54220" y="143695"/>
                      <a:pt x="54220" y="143695"/>
                      <a:pt x="54220" y="143695"/>
                    </a:cubicBezTo>
                    <a:cubicBezTo>
                      <a:pt x="54496" y="144040"/>
                      <a:pt x="54773" y="144385"/>
                      <a:pt x="55049" y="144800"/>
                    </a:cubicBezTo>
                    <a:cubicBezTo>
                      <a:pt x="55049" y="144800"/>
                      <a:pt x="55049" y="144800"/>
                      <a:pt x="55049" y="144800"/>
                    </a:cubicBezTo>
                    <a:cubicBezTo>
                      <a:pt x="55256" y="145076"/>
                      <a:pt x="55394" y="145283"/>
                      <a:pt x="55601" y="145559"/>
                    </a:cubicBezTo>
                    <a:cubicBezTo>
                      <a:pt x="55670" y="145628"/>
                      <a:pt x="55739" y="145697"/>
                      <a:pt x="55808" y="145766"/>
                    </a:cubicBezTo>
                    <a:cubicBezTo>
                      <a:pt x="55808" y="145766"/>
                      <a:pt x="55877" y="145835"/>
                      <a:pt x="55877" y="145835"/>
                    </a:cubicBezTo>
                    <a:cubicBezTo>
                      <a:pt x="55946" y="145973"/>
                      <a:pt x="56084" y="146042"/>
                      <a:pt x="56153" y="146180"/>
                    </a:cubicBezTo>
                    <a:cubicBezTo>
                      <a:pt x="56360" y="146387"/>
                      <a:pt x="56498" y="146664"/>
                      <a:pt x="56706" y="146871"/>
                    </a:cubicBezTo>
                    <a:cubicBezTo>
                      <a:pt x="56706" y="146871"/>
                      <a:pt x="56706" y="146871"/>
                      <a:pt x="56706" y="146940"/>
                    </a:cubicBezTo>
                    <a:cubicBezTo>
                      <a:pt x="56706" y="146940"/>
                      <a:pt x="56706" y="147009"/>
                      <a:pt x="56775" y="147009"/>
                    </a:cubicBezTo>
                    <a:cubicBezTo>
                      <a:pt x="57051" y="147354"/>
                      <a:pt x="57258" y="147630"/>
                      <a:pt x="57534" y="147975"/>
                    </a:cubicBezTo>
                    <a:cubicBezTo>
                      <a:pt x="57603" y="148044"/>
                      <a:pt x="57672" y="148113"/>
                      <a:pt x="57741" y="148182"/>
                    </a:cubicBezTo>
                    <a:cubicBezTo>
                      <a:pt x="57810" y="148251"/>
                      <a:pt x="57810" y="148251"/>
                      <a:pt x="57879" y="148320"/>
                    </a:cubicBezTo>
                    <a:cubicBezTo>
                      <a:pt x="58086" y="148528"/>
                      <a:pt x="58224" y="148735"/>
                      <a:pt x="58431" y="149011"/>
                    </a:cubicBezTo>
                    <a:cubicBezTo>
                      <a:pt x="58431" y="149011"/>
                      <a:pt x="58431" y="149011"/>
                      <a:pt x="58431" y="149011"/>
                    </a:cubicBezTo>
                    <a:lnTo>
                      <a:pt x="58431" y="149011"/>
                    </a:lnTo>
                    <a:cubicBezTo>
                      <a:pt x="58708" y="149356"/>
                      <a:pt x="58984" y="149701"/>
                      <a:pt x="59329" y="150046"/>
                    </a:cubicBezTo>
                    <a:cubicBezTo>
                      <a:pt x="59329" y="150046"/>
                      <a:pt x="59329" y="150046"/>
                      <a:pt x="59329" y="150115"/>
                    </a:cubicBezTo>
                    <a:cubicBezTo>
                      <a:pt x="59605" y="150461"/>
                      <a:pt x="59881" y="150737"/>
                      <a:pt x="60157" y="151082"/>
                    </a:cubicBezTo>
                    <a:cubicBezTo>
                      <a:pt x="60226" y="151151"/>
                      <a:pt x="60226" y="151151"/>
                      <a:pt x="60295" y="151220"/>
                    </a:cubicBezTo>
                    <a:cubicBezTo>
                      <a:pt x="60572" y="151496"/>
                      <a:pt x="60779" y="151772"/>
                      <a:pt x="61055" y="152048"/>
                    </a:cubicBezTo>
                    <a:cubicBezTo>
                      <a:pt x="61124" y="152117"/>
                      <a:pt x="61193" y="152186"/>
                      <a:pt x="61262" y="152255"/>
                    </a:cubicBezTo>
                    <a:cubicBezTo>
                      <a:pt x="61331" y="152325"/>
                      <a:pt x="61400" y="152394"/>
                      <a:pt x="61400" y="152394"/>
                    </a:cubicBezTo>
                    <a:cubicBezTo>
                      <a:pt x="61607" y="152601"/>
                      <a:pt x="61814" y="152808"/>
                      <a:pt x="61952" y="153015"/>
                    </a:cubicBezTo>
                    <a:cubicBezTo>
                      <a:pt x="61952" y="153015"/>
                      <a:pt x="61952" y="153015"/>
                      <a:pt x="61952" y="153015"/>
                    </a:cubicBezTo>
                    <a:cubicBezTo>
                      <a:pt x="62228" y="153360"/>
                      <a:pt x="62574" y="153636"/>
                      <a:pt x="62850" y="153981"/>
                    </a:cubicBezTo>
                    <a:cubicBezTo>
                      <a:pt x="62850" y="153981"/>
                      <a:pt x="62850" y="153981"/>
                      <a:pt x="62850" y="153981"/>
                    </a:cubicBezTo>
                    <a:cubicBezTo>
                      <a:pt x="63126" y="154327"/>
                      <a:pt x="63471" y="154603"/>
                      <a:pt x="63747" y="154948"/>
                    </a:cubicBezTo>
                    <a:cubicBezTo>
                      <a:pt x="63816" y="155017"/>
                      <a:pt x="63816" y="155017"/>
                      <a:pt x="63885" y="155086"/>
                    </a:cubicBezTo>
                    <a:lnTo>
                      <a:pt x="63885" y="155086"/>
                    </a:lnTo>
                    <a:cubicBezTo>
                      <a:pt x="64161" y="155362"/>
                      <a:pt x="64369" y="155569"/>
                      <a:pt x="64645" y="155845"/>
                    </a:cubicBezTo>
                    <a:lnTo>
                      <a:pt x="64645" y="155845"/>
                    </a:lnTo>
                    <a:cubicBezTo>
                      <a:pt x="64645" y="155845"/>
                      <a:pt x="64645" y="155845"/>
                      <a:pt x="64714" y="155914"/>
                    </a:cubicBezTo>
                    <a:cubicBezTo>
                      <a:pt x="64714" y="155914"/>
                      <a:pt x="64714" y="155914"/>
                      <a:pt x="64714" y="155914"/>
                    </a:cubicBezTo>
                    <a:cubicBezTo>
                      <a:pt x="64990" y="156191"/>
                      <a:pt x="65197" y="156398"/>
                      <a:pt x="65473" y="156674"/>
                    </a:cubicBezTo>
                    <a:cubicBezTo>
                      <a:pt x="65542" y="156743"/>
                      <a:pt x="65611" y="156812"/>
                      <a:pt x="65680" y="156881"/>
                    </a:cubicBezTo>
                    <a:cubicBezTo>
                      <a:pt x="65680" y="156881"/>
                      <a:pt x="65680" y="156881"/>
                      <a:pt x="65680" y="156881"/>
                    </a:cubicBezTo>
                    <a:cubicBezTo>
                      <a:pt x="66025" y="157157"/>
                      <a:pt x="66302" y="157502"/>
                      <a:pt x="66647" y="157778"/>
                    </a:cubicBezTo>
                    <a:lnTo>
                      <a:pt x="66716" y="157847"/>
                    </a:lnTo>
                    <a:cubicBezTo>
                      <a:pt x="66992" y="158124"/>
                      <a:pt x="67268" y="158400"/>
                      <a:pt x="67613" y="158676"/>
                    </a:cubicBezTo>
                    <a:cubicBezTo>
                      <a:pt x="67613" y="158676"/>
                      <a:pt x="67613" y="158676"/>
                      <a:pt x="67613" y="158676"/>
                    </a:cubicBezTo>
                    <a:cubicBezTo>
                      <a:pt x="67682" y="158745"/>
                      <a:pt x="67682" y="158745"/>
                      <a:pt x="67751" y="158814"/>
                    </a:cubicBezTo>
                    <a:cubicBezTo>
                      <a:pt x="68027" y="159090"/>
                      <a:pt x="68304" y="159366"/>
                      <a:pt x="68580" y="159573"/>
                    </a:cubicBezTo>
                    <a:cubicBezTo>
                      <a:pt x="68649" y="159642"/>
                      <a:pt x="68718" y="159711"/>
                      <a:pt x="68856" y="159780"/>
                    </a:cubicBezTo>
                    <a:cubicBezTo>
                      <a:pt x="68925" y="159780"/>
                      <a:pt x="68925" y="159849"/>
                      <a:pt x="68994" y="159849"/>
                    </a:cubicBezTo>
                    <a:cubicBezTo>
                      <a:pt x="69132" y="159988"/>
                      <a:pt x="69339" y="160126"/>
                      <a:pt x="69477" y="160264"/>
                    </a:cubicBezTo>
                    <a:cubicBezTo>
                      <a:pt x="69477" y="160264"/>
                      <a:pt x="69546" y="160333"/>
                      <a:pt x="69546" y="160333"/>
                    </a:cubicBezTo>
                    <a:cubicBezTo>
                      <a:pt x="69546" y="160333"/>
                      <a:pt x="69615" y="160402"/>
                      <a:pt x="69615" y="160402"/>
                    </a:cubicBezTo>
                    <a:cubicBezTo>
                      <a:pt x="69615" y="160402"/>
                      <a:pt x="69615" y="160402"/>
                      <a:pt x="69615" y="160402"/>
                    </a:cubicBezTo>
                    <a:cubicBezTo>
                      <a:pt x="69960" y="160678"/>
                      <a:pt x="70306" y="161023"/>
                      <a:pt x="70651" y="161299"/>
                    </a:cubicBezTo>
                    <a:cubicBezTo>
                      <a:pt x="70651" y="161299"/>
                      <a:pt x="70720" y="161299"/>
                      <a:pt x="70720" y="161368"/>
                    </a:cubicBezTo>
                    <a:cubicBezTo>
                      <a:pt x="70789" y="161437"/>
                      <a:pt x="70858" y="161437"/>
                      <a:pt x="70927" y="161506"/>
                    </a:cubicBezTo>
                    <a:cubicBezTo>
                      <a:pt x="71203" y="161713"/>
                      <a:pt x="71410" y="161920"/>
                      <a:pt x="71686" y="162128"/>
                    </a:cubicBezTo>
                    <a:cubicBezTo>
                      <a:pt x="71824" y="162266"/>
                      <a:pt x="71963" y="162335"/>
                      <a:pt x="72101" y="162404"/>
                    </a:cubicBezTo>
                    <a:cubicBezTo>
                      <a:pt x="72101" y="162404"/>
                      <a:pt x="72101" y="162404"/>
                      <a:pt x="72101" y="162404"/>
                    </a:cubicBezTo>
                    <a:cubicBezTo>
                      <a:pt x="72239" y="162473"/>
                      <a:pt x="72377" y="162611"/>
                      <a:pt x="72446" y="162680"/>
                    </a:cubicBezTo>
                    <a:cubicBezTo>
                      <a:pt x="72446" y="162680"/>
                      <a:pt x="72515" y="162749"/>
                      <a:pt x="72515" y="162749"/>
                    </a:cubicBezTo>
                    <a:cubicBezTo>
                      <a:pt x="72584" y="162818"/>
                      <a:pt x="72653" y="162818"/>
                      <a:pt x="72722" y="162887"/>
                    </a:cubicBezTo>
                    <a:cubicBezTo>
                      <a:pt x="72722" y="162887"/>
                      <a:pt x="72791" y="162956"/>
                      <a:pt x="72791" y="162956"/>
                    </a:cubicBezTo>
                    <a:cubicBezTo>
                      <a:pt x="73136" y="163232"/>
                      <a:pt x="73481" y="163508"/>
                      <a:pt x="73826" y="163784"/>
                    </a:cubicBezTo>
                    <a:cubicBezTo>
                      <a:pt x="73826" y="163784"/>
                      <a:pt x="73895" y="163784"/>
                      <a:pt x="73895" y="163853"/>
                    </a:cubicBezTo>
                    <a:cubicBezTo>
                      <a:pt x="73965" y="163923"/>
                      <a:pt x="74034" y="163992"/>
                      <a:pt x="74172" y="164061"/>
                    </a:cubicBezTo>
                    <a:cubicBezTo>
                      <a:pt x="74379" y="164268"/>
                      <a:pt x="74655" y="164406"/>
                      <a:pt x="74862" y="164613"/>
                    </a:cubicBezTo>
                    <a:cubicBezTo>
                      <a:pt x="74862" y="164613"/>
                      <a:pt x="74862" y="164613"/>
                      <a:pt x="74931" y="164682"/>
                    </a:cubicBezTo>
                    <a:cubicBezTo>
                      <a:pt x="74931" y="164682"/>
                      <a:pt x="74931" y="164682"/>
                      <a:pt x="75000" y="164682"/>
                    </a:cubicBezTo>
                    <a:cubicBezTo>
                      <a:pt x="75345" y="164958"/>
                      <a:pt x="75690" y="165165"/>
                      <a:pt x="76036" y="165441"/>
                    </a:cubicBezTo>
                    <a:cubicBezTo>
                      <a:pt x="76036" y="165441"/>
                      <a:pt x="76036" y="165441"/>
                      <a:pt x="76036" y="165441"/>
                    </a:cubicBezTo>
                    <a:cubicBezTo>
                      <a:pt x="76036" y="165441"/>
                      <a:pt x="76036" y="165441"/>
                      <a:pt x="76036" y="165441"/>
                    </a:cubicBezTo>
                    <a:cubicBezTo>
                      <a:pt x="76381" y="165717"/>
                      <a:pt x="76726" y="165994"/>
                      <a:pt x="77140" y="166201"/>
                    </a:cubicBezTo>
                    <a:cubicBezTo>
                      <a:pt x="77140" y="166201"/>
                      <a:pt x="77140" y="166201"/>
                      <a:pt x="77209" y="166201"/>
                    </a:cubicBezTo>
                    <a:cubicBezTo>
                      <a:pt x="77347" y="166270"/>
                      <a:pt x="77485" y="166408"/>
                      <a:pt x="77554" y="166477"/>
                    </a:cubicBezTo>
                    <a:cubicBezTo>
                      <a:pt x="77554" y="166477"/>
                      <a:pt x="77554" y="166477"/>
                      <a:pt x="77623" y="166477"/>
                    </a:cubicBezTo>
                    <a:cubicBezTo>
                      <a:pt x="77623" y="166477"/>
                      <a:pt x="77623" y="166477"/>
                      <a:pt x="77692" y="166477"/>
                    </a:cubicBezTo>
                    <a:cubicBezTo>
                      <a:pt x="77900" y="166615"/>
                      <a:pt x="78038" y="166753"/>
                      <a:pt x="78245" y="166891"/>
                    </a:cubicBezTo>
                    <a:cubicBezTo>
                      <a:pt x="78245" y="166891"/>
                      <a:pt x="78314" y="166891"/>
                      <a:pt x="78314" y="166960"/>
                    </a:cubicBezTo>
                    <a:cubicBezTo>
                      <a:pt x="78452" y="167029"/>
                      <a:pt x="78521" y="167098"/>
                      <a:pt x="78659" y="167167"/>
                    </a:cubicBezTo>
                    <a:cubicBezTo>
                      <a:pt x="78935" y="167374"/>
                      <a:pt x="79142" y="167512"/>
                      <a:pt x="79418" y="167720"/>
                    </a:cubicBezTo>
                    <a:cubicBezTo>
                      <a:pt x="79418" y="167720"/>
                      <a:pt x="79418" y="167720"/>
                      <a:pt x="79418" y="167720"/>
                    </a:cubicBezTo>
                    <a:cubicBezTo>
                      <a:pt x="79418" y="167720"/>
                      <a:pt x="79487" y="167789"/>
                      <a:pt x="79487" y="167789"/>
                    </a:cubicBezTo>
                    <a:cubicBezTo>
                      <a:pt x="79833" y="167996"/>
                      <a:pt x="80178" y="168272"/>
                      <a:pt x="80523" y="168479"/>
                    </a:cubicBezTo>
                    <a:cubicBezTo>
                      <a:pt x="80592" y="168548"/>
                      <a:pt x="80661" y="168548"/>
                      <a:pt x="80730" y="168617"/>
                    </a:cubicBezTo>
                    <a:cubicBezTo>
                      <a:pt x="81006" y="168824"/>
                      <a:pt x="81351" y="169031"/>
                      <a:pt x="81628" y="169238"/>
                    </a:cubicBezTo>
                    <a:cubicBezTo>
                      <a:pt x="81628" y="169238"/>
                      <a:pt x="81628" y="169238"/>
                      <a:pt x="81697" y="169238"/>
                    </a:cubicBezTo>
                    <a:cubicBezTo>
                      <a:pt x="81904" y="169376"/>
                      <a:pt x="82111" y="169514"/>
                      <a:pt x="82387" y="169653"/>
                    </a:cubicBezTo>
                    <a:cubicBezTo>
                      <a:pt x="82525" y="169722"/>
                      <a:pt x="82594" y="169791"/>
                      <a:pt x="82732" y="169860"/>
                    </a:cubicBezTo>
                    <a:cubicBezTo>
                      <a:pt x="82801" y="169860"/>
                      <a:pt x="82801" y="169929"/>
                      <a:pt x="82870" y="169929"/>
                    </a:cubicBezTo>
                    <a:cubicBezTo>
                      <a:pt x="83008" y="169998"/>
                      <a:pt x="83146" y="170067"/>
                      <a:pt x="83215" y="170136"/>
                    </a:cubicBezTo>
                    <a:cubicBezTo>
                      <a:pt x="83837" y="170550"/>
                      <a:pt x="84527" y="170895"/>
                      <a:pt x="85148" y="171309"/>
                    </a:cubicBezTo>
                    <a:lnTo>
                      <a:pt x="85148" y="171309"/>
                    </a:lnTo>
                    <a:cubicBezTo>
                      <a:pt x="85286" y="171378"/>
                      <a:pt x="85494" y="171516"/>
                      <a:pt x="85632" y="171586"/>
                    </a:cubicBezTo>
                    <a:cubicBezTo>
                      <a:pt x="85839" y="171724"/>
                      <a:pt x="86046" y="171862"/>
                      <a:pt x="86253" y="172000"/>
                    </a:cubicBezTo>
                    <a:cubicBezTo>
                      <a:pt x="86322" y="172069"/>
                      <a:pt x="86460" y="172069"/>
                      <a:pt x="86529" y="172138"/>
                    </a:cubicBezTo>
                    <a:cubicBezTo>
                      <a:pt x="86598" y="172138"/>
                      <a:pt x="86598" y="172207"/>
                      <a:pt x="86667" y="172207"/>
                    </a:cubicBezTo>
                    <a:cubicBezTo>
                      <a:pt x="86943" y="172345"/>
                      <a:pt x="87150" y="172483"/>
                      <a:pt x="87427" y="172621"/>
                    </a:cubicBezTo>
                    <a:cubicBezTo>
                      <a:pt x="87496" y="172690"/>
                      <a:pt x="87565" y="172690"/>
                      <a:pt x="87703" y="172759"/>
                    </a:cubicBezTo>
                    <a:cubicBezTo>
                      <a:pt x="87979" y="172897"/>
                      <a:pt x="88324" y="173104"/>
                      <a:pt x="88600" y="173242"/>
                    </a:cubicBezTo>
                    <a:cubicBezTo>
                      <a:pt x="88600" y="173242"/>
                      <a:pt x="88600" y="173242"/>
                      <a:pt x="88669" y="173242"/>
                    </a:cubicBezTo>
                    <a:cubicBezTo>
                      <a:pt x="89705" y="173795"/>
                      <a:pt x="90740" y="174278"/>
                      <a:pt x="91776" y="174830"/>
                    </a:cubicBezTo>
                    <a:cubicBezTo>
                      <a:pt x="91914" y="174899"/>
                      <a:pt x="92052" y="174968"/>
                      <a:pt x="92259" y="175037"/>
                    </a:cubicBezTo>
                    <a:cubicBezTo>
                      <a:pt x="92259" y="175037"/>
                      <a:pt x="92259" y="175037"/>
                      <a:pt x="92328" y="175037"/>
                    </a:cubicBezTo>
                    <a:cubicBezTo>
                      <a:pt x="92604" y="175175"/>
                      <a:pt x="92949" y="175313"/>
                      <a:pt x="93226" y="175452"/>
                    </a:cubicBezTo>
                    <a:cubicBezTo>
                      <a:pt x="93295" y="175521"/>
                      <a:pt x="93433" y="175521"/>
                      <a:pt x="93502" y="175590"/>
                    </a:cubicBezTo>
                    <a:cubicBezTo>
                      <a:pt x="93502" y="175590"/>
                      <a:pt x="93502" y="175590"/>
                      <a:pt x="93502" y="175590"/>
                    </a:cubicBezTo>
                    <a:cubicBezTo>
                      <a:pt x="93916" y="175797"/>
                      <a:pt x="94330" y="175935"/>
                      <a:pt x="94744" y="176142"/>
                    </a:cubicBezTo>
                    <a:cubicBezTo>
                      <a:pt x="94744" y="176142"/>
                      <a:pt x="94744" y="176142"/>
                      <a:pt x="94744" y="176142"/>
                    </a:cubicBezTo>
                    <a:cubicBezTo>
                      <a:pt x="94951" y="176211"/>
                      <a:pt x="95228" y="176349"/>
                      <a:pt x="95435" y="176418"/>
                    </a:cubicBezTo>
                    <a:cubicBezTo>
                      <a:pt x="95573" y="176487"/>
                      <a:pt x="95642" y="176556"/>
                      <a:pt x="95780" y="176556"/>
                    </a:cubicBezTo>
                    <a:cubicBezTo>
                      <a:pt x="95849" y="176556"/>
                      <a:pt x="95849" y="176556"/>
                      <a:pt x="95918" y="176625"/>
                    </a:cubicBezTo>
                    <a:cubicBezTo>
                      <a:pt x="96056" y="176694"/>
                      <a:pt x="96125" y="176694"/>
                      <a:pt x="96263" y="176763"/>
                    </a:cubicBezTo>
                    <a:cubicBezTo>
                      <a:pt x="96470" y="176832"/>
                      <a:pt x="96746" y="176970"/>
                      <a:pt x="96953" y="177039"/>
                    </a:cubicBezTo>
                    <a:cubicBezTo>
                      <a:pt x="97023" y="177039"/>
                      <a:pt x="97092" y="177108"/>
                      <a:pt x="97161" y="177108"/>
                    </a:cubicBezTo>
                    <a:cubicBezTo>
                      <a:pt x="97161" y="177108"/>
                      <a:pt x="97161" y="177108"/>
                      <a:pt x="97161" y="177108"/>
                    </a:cubicBezTo>
                    <a:cubicBezTo>
                      <a:pt x="97161" y="177108"/>
                      <a:pt x="97161" y="177108"/>
                      <a:pt x="97230" y="177108"/>
                    </a:cubicBezTo>
                    <a:cubicBezTo>
                      <a:pt x="97644" y="177316"/>
                      <a:pt x="98058" y="177454"/>
                      <a:pt x="98472" y="177592"/>
                    </a:cubicBezTo>
                    <a:cubicBezTo>
                      <a:pt x="98472" y="177592"/>
                      <a:pt x="98541" y="177592"/>
                      <a:pt x="98541" y="177592"/>
                    </a:cubicBezTo>
                    <a:cubicBezTo>
                      <a:pt x="98610" y="177592"/>
                      <a:pt x="98679" y="177661"/>
                      <a:pt x="98817" y="177661"/>
                    </a:cubicBezTo>
                    <a:cubicBezTo>
                      <a:pt x="98679" y="178213"/>
                      <a:pt x="98541" y="178765"/>
                      <a:pt x="98403" y="179318"/>
                    </a:cubicBezTo>
                    <a:cubicBezTo>
                      <a:pt x="98265" y="179939"/>
                      <a:pt x="98058" y="180560"/>
                      <a:pt x="97851" y="181181"/>
                    </a:cubicBezTo>
                    <a:cubicBezTo>
                      <a:pt x="75552" y="177937"/>
                      <a:pt x="52494" y="182079"/>
                      <a:pt x="32405" y="193677"/>
                    </a:cubicBezTo>
                    <a:cubicBezTo>
                      <a:pt x="32405" y="193677"/>
                      <a:pt x="32405" y="193677"/>
                      <a:pt x="32405" y="193677"/>
                    </a:cubicBezTo>
                    <a:cubicBezTo>
                      <a:pt x="19426" y="201133"/>
                      <a:pt x="8450" y="211350"/>
                      <a:pt x="96" y="223431"/>
                    </a:cubicBezTo>
                    <a:cubicBezTo>
                      <a:pt x="6586" y="231992"/>
                      <a:pt x="14594" y="239310"/>
                      <a:pt x="23706" y="244902"/>
                    </a:cubicBezTo>
                    <a:cubicBezTo>
                      <a:pt x="23706" y="244902"/>
                      <a:pt x="23706" y="244902"/>
                      <a:pt x="23706" y="244902"/>
                    </a:cubicBezTo>
                    <a:cubicBezTo>
                      <a:pt x="30817" y="249251"/>
                      <a:pt x="38480" y="252565"/>
                      <a:pt x="46557" y="254774"/>
                    </a:cubicBezTo>
                    <a:cubicBezTo>
                      <a:pt x="92604" y="267131"/>
                      <a:pt x="139894" y="239793"/>
                      <a:pt x="152251" y="193746"/>
                    </a:cubicBezTo>
                    <a:cubicBezTo>
                      <a:pt x="152251" y="193746"/>
                      <a:pt x="152251" y="193746"/>
                      <a:pt x="152251" y="193746"/>
                    </a:cubicBezTo>
                    <a:cubicBezTo>
                      <a:pt x="164609" y="147699"/>
                      <a:pt x="137270" y="100410"/>
                      <a:pt x="91223" y="88052"/>
                    </a:cubicBezTo>
                    <a:cubicBezTo>
                      <a:pt x="91223" y="88052"/>
                      <a:pt x="91223" y="88052"/>
                      <a:pt x="91223" y="88052"/>
                    </a:cubicBezTo>
                    <a:cubicBezTo>
                      <a:pt x="83353" y="86810"/>
                      <a:pt x="75621" y="85843"/>
                      <a:pt x="67889" y="85912"/>
                    </a:cubicBezTo>
                    <a:lnTo>
                      <a:pt x="67889" y="85912"/>
                    </a:lnTo>
                    <a:close/>
                    <a:moveTo>
                      <a:pt x="66302" y="88604"/>
                    </a:moveTo>
                    <a:cubicBezTo>
                      <a:pt x="84182" y="101928"/>
                      <a:pt x="96194" y="121673"/>
                      <a:pt x="99784" y="143695"/>
                    </a:cubicBezTo>
                    <a:cubicBezTo>
                      <a:pt x="99646" y="143626"/>
                      <a:pt x="99508" y="143557"/>
                      <a:pt x="99439" y="143488"/>
                    </a:cubicBezTo>
                    <a:lnTo>
                      <a:pt x="99370" y="143419"/>
                    </a:lnTo>
                    <a:cubicBezTo>
                      <a:pt x="99301" y="143350"/>
                      <a:pt x="99232" y="143350"/>
                      <a:pt x="99163" y="143281"/>
                    </a:cubicBezTo>
                    <a:cubicBezTo>
                      <a:pt x="99094" y="143281"/>
                      <a:pt x="99094" y="143212"/>
                      <a:pt x="99025" y="143212"/>
                    </a:cubicBezTo>
                    <a:cubicBezTo>
                      <a:pt x="98886" y="143143"/>
                      <a:pt x="98748" y="143005"/>
                      <a:pt x="98541" y="142936"/>
                    </a:cubicBezTo>
                    <a:cubicBezTo>
                      <a:pt x="98265" y="142798"/>
                      <a:pt x="98058" y="142590"/>
                      <a:pt x="97782" y="142452"/>
                    </a:cubicBezTo>
                    <a:cubicBezTo>
                      <a:pt x="97782" y="142452"/>
                      <a:pt x="97782" y="142452"/>
                      <a:pt x="97782" y="142452"/>
                    </a:cubicBezTo>
                    <a:cubicBezTo>
                      <a:pt x="97506" y="142314"/>
                      <a:pt x="97299" y="142107"/>
                      <a:pt x="97023" y="141969"/>
                    </a:cubicBezTo>
                    <a:cubicBezTo>
                      <a:pt x="96953" y="141969"/>
                      <a:pt x="96953" y="141900"/>
                      <a:pt x="96884" y="141900"/>
                    </a:cubicBezTo>
                    <a:cubicBezTo>
                      <a:pt x="96677" y="141762"/>
                      <a:pt x="96470" y="141624"/>
                      <a:pt x="96263" y="141486"/>
                    </a:cubicBezTo>
                    <a:lnTo>
                      <a:pt x="96263" y="141486"/>
                    </a:lnTo>
                    <a:cubicBezTo>
                      <a:pt x="96263" y="141486"/>
                      <a:pt x="96263" y="141486"/>
                      <a:pt x="96263" y="141486"/>
                    </a:cubicBezTo>
                    <a:cubicBezTo>
                      <a:pt x="96125" y="141417"/>
                      <a:pt x="95987" y="141279"/>
                      <a:pt x="95849" y="141210"/>
                    </a:cubicBezTo>
                    <a:cubicBezTo>
                      <a:pt x="95849" y="141210"/>
                      <a:pt x="95780" y="141141"/>
                      <a:pt x="95780" y="141141"/>
                    </a:cubicBezTo>
                    <a:cubicBezTo>
                      <a:pt x="95711" y="141072"/>
                      <a:pt x="95573" y="141003"/>
                      <a:pt x="95504" y="140934"/>
                    </a:cubicBezTo>
                    <a:cubicBezTo>
                      <a:pt x="95297" y="140796"/>
                      <a:pt x="95090" y="140588"/>
                      <a:pt x="94813" y="140450"/>
                    </a:cubicBezTo>
                    <a:cubicBezTo>
                      <a:pt x="94813" y="140450"/>
                      <a:pt x="94744" y="140381"/>
                      <a:pt x="94744" y="140381"/>
                    </a:cubicBezTo>
                    <a:cubicBezTo>
                      <a:pt x="94468" y="140174"/>
                      <a:pt x="94261" y="140036"/>
                      <a:pt x="93985" y="139829"/>
                    </a:cubicBezTo>
                    <a:cubicBezTo>
                      <a:pt x="93985" y="139829"/>
                      <a:pt x="93916" y="139760"/>
                      <a:pt x="93916" y="139760"/>
                    </a:cubicBezTo>
                    <a:cubicBezTo>
                      <a:pt x="93778" y="139622"/>
                      <a:pt x="93640" y="139553"/>
                      <a:pt x="93502" y="139415"/>
                    </a:cubicBezTo>
                    <a:cubicBezTo>
                      <a:pt x="93433" y="139346"/>
                      <a:pt x="93433" y="139346"/>
                      <a:pt x="93364" y="139277"/>
                    </a:cubicBezTo>
                    <a:cubicBezTo>
                      <a:pt x="93295" y="139277"/>
                      <a:pt x="93295" y="139208"/>
                      <a:pt x="93226" y="139208"/>
                    </a:cubicBezTo>
                    <a:lnTo>
                      <a:pt x="93157" y="139139"/>
                    </a:lnTo>
                    <a:cubicBezTo>
                      <a:pt x="93018" y="139001"/>
                      <a:pt x="92880" y="138932"/>
                      <a:pt x="92742" y="138794"/>
                    </a:cubicBezTo>
                    <a:cubicBezTo>
                      <a:pt x="92673" y="138724"/>
                      <a:pt x="92604" y="138724"/>
                      <a:pt x="92535" y="138655"/>
                    </a:cubicBezTo>
                    <a:cubicBezTo>
                      <a:pt x="92535" y="138655"/>
                      <a:pt x="92535" y="138655"/>
                      <a:pt x="92535" y="138655"/>
                    </a:cubicBezTo>
                    <a:cubicBezTo>
                      <a:pt x="92535" y="138655"/>
                      <a:pt x="92466" y="138655"/>
                      <a:pt x="92466" y="138586"/>
                    </a:cubicBezTo>
                    <a:cubicBezTo>
                      <a:pt x="92259" y="138379"/>
                      <a:pt x="92052" y="138241"/>
                      <a:pt x="91845" y="138034"/>
                    </a:cubicBezTo>
                    <a:cubicBezTo>
                      <a:pt x="91845" y="138034"/>
                      <a:pt x="91845" y="138034"/>
                      <a:pt x="91845" y="138034"/>
                    </a:cubicBezTo>
                    <a:cubicBezTo>
                      <a:pt x="91845" y="138034"/>
                      <a:pt x="91845" y="138034"/>
                      <a:pt x="91845" y="138034"/>
                    </a:cubicBezTo>
                    <a:cubicBezTo>
                      <a:pt x="91638" y="137896"/>
                      <a:pt x="91500" y="137758"/>
                      <a:pt x="91293" y="137551"/>
                    </a:cubicBezTo>
                    <a:cubicBezTo>
                      <a:pt x="91293" y="137551"/>
                      <a:pt x="91223" y="137482"/>
                      <a:pt x="91223" y="137482"/>
                    </a:cubicBezTo>
                    <a:cubicBezTo>
                      <a:pt x="91223" y="137482"/>
                      <a:pt x="91154" y="137482"/>
                      <a:pt x="91154" y="137413"/>
                    </a:cubicBezTo>
                    <a:lnTo>
                      <a:pt x="91085" y="137344"/>
                    </a:lnTo>
                    <a:cubicBezTo>
                      <a:pt x="90878" y="137206"/>
                      <a:pt x="90740" y="137068"/>
                      <a:pt x="90533" y="136861"/>
                    </a:cubicBezTo>
                    <a:cubicBezTo>
                      <a:pt x="90533" y="136861"/>
                      <a:pt x="90464" y="136791"/>
                      <a:pt x="90464" y="136791"/>
                    </a:cubicBezTo>
                    <a:cubicBezTo>
                      <a:pt x="90257" y="136584"/>
                      <a:pt x="89981" y="136377"/>
                      <a:pt x="89774" y="136170"/>
                    </a:cubicBezTo>
                    <a:cubicBezTo>
                      <a:pt x="89774" y="136170"/>
                      <a:pt x="89774" y="136170"/>
                      <a:pt x="89774" y="136170"/>
                    </a:cubicBezTo>
                    <a:lnTo>
                      <a:pt x="89774" y="136170"/>
                    </a:lnTo>
                    <a:cubicBezTo>
                      <a:pt x="89567" y="135963"/>
                      <a:pt x="89290" y="135756"/>
                      <a:pt x="89083" y="135549"/>
                    </a:cubicBezTo>
                    <a:cubicBezTo>
                      <a:pt x="89083" y="135549"/>
                      <a:pt x="89083" y="135549"/>
                      <a:pt x="89083" y="135549"/>
                    </a:cubicBezTo>
                    <a:cubicBezTo>
                      <a:pt x="89083" y="135549"/>
                      <a:pt x="89014" y="135480"/>
                      <a:pt x="89014" y="135480"/>
                    </a:cubicBezTo>
                    <a:cubicBezTo>
                      <a:pt x="88807" y="135342"/>
                      <a:pt x="88669" y="135135"/>
                      <a:pt x="88462" y="134997"/>
                    </a:cubicBezTo>
                    <a:cubicBezTo>
                      <a:pt x="88462" y="134997"/>
                      <a:pt x="88462" y="134997"/>
                      <a:pt x="88462" y="134997"/>
                    </a:cubicBezTo>
                    <a:lnTo>
                      <a:pt x="88393" y="134928"/>
                    </a:lnTo>
                    <a:cubicBezTo>
                      <a:pt x="88186" y="134720"/>
                      <a:pt x="87979" y="134582"/>
                      <a:pt x="87772" y="134375"/>
                    </a:cubicBezTo>
                    <a:lnTo>
                      <a:pt x="87703" y="134306"/>
                    </a:lnTo>
                    <a:cubicBezTo>
                      <a:pt x="87703" y="134306"/>
                      <a:pt x="87703" y="134306"/>
                      <a:pt x="87703" y="134306"/>
                    </a:cubicBezTo>
                    <a:cubicBezTo>
                      <a:pt x="87496" y="134099"/>
                      <a:pt x="87288" y="133961"/>
                      <a:pt x="87081" y="133754"/>
                    </a:cubicBezTo>
                    <a:lnTo>
                      <a:pt x="87081" y="133754"/>
                    </a:lnTo>
                    <a:cubicBezTo>
                      <a:pt x="87081" y="133754"/>
                      <a:pt x="87081" y="133754"/>
                      <a:pt x="87081" y="133754"/>
                    </a:cubicBezTo>
                    <a:cubicBezTo>
                      <a:pt x="87081" y="133754"/>
                      <a:pt x="87081" y="133754"/>
                      <a:pt x="87081" y="133754"/>
                    </a:cubicBezTo>
                    <a:cubicBezTo>
                      <a:pt x="86874" y="133547"/>
                      <a:pt x="86667" y="133340"/>
                      <a:pt x="86460" y="133133"/>
                    </a:cubicBezTo>
                    <a:cubicBezTo>
                      <a:pt x="86460" y="133133"/>
                      <a:pt x="86460" y="133133"/>
                      <a:pt x="86460" y="133133"/>
                    </a:cubicBezTo>
                    <a:cubicBezTo>
                      <a:pt x="86253" y="132925"/>
                      <a:pt x="86046" y="132718"/>
                      <a:pt x="85839" y="132442"/>
                    </a:cubicBezTo>
                    <a:cubicBezTo>
                      <a:pt x="85839" y="132442"/>
                      <a:pt x="85839" y="132442"/>
                      <a:pt x="85839" y="132442"/>
                    </a:cubicBezTo>
                    <a:lnTo>
                      <a:pt x="85770" y="132373"/>
                    </a:lnTo>
                    <a:cubicBezTo>
                      <a:pt x="85563" y="132166"/>
                      <a:pt x="85355" y="131959"/>
                      <a:pt x="85217" y="131752"/>
                    </a:cubicBezTo>
                    <a:cubicBezTo>
                      <a:pt x="85217" y="131752"/>
                      <a:pt x="85148" y="131683"/>
                      <a:pt x="85148" y="131683"/>
                    </a:cubicBezTo>
                    <a:cubicBezTo>
                      <a:pt x="84941" y="131476"/>
                      <a:pt x="84803" y="131269"/>
                      <a:pt x="84596" y="131131"/>
                    </a:cubicBezTo>
                    <a:cubicBezTo>
                      <a:pt x="84596" y="131131"/>
                      <a:pt x="84596" y="131131"/>
                      <a:pt x="84596" y="131131"/>
                    </a:cubicBezTo>
                    <a:cubicBezTo>
                      <a:pt x="84389" y="130923"/>
                      <a:pt x="84182" y="130647"/>
                      <a:pt x="83975" y="130440"/>
                    </a:cubicBezTo>
                    <a:cubicBezTo>
                      <a:pt x="83975" y="130440"/>
                      <a:pt x="83975" y="130440"/>
                      <a:pt x="83975" y="130440"/>
                    </a:cubicBezTo>
                    <a:cubicBezTo>
                      <a:pt x="83768" y="130233"/>
                      <a:pt x="83561" y="129957"/>
                      <a:pt x="83353" y="129750"/>
                    </a:cubicBezTo>
                    <a:cubicBezTo>
                      <a:pt x="83353" y="129750"/>
                      <a:pt x="83353" y="129750"/>
                      <a:pt x="83353" y="129750"/>
                    </a:cubicBezTo>
                    <a:lnTo>
                      <a:pt x="83353" y="129750"/>
                    </a:lnTo>
                    <a:cubicBezTo>
                      <a:pt x="83146" y="129543"/>
                      <a:pt x="82939" y="129336"/>
                      <a:pt x="82801" y="129059"/>
                    </a:cubicBezTo>
                    <a:lnTo>
                      <a:pt x="82801" y="129059"/>
                    </a:lnTo>
                    <a:cubicBezTo>
                      <a:pt x="82801" y="129059"/>
                      <a:pt x="82801" y="129059"/>
                      <a:pt x="82801" y="129059"/>
                    </a:cubicBezTo>
                    <a:cubicBezTo>
                      <a:pt x="82594" y="128852"/>
                      <a:pt x="82456" y="128576"/>
                      <a:pt x="82249" y="128369"/>
                    </a:cubicBezTo>
                    <a:cubicBezTo>
                      <a:pt x="82249" y="128369"/>
                      <a:pt x="82249" y="128369"/>
                      <a:pt x="82249" y="128369"/>
                    </a:cubicBezTo>
                    <a:cubicBezTo>
                      <a:pt x="82042" y="128162"/>
                      <a:pt x="81835" y="127886"/>
                      <a:pt x="81697" y="127679"/>
                    </a:cubicBezTo>
                    <a:cubicBezTo>
                      <a:pt x="81697" y="127679"/>
                      <a:pt x="81697" y="127679"/>
                      <a:pt x="81697" y="127610"/>
                    </a:cubicBezTo>
                    <a:lnTo>
                      <a:pt x="81697" y="127610"/>
                    </a:lnTo>
                    <a:cubicBezTo>
                      <a:pt x="81559" y="127403"/>
                      <a:pt x="81351" y="127195"/>
                      <a:pt x="81213" y="126988"/>
                    </a:cubicBezTo>
                    <a:lnTo>
                      <a:pt x="81213" y="126988"/>
                    </a:lnTo>
                    <a:cubicBezTo>
                      <a:pt x="81213" y="126988"/>
                      <a:pt x="81144" y="126919"/>
                      <a:pt x="81144" y="126919"/>
                    </a:cubicBezTo>
                    <a:cubicBezTo>
                      <a:pt x="81075" y="126850"/>
                      <a:pt x="81075" y="126850"/>
                      <a:pt x="81006" y="126781"/>
                    </a:cubicBezTo>
                    <a:cubicBezTo>
                      <a:pt x="81006" y="126781"/>
                      <a:pt x="80937" y="126712"/>
                      <a:pt x="80937" y="126712"/>
                    </a:cubicBezTo>
                    <a:cubicBezTo>
                      <a:pt x="80799" y="126574"/>
                      <a:pt x="80661" y="126367"/>
                      <a:pt x="80523" y="126229"/>
                    </a:cubicBezTo>
                    <a:lnTo>
                      <a:pt x="80523" y="126229"/>
                    </a:lnTo>
                    <a:cubicBezTo>
                      <a:pt x="80316" y="126022"/>
                      <a:pt x="80178" y="125746"/>
                      <a:pt x="79971" y="125539"/>
                    </a:cubicBezTo>
                    <a:cubicBezTo>
                      <a:pt x="79971" y="125539"/>
                      <a:pt x="79971" y="125539"/>
                      <a:pt x="79971" y="125539"/>
                    </a:cubicBezTo>
                    <a:cubicBezTo>
                      <a:pt x="79971" y="125539"/>
                      <a:pt x="79971" y="125539"/>
                      <a:pt x="79971" y="125539"/>
                    </a:cubicBezTo>
                    <a:cubicBezTo>
                      <a:pt x="79833" y="125332"/>
                      <a:pt x="79625" y="125055"/>
                      <a:pt x="79487" y="124848"/>
                    </a:cubicBezTo>
                    <a:cubicBezTo>
                      <a:pt x="79487" y="124848"/>
                      <a:pt x="79487" y="124848"/>
                      <a:pt x="79487" y="124848"/>
                    </a:cubicBezTo>
                    <a:lnTo>
                      <a:pt x="79487" y="124848"/>
                    </a:lnTo>
                    <a:cubicBezTo>
                      <a:pt x="79349" y="124641"/>
                      <a:pt x="79142" y="124365"/>
                      <a:pt x="79004" y="124158"/>
                    </a:cubicBezTo>
                    <a:cubicBezTo>
                      <a:pt x="79004" y="124158"/>
                      <a:pt x="79004" y="124158"/>
                      <a:pt x="79004" y="124158"/>
                    </a:cubicBezTo>
                    <a:lnTo>
                      <a:pt x="79004" y="124158"/>
                    </a:lnTo>
                    <a:cubicBezTo>
                      <a:pt x="78866" y="123882"/>
                      <a:pt x="78659" y="123675"/>
                      <a:pt x="78521" y="123399"/>
                    </a:cubicBezTo>
                    <a:cubicBezTo>
                      <a:pt x="78521" y="123399"/>
                      <a:pt x="78521" y="123399"/>
                      <a:pt x="78521" y="123399"/>
                    </a:cubicBezTo>
                    <a:lnTo>
                      <a:pt x="78521" y="123399"/>
                    </a:lnTo>
                    <a:cubicBezTo>
                      <a:pt x="78383" y="123122"/>
                      <a:pt x="78176" y="122915"/>
                      <a:pt x="78038" y="122639"/>
                    </a:cubicBezTo>
                    <a:cubicBezTo>
                      <a:pt x="78038" y="122639"/>
                      <a:pt x="78038" y="122639"/>
                      <a:pt x="78038" y="122639"/>
                    </a:cubicBezTo>
                    <a:lnTo>
                      <a:pt x="78038" y="122639"/>
                    </a:lnTo>
                    <a:cubicBezTo>
                      <a:pt x="77900" y="122363"/>
                      <a:pt x="77692" y="122156"/>
                      <a:pt x="77554" y="121880"/>
                    </a:cubicBezTo>
                    <a:cubicBezTo>
                      <a:pt x="77554" y="121880"/>
                      <a:pt x="77554" y="121880"/>
                      <a:pt x="77554" y="121880"/>
                    </a:cubicBezTo>
                    <a:cubicBezTo>
                      <a:pt x="77554" y="121880"/>
                      <a:pt x="77554" y="121880"/>
                      <a:pt x="77554" y="121811"/>
                    </a:cubicBezTo>
                    <a:cubicBezTo>
                      <a:pt x="77416" y="121604"/>
                      <a:pt x="77278" y="121327"/>
                      <a:pt x="77071" y="121120"/>
                    </a:cubicBezTo>
                    <a:cubicBezTo>
                      <a:pt x="77071" y="121120"/>
                      <a:pt x="77071" y="121120"/>
                      <a:pt x="77071" y="121120"/>
                    </a:cubicBezTo>
                    <a:cubicBezTo>
                      <a:pt x="77071" y="121120"/>
                      <a:pt x="77071" y="121120"/>
                      <a:pt x="77071" y="121051"/>
                    </a:cubicBezTo>
                    <a:cubicBezTo>
                      <a:pt x="77002" y="120913"/>
                      <a:pt x="76864" y="120775"/>
                      <a:pt x="76795" y="120637"/>
                    </a:cubicBezTo>
                    <a:cubicBezTo>
                      <a:pt x="76795" y="120568"/>
                      <a:pt x="76726" y="120568"/>
                      <a:pt x="76726" y="120499"/>
                    </a:cubicBezTo>
                    <a:cubicBezTo>
                      <a:pt x="76657" y="120430"/>
                      <a:pt x="76657" y="120361"/>
                      <a:pt x="76588" y="120292"/>
                    </a:cubicBezTo>
                    <a:lnTo>
                      <a:pt x="76588" y="120223"/>
                    </a:lnTo>
                    <a:cubicBezTo>
                      <a:pt x="76588" y="120223"/>
                      <a:pt x="76588" y="120223"/>
                      <a:pt x="76588" y="120223"/>
                    </a:cubicBezTo>
                    <a:cubicBezTo>
                      <a:pt x="76519" y="120016"/>
                      <a:pt x="76381" y="119878"/>
                      <a:pt x="76312" y="119671"/>
                    </a:cubicBezTo>
                    <a:cubicBezTo>
                      <a:pt x="76312" y="119602"/>
                      <a:pt x="76243" y="119602"/>
                      <a:pt x="76243" y="119533"/>
                    </a:cubicBezTo>
                    <a:cubicBezTo>
                      <a:pt x="76243" y="119533"/>
                      <a:pt x="76243" y="119533"/>
                      <a:pt x="76243" y="119463"/>
                    </a:cubicBezTo>
                    <a:cubicBezTo>
                      <a:pt x="76243" y="119463"/>
                      <a:pt x="76243" y="119463"/>
                      <a:pt x="76243" y="119463"/>
                    </a:cubicBezTo>
                    <a:lnTo>
                      <a:pt x="75552" y="118842"/>
                    </a:lnTo>
                    <a:cubicBezTo>
                      <a:pt x="75483" y="118773"/>
                      <a:pt x="75483" y="118704"/>
                      <a:pt x="75414" y="118635"/>
                    </a:cubicBezTo>
                    <a:cubicBezTo>
                      <a:pt x="75276" y="118428"/>
                      <a:pt x="75138" y="118221"/>
                      <a:pt x="75069" y="118014"/>
                    </a:cubicBezTo>
                    <a:cubicBezTo>
                      <a:pt x="75069" y="118014"/>
                      <a:pt x="75069" y="117945"/>
                      <a:pt x="75000" y="117945"/>
                    </a:cubicBezTo>
                    <a:lnTo>
                      <a:pt x="75000" y="117876"/>
                    </a:lnTo>
                    <a:cubicBezTo>
                      <a:pt x="74862" y="117669"/>
                      <a:pt x="74724" y="117461"/>
                      <a:pt x="74655" y="117185"/>
                    </a:cubicBezTo>
                    <a:cubicBezTo>
                      <a:pt x="74655" y="117185"/>
                      <a:pt x="74655" y="117185"/>
                      <a:pt x="74655" y="117185"/>
                    </a:cubicBezTo>
                    <a:cubicBezTo>
                      <a:pt x="74517" y="116978"/>
                      <a:pt x="74448" y="116771"/>
                      <a:pt x="74310" y="116564"/>
                    </a:cubicBezTo>
                    <a:cubicBezTo>
                      <a:pt x="74310" y="116564"/>
                      <a:pt x="74310" y="116564"/>
                      <a:pt x="74310" y="116564"/>
                    </a:cubicBezTo>
                    <a:cubicBezTo>
                      <a:pt x="74172" y="116288"/>
                      <a:pt x="74034" y="116012"/>
                      <a:pt x="73895" y="115805"/>
                    </a:cubicBezTo>
                    <a:cubicBezTo>
                      <a:pt x="73895" y="115805"/>
                      <a:pt x="73895" y="115736"/>
                      <a:pt x="73895" y="115736"/>
                    </a:cubicBezTo>
                    <a:cubicBezTo>
                      <a:pt x="73895" y="115667"/>
                      <a:pt x="73826" y="115667"/>
                      <a:pt x="73826" y="115597"/>
                    </a:cubicBezTo>
                    <a:lnTo>
                      <a:pt x="73826" y="115597"/>
                    </a:lnTo>
                    <a:cubicBezTo>
                      <a:pt x="73826" y="115597"/>
                      <a:pt x="73826" y="115528"/>
                      <a:pt x="73757" y="115528"/>
                    </a:cubicBezTo>
                    <a:cubicBezTo>
                      <a:pt x="73688" y="115459"/>
                      <a:pt x="73688" y="115390"/>
                      <a:pt x="73619" y="115252"/>
                    </a:cubicBezTo>
                    <a:lnTo>
                      <a:pt x="73619" y="115252"/>
                    </a:lnTo>
                    <a:cubicBezTo>
                      <a:pt x="73550" y="115114"/>
                      <a:pt x="73481" y="114976"/>
                      <a:pt x="73412" y="114907"/>
                    </a:cubicBezTo>
                    <a:cubicBezTo>
                      <a:pt x="73412" y="114907"/>
                      <a:pt x="73412" y="114907"/>
                      <a:pt x="73412" y="114838"/>
                    </a:cubicBezTo>
                    <a:cubicBezTo>
                      <a:pt x="73205" y="114424"/>
                      <a:pt x="72998" y="114010"/>
                      <a:pt x="72791" y="113595"/>
                    </a:cubicBezTo>
                    <a:lnTo>
                      <a:pt x="72791" y="113595"/>
                    </a:lnTo>
                    <a:cubicBezTo>
                      <a:pt x="72722" y="113457"/>
                      <a:pt x="72653" y="113250"/>
                      <a:pt x="72584" y="113112"/>
                    </a:cubicBezTo>
                    <a:cubicBezTo>
                      <a:pt x="72584" y="113112"/>
                      <a:pt x="72584" y="113112"/>
                      <a:pt x="72584" y="113112"/>
                    </a:cubicBezTo>
                    <a:cubicBezTo>
                      <a:pt x="72515" y="112905"/>
                      <a:pt x="72377" y="112698"/>
                      <a:pt x="72308" y="112491"/>
                    </a:cubicBezTo>
                    <a:lnTo>
                      <a:pt x="72308" y="112491"/>
                    </a:lnTo>
                    <a:cubicBezTo>
                      <a:pt x="72239" y="112353"/>
                      <a:pt x="72170" y="112146"/>
                      <a:pt x="72101" y="112008"/>
                    </a:cubicBezTo>
                    <a:cubicBezTo>
                      <a:pt x="72101" y="111939"/>
                      <a:pt x="72032" y="111939"/>
                      <a:pt x="72032" y="111870"/>
                    </a:cubicBezTo>
                    <a:cubicBezTo>
                      <a:pt x="71963" y="111731"/>
                      <a:pt x="71893" y="111593"/>
                      <a:pt x="71893" y="111524"/>
                    </a:cubicBezTo>
                    <a:lnTo>
                      <a:pt x="71824" y="111386"/>
                    </a:lnTo>
                    <a:cubicBezTo>
                      <a:pt x="71824" y="111317"/>
                      <a:pt x="71755" y="111248"/>
                      <a:pt x="71755" y="111179"/>
                    </a:cubicBezTo>
                    <a:cubicBezTo>
                      <a:pt x="71755" y="111179"/>
                      <a:pt x="71755" y="111179"/>
                      <a:pt x="71755" y="111179"/>
                    </a:cubicBezTo>
                    <a:cubicBezTo>
                      <a:pt x="71686" y="111041"/>
                      <a:pt x="71617" y="110834"/>
                      <a:pt x="71548" y="110696"/>
                    </a:cubicBezTo>
                    <a:cubicBezTo>
                      <a:pt x="71548" y="110696"/>
                      <a:pt x="71548" y="110627"/>
                      <a:pt x="71548" y="110627"/>
                    </a:cubicBezTo>
                    <a:cubicBezTo>
                      <a:pt x="71479" y="110489"/>
                      <a:pt x="71410" y="110282"/>
                      <a:pt x="71341" y="110144"/>
                    </a:cubicBezTo>
                    <a:cubicBezTo>
                      <a:pt x="71341" y="110075"/>
                      <a:pt x="71272" y="110006"/>
                      <a:pt x="71272" y="109937"/>
                    </a:cubicBezTo>
                    <a:lnTo>
                      <a:pt x="71272" y="109937"/>
                    </a:lnTo>
                    <a:cubicBezTo>
                      <a:pt x="71203" y="109798"/>
                      <a:pt x="71134" y="109591"/>
                      <a:pt x="71065" y="109453"/>
                    </a:cubicBezTo>
                    <a:cubicBezTo>
                      <a:pt x="71065" y="109453"/>
                      <a:pt x="71065" y="109453"/>
                      <a:pt x="71065" y="109453"/>
                    </a:cubicBezTo>
                    <a:cubicBezTo>
                      <a:pt x="70789" y="108694"/>
                      <a:pt x="70513" y="107934"/>
                      <a:pt x="70237" y="107175"/>
                    </a:cubicBezTo>
                    <a:cubicBezTo>
                      <a:pt x="70237" y="107175"/>
                      <a:pt x="70237" y="107175"/>
                      <a:pt x="70237" y="107175"/>
                    </a:cubicBezTo>
                    <a:cubicBezTo>
                      <a:pt x="70168" y="106968"/>
                      <a:pt x="70099" y="106830"/>
                      <a:pt x="70030" y="106623"/>
                    </a:cubicBezTo>
                    <a:lnTo>
                      <a:pt x="70030" y="106554"/>
                    </a:lnTo>
                    <a:cubicBezTo>
                      <a:pt x="70030" y="106554"/>
                      <a:pt x="70030" y="106485"/>
                      <a:pt x="70030" y="106485"/>
                    </a:cubicBezTo>
                    <a:lnTo>
                      <a:pt x="70030" y="106485"/>
                    </a:lnTo>
                    <a:cubicBezTo>
                      <a:pt x="70030" y="106485"/>
                      <a:pt x="70030" y="106416"/>
                      <a:pt x="70030" y="106416"/>
                    </a:cubicBezTo>
                    <a:cubicBezTo>
                      <a:pt x="69960" y="106209"/>
                      <a:pt x="69891" y="106071"/>
                      <a:pt x="69822" y="105863"/>
                    </a:cubicBezTo>
                    <a:cubicBezTo>
                      <a:pt x="69822" y="105863"/>
                      <a:pt x="69822" y="105863"/>
                      <a:pt x="69822" y="105794"/>
                    </a:cubicBezTo>
                    <a:cubicBezTo>
                      <a:pt x="69822" y="105725"/>
                      <a:pt x="69753" y="105656"/>
                      <a:pt x="69753" y="105518"/>
                    </a:cubicBezTo>
                    <a:lnTo>
                      <a:pt x="69753" y="105449"/>
                    </a:lnTo>
                    <a:cubicBezTo>
                      <a:pt x="69684" y="105311"/>
                      <a:pt x="69684" y="105242"/>
                      <a:pt x="69615" y="105104"/>
                    </a:cubicBezTo>
                    <a:cubicBezTo>
                      <a:pt x="69615" y="105104"/>
                      <a:pt x="69615" y="105104"/>
                      <a:pt x="69615" y="105104"/>
                    </a:cubicBezTo>
                    <a:cubicBezTo>
                      <a:pt x="69339" y="104276"/>
                      <a:pt x="69132" y="103447"/>
                      <a:pt x="68856" y="102688"/>
                    </a:cubicBezTo>
                    <a:cubicBezTo>
                      <a:pt x="68856" y="102688"/>
                      <a:pt x="68856" y="102688"/>
                      <a:pt x="68856" y="102688"/>
                    </a:cubicBezTo>
                    <a:cubicBezTo>
                      <a:pt x="68787" y="102481"/>
                      <a:pt x="68718" y="102274"/>
                      <a:pt x="68649" y="102066"/>
                    </a:cubicBezTo>
                    <a:lnTo>
                      <a:pt x="68649" y="101997"/>
                    </a:lnTo>
                    <a:cubicBezTo>
                      <a:pt x="68649" y="101997"/>
                      <a:pt x="68649" y="101928"/>
                      <a:pt x="68649" y="101928"/>
                    </a:cubicBezTo>
                    <a:cubicBezTo>
                      <a:pt x="68580" y="101652"/>
                      <a:pt x="68511" y="101445"/>
                      <a:pt x="68442" y="101169"/>
                    </a:cubicBezTo>
                    <a:cubicBezTo>
                      <a:pt x="68442" y="101169"/>
                      <a:pt x="68442" y="101169"/>
                      <a:pt x="68442" y="101169"/>
                    </a:cubicBezTo>
                    <a:lnTo>
                      <a:pt x="68442" y="101169"/>
                    </a:lnTo>
                    <a:cubicBezTo>
                      <a:pt x="68442" y="101169"/>
                      <a:pt x="68442" y="101169"/>
                      <a:pt x="68442" y="101169"/>
                    </a:cubicBezTo>
                    <a:cubicBezTo>
                      <a:pt x="68442" y="101100"/>
                      <a:pt x="68442" y="101100"/>
                      <a:pt x="68373" y="101031"/>
                    </a:cubicBezTo>
                    <a:cubicBezTo>
                      <a:pt x="68373" y="100962"/>
                      <a:pt x="68373" y="100893"/>
                      <a:pt x="68304" y="100824"/>
                    </a:cubicBezTo>
                    <a:cubicBezTo>
                      <a:pt x="68304" y="100755"/>
                      <a:pt x="68304" y="100755"/>
                      <a:pt x="68235" y="100686"/>
                    </a:cubicBezTo>
                    <a:cubicBezTo>
                      <a:pt x="68166" y="100479"/>
                      <a:pt x="68096" y="100203"/>
                      <a:pt x="68096" y="99995"/>
                    </a:cubicBezTo>
                    <a:lnTo>
                      <a:pt x="68096" y="99995"/>
                    </a:lnTo>
                    <a:cubicBezTo>
                      <a:pt x="68027" y="99857"/>
                      <a:pt x="68027" y="99650"/>
                      <a:pt x="67958" y="99512"/>
                    </a:cubicBezTo>
                    <a:cubicBezTo>
                      <a:pt x="67958" y="99443"/>
                      <a:pt x="67958" y="99374"/>
                      <a:pt x="67889" y="99305"/>
                    </a:cubicBezTo>
                    <a:cubicBezTo>
                      <a:pt x="67889" y="99236"/>
                      <a:pt x="67889" y="99167"/>
                      <a:pt x="67820" y="99098"/>
                    </a:cubicBezTo>
                    <a:lnTo>
                      <a:pt x="67820" y="99029"/>
                    </a:lnTo>
                    <a:lnTo>
                      <a:pt x="67820" y="98960"/>
                    </a:lnTo>
                    <a:cubicBezTo>
                      <a:pt x="67751" y="98753"/>
                      <a:pt x="67751" y="98546"/>
                      <a:pt x="67682" y="98339"/>
                    </a:cubicBezTo>
                    <a:lnTo>
                      <a:pt x="67682" y="98269"/>
                    </a:lnTo>
                    <a:cubicBezTo>
                      <a:pt x="67682" y="98131"/>
                      <a:pt x="67613" y="98062"/>
                      <a:pt x="67613" y="97924"/>
                    </a:cubicBezTo>
                    <a:lnTo>
                      <a:pt x="67613" y="97855"/>
                    </a:lnTo>
                    <a:cubicBezTo>
                      <a:pt x="67613" y="97717"/>
                      <a:pt x="67544" y="97579"/>
                      <a:pt x="67544" y="97441"/>
                    </a:cubicBezTo>
                    <a:cubicBezTo>
                      <a:pt x="67544" y="97372"/>
                      <a:pt x="67544" y="97372"/>
                      <a:pt x="67544" y="97303"/>
                    </a:cubicBezTo>
                    <a:cubicBezTo>
                      <a:pt x="67475" y="96889"/>
                      <a:pt x="67406" y="96406"/>
                      <a:pt x="67268" y="95991"/>
                    </a:cubicBezTo>
                    <a:lnTo>
                      <a:pt x="67268" y="95991"/>
                    </a:lnTo>
                    <a:cubicBezTo>
                      <a:pt x="67268" y="95853"/>
                      <a:pt x="67199" y="95646"/>
                      <a:pt x="67199" y="95508"/>
                    </a:cubicBezTo>
                    <a:cubicBezTo>
                      <a:pt x="67199" y="95508"/>
                      <a:pt x="67199" y="95508"/>
                      <a:pt x="67199" y="95439"/>
                    </a:cubicBezTo>
                    <a:cubicBezTo>
                      <a:pt x="67199" y="95232"/>
                      <a:pt x="67130" y="95025"/>
                      <a:pt x="67130" y="94818"/>
                    </a:cubicBezTo>
                    <a:cubicBezTo>
                      <a:pt x="67130" y="94818"/>
                      <a:pt x="67130" y="94749"/>
                      <a:pt x="67130" y="94749"/>
                    </a:cubicBezTo>
                    <a:cubicBezTo>
                      <a:pt x="67130" y="94680"/>
                      <a:pt x="67130" y="94680"/>
                      <a:pt x="67130" y="94611"/>
                    </a:cubicBezTo>
                    <a:cubicBezTo>
                      <a:pt x="67130" y="94542"/>
                      <a:pt x="67130" y="94403"/>
                      <a:pt x="67061" y="94334"/>
                    </a:cubicBezTo>
                    <a:cubicBezTo>
                      <a:pt x="66992" y="93782"/>
                      <a:pt x="66923" y="93299"/>
                      <a:pt x="66854" y="92747"/>
                    </a:cubicBezTo>
                    <a:cubicBezTo>
                      <a:pt x="66854" y="92747"/>
                      <a:pt x="66854" y="92747"/>
                      <a:pt x="66854" y="92678"/>
                    </a:cubicBezTo>
                    <a:cubicBezTo>
                      <a:pt x="66854" y="92470"/>
                      <a:pt x="66785" y="92263"/>
                      <a:pt x="66785" y="92056"/>
                    </a:cubicBezTo>
                    <a:lnTo>
                      <a:pt x="66785" y="92056"/>
                    </a:lnTo>
                    <a:cubicBezTo>
                      <a:pt x="66785" y="92056"/>
                      <a:pt x="66785" y="91987"/>
                      <a:pt x="66785" y="91987"/>
                    </a:cubicBezTo>
                    <a:cubicBezTo>
                      <a:pt x="66785" y="91987"/>
                      <a:pt x="66785" y="91987"/>
                      <a:pt x="66785" y="91918"/>
                    </a:cubicBezTo>
                    <a:lnTo>
                      <a:pt x="66785" y="91849"/>
                    </a:lnTo>
                    <a:cubicBezTo>
                      <a:pt x="66785" y="91780"/>
                      <a:pt x="66785" y="91711"/>
                      <a:pt x="66785" y="91642"/>
                    </a:cubicBezTo>
                    <a:cubicBezTo>
                      <a:pt x="66785" y="91642"/>
                      <a:pt x="66785" y="91573"/>
                      <a:pt x="66785" y="91573"/>
                    </a:cubicBezTo>
                    <a:cubicBezTo>
                      <a:pt x="66716" y="91021"/>
                      <a:pt x="66647" y="90537"/>
                      <a:pt x="66647" y="89985"/>
                    </a:cubicBezTo>
                    <a:cubicBezTo>
                      <a:pt x="66647" y="89985"/>
                      <a:pt x="66647" y="89985"/>
                      <a:pt x="66647" y="89916"/>
                    </a:cubicBezTo>
                    <a:cubicBezTo>
                      <a:pt x="66647" y="89847"/>
                      <a:pt x="66647" y="89778"/>
                      <a:pt x="66647" y="89709"/>
                    </a:cubicBezTo>
                    <a:cubicBezTo>
                      <a:pt x="66647" y="89640"/>
                      <a:pt x="66647" y="89640"/>
                      <a:pt x="66647" y="89571"/>
                    </a:cubicBezTo>
                    <a:cubicBezTo>
                      <a:pt x="66647" y="89364"/>
                      <a:pt x="66578" y="89157"/>
                      <a:pt x="66578" y="88950"/>
                    </a:cubicBezTo>
                    <a:cubicBezTo>
                      <a:pt x="66578" y="88881"/>
                      <a:pt x="66578" y="88881"/>
                      <a:pt x="66578" y="88812"/>
                    </a:cubicBezTo>
                    <a:cubicBezTo>
                      <a:pt x="66302" y="88743"/>
                      <a:pt x="66302" y="88673"/>
                      <a:pt x="66302" y="88604"/>
                    </a:cubicBezTo>
                    <a:lnTo>
                      <a:pt x="66302" y="88604"/>
                    </a:lnTo>
                    <a:close/>
                    <a:moveTo>
                      <a:pt x="350177" y="163025"/>
                    </a:moveTo>
                    <a:cubicBezTo>
                      <a:pt x="319456" y="163094"/>
                      <a:pt x="291082" y="179525"/>
                      <a:pt x="275687" y="206172"/>
                    </a:cubicBezTo>
                    <a:cubicBezTo>
                      <a:pt x="251870" y="247456"/>
                      <a:pt x="266022" y="300199"/>
                      <a:pt x="307237" y="324017"/>
                    </a:cubicBezTo>
                    <a:cubicBezTo>
                      <a:pt x="307237" y="324017"/>
                      <a:pt x="307237" y="324017"/>
                      <a:pt x="307237" y="324017"/>
                    </a:cubicBezTo>
                    <a:cubicBezTo>
                      <a:pt x="315452" y="328780"/>
                      <a:pt x="324427" y="332094"/>
                      <a:pt x="333677" y="333958"/>
                    </a:cubicBezTo>
                    <a:cubicBezTo>
                      <a:pt x="318904" y="317044"/>
                      <a:pt x="311310" y="295091"/>
                      <a:pt x="312483" y="272654"/>
                    </a:cubicBezTo>
                    <a:cubicBezTo>
                      <a:pt x="325186" y="278660"/>
                      <a:pt x="336094" y="288463"/>
                      <a:pt x="343342" y="301028"/>
                    </a:cubicBezTo>
                    <a:cubicBezTo>
                      <a:pt x="345621" y="304963"/>
                      <a:pt x="347554" y="309174"/>
                      <a:pt x="349003" y="313454"/>
                    </a:cubicBezTo>
                    <a:cubicBezTo>
                      <a:pt x="349072" y="313661"/>
                      <a:pt x="349141" y="313868"/>
                      <a:pt x="349210" y="314075"/>
                    </a:cubicBezTo>
                    <a:cubicBezTo>
                      <a:pt x="349210" y="314144"/>
                      <a:pt x="349279" y="314144"/>
                      <a:pt x="349279" y="314214"/>
                    </a:cubicBezTo>
                    <a:cubicBezTo>
                      <a:pt x="349279" y="314283"/>
                      <a:pt x="349349" y="314352"/>
                      <a:pt x="349349" y="314352"/>
                    </a:cubicBezTo>
                    <a:cubicBezTo>
                      <a:pt x="349349" y="314352"/>
                      <a:pt x="349349" y="314352"/>
                      <a:pt x="349349" y="314352"/>
                    </a:cubicBezTo>
                    <a:lnTo>
                      <a:pt x="349349" y="314352"/>
                    </a:lnTo>
                    <a:cubicBezTo>
                      <a:pt x="349349" y="314352"/>
                      <a:pt x="349349" y="314352"/>
                      <a:pt x="349349" y="314421"/>
                    </a:cubicBezTo>
                    <a:cubicBezTo>
                      <a:pt x="349349" y="314421"/>
                      <a:pt x="349349" y="314490"/>
                      <a:pt x="349349" y="314490"/>
                    </a:cubicBezTo>
                    <a:cubicBezTo>
                      <a:pt x="349349" y="314490"/>
                      <a:pt x="349349" y="314559"/>
                      <a:pt x="349349" y="314559"/>
                    </a:cubicBezTo>
                    <a:cubicBezTo>
                      <a:pt x="349418" y="314835"/>
                      <a:pt x="349556" y="315111"/>
                      <a:pt x="349625" y="315387"/>
                    </a:cubicBezTo>
                    <a:cubicBezTo>
                      <a:pt x="349694" y="315663"/>
                      <a:pt x="349763" y="315939"/>
                      <a:pt x="349901" y="316216"/>
                    </a:cubicBezTo>
                    <a:cubicBezTo>
                      <a:pt x="349901" y="316216"/>
                      <a:pt x="349901" y="316216"/>
                      <a:pt x="349901" y="316216"/>
                    </a:cubicBezTo>
                    <a:cubicBezTo>
                      <a:pt x="349970" y="316492"/>
                      <a:pt x="350108" y="316837"/>
                      <a:pt x="350177" y="317113"/>
                    </a:cubicBezTo>
                    <a:cubicBezTo>
                      <a:pt x="350177" y="317113"/>
                      <a:pt x="350177" y="317113"/>
                      <a:pt x="350177" y="317113"/>
                    </a:cubicBezTo>
                    <a:cubicBezTo>
                      <a:pt x="350246" y="317320"/>
                      <a:pt x="350315" y="317527"/>
                      <a:pt x="350384" y="317803"/>
                    </a:cubicBezTo>
                    <a:cubicBezTo>
                      <a:pt x="350384" y="317803"/>
                      <a:pt x="350384" y="317872"/>
                      <a:pt x="350384" y="317872"/>
                    </a:cubicBezTo>
                    <a:cubicBezTo>
                      <a:pt x="350384" y="317941"/>
                      <a:pt x="350384" y="317941"/>
                      <a:pt x="350453" y="318010"/>
                    </a:cubicBezTo>
                    <a:cubicBezTo>
                      <a:pt x="350522" y="318218"/>
                      <a:pt x="350522" y="318425"/>
                      <a:pt x="350591" y="318563"/>
                    </a:cubicBezTo>
                    <a:cubicBezTo>
                      <a:pt x="350591" y="318563"/>
                      <a:pt x="350591" y="318632"/>
                      <a:pt x="350591" y="318632"/>
                    </a:cubicBezTo>
                    <a:cubicBezTo>
                      <a:pt x="350591" y="318632"/>
                      <a:pt x="350591" y="318701"/>
                      <a:pt x="350591" y="318701"/>
                    </a:cubicBezTo>
                    <a:cubicBezTo>
                      <a:pt x="350660" y="318908"/>
                      <a:pt x="350660" y="319046"/>
                      <a:pt x="350729" y="319253"/>
                    </a:cubicBezTo>
                    <a:cubicBezTo>
                      <a:pt x="350729" y="319322"/>
                      <a:pt x="350729" y="319391"/>
                      <a:pt x="350798" y="319460"/>
                    </a:cubicBezTo>
                    <a:cubicBezTo>
                      <a:pt x="350798" y="319460"/>
                      <a:pt x="350798" y="319529"/>
                      <a:pt x="350798" y="319529"/>
                    </a:cubicBezTo>
                    <a:cubicBezTo>
                      <a:pt x="350798" y="319529"/>
                      <a:pt x="350798" y="319598"/>
                      <a:pt x="350798" y="319598"/>
                    </a:cubicBezTo>
                    <a:cubicBezTo>
                      <a:pt x="350798" y="319667"/>
                      <a:pt x="350867" y="319736"/>
                      <a:pt x="350867" y="319805"/>
                    </a:cubicBezTo>
                    <a:cubicBezTo>
                      <a:pt x="350936" y="320013"/>
                      <a:pt x="351005" y="320220"/>
                      <a:pt x="351005" y="320427"/>
                    </a:cubicBezTo>
                    <a:cubicBezTo>
                      <a:pt x="351005" y="320496"/>
                      <a:pt x="351005" y="320565"/>
                      <a:pt x="351074" y="320634"/>
                    </a:cubicBezTo>
                    <a:cubicBezTo>
                      <a:pt x="351074" y="320634"/>
                      <a:pt x="351074" y="320634"/>
                      <a:pt x="351074" y="320634"/>
                    </a:cubicBezTo>
                    <a:cubicBezTo>
                      <a:pt x="351143" y="320841"/>
                      <a:pt x="351143" y="321117"/>
                      <a:pt x="351212" y="321324"/>
                    </a:cubicBezTo>
                    <a:lnTo>
                      <a:pt x="351212" y="321324"/>
                    </a:lnTo>
                    <a:cubicBezTo>
                      <a:pt x="351282" y="321531"/>
                      <a:pt x="351282" y="321807"/>
                      <a:pt x="351351" y="322015"/>
                    </a:cubicBezTo>
                    <a:cubicBezTo>
                      <a:pt x="351351" y="322084"/>
                      <a:pt x="351351" y="322153"/>
                      <a:pt x="351420" y="322222"/>
                    </a:cubicBezTo>
                    <a:cubicBezTo>
                      <a:pt x="351420" y="322291"/>
                      <a:pt x="351420" y="322360"/>
                      <a:pt x="351489" y="322429"/>
                    </a:cubicBezTo>
                    <a:cubicBezTo>
                      <a:pt x="351489" y="322429"/>
                      <a:pt x="351489" y="322429"/>
                      <a:pt x="351489" y="322429"/>
                    </a:cubicBezTo>
                    <a:cubicBezTo>
                      <a:pt x="351489" y="322429"/>
                      <a:pt x="351489" y="322498"/>
                      <a:pt x="351489" y="322498"/>
                    </a:cubicBezTo>
                    <a:cubicBezTo>
                      <a:pt x="351558" y="322705"/>
                      <a:pt x="351558" y="322981"/>
                      <a:pt x="351627" y="323188"/>
                    </a:cubicBezTo>
                    <a:cubicBezTo>
                      <a:pt x="351696" y="323395"/>
                      <a:pt x="351696" y="323533"/>
                      <a:pt x="351696" y="323740"/>
                    </a:cubicBezTo>
                    <a:cubicBezTo>
                      <a:pt x="351696" y="323740"/>
                      <a:pt x="351696" y="323740"/>
                      <a:pt x="351696" y="323740"/>
                    </a:cubicBezTo>
                    <a:cubicBezTo>
                      <a:pt x="351696" y="323948"/>
                      <a:pt x="351765" y="324086"/>
                      <a:pt x="351765" y="324293"/>
                    </a:cubicBezTo>
                    <a:cubicBezTo>
                      <a:pt x="351765" y="324293"/>
                      <a:pt x="351765" y="324293"/>
                      <a:pt x="351765" y="324362"/>
                    </a:cubicBezTo>
                    <a:cubicBezTo>
                      <a:pt x="351834" y="324569"/>
                      <a:pt x="351834" y="324776"/>
                      <a:pt x="351903" y="324983"/>
                    </a:cubicBezTo>
                    <a:lnTo>
                      <a:pt x="351903" y="325052"/>
                    </a:lnTo>
                    <a:cubicBezTo>
                      <a:pt x="351903" y="325052"/>
                      <a:pt x="351903" y="325052"/>
                      <a:pt x="351903" y="325052"/>
                    </a:cubicBezTo>
                    <a:lnTo>
                      <a:pt x="351903" y="325052"/>
                    </a:lnTo>
                    <a:cubicBezTo>
                      <a:pt x="351972" y="325328"/>
                      <a:pt x="351972" y="325604"/>
                      <a:pt x="352041" y="325881"/>
                    </a:cubicBezTo>
                    <a:cubicBezTo>
                      <a:pt x="352041" y="325881"/>
                      <a:pt x="352041" y="325950"/>
                      <a:pt x="352041" y="325950"/>
                    </a:cubicBezTo>
                    <a:cubicBezTo>
                      <a:pt x="352041" y="326019"/>
                      <a:pt x="352041" y="326088"/>
                      <a:pt x="352041" y="326157"/>
                    </a:cubicBezTo>
                    <a:cubicBezTo>
                      <a:pt x="352041" y="326364"/>
                      <a:pt x="352110" y="326571"/>
                      <a:pt x="352110" y="326778"/>
                    </a:cubicBezTo>
                    <a:cubicBezTo>
                      <a:pt x="352110" y="326778"/>
                      <a:pt x="352110" y="326778"/>
                      <a:pt x="352110" y="326778"/>
                    </a:cubicBezTo>
                    <a:cubicBezTo>
                      <a:pt x="352110" y="326847"/>
                      <a:pt x="352110" y="326916"/>
                      <a:pt x="352110" y="326985"/>
                    </a:cubicBezTo>
                    <a:cubicBezTo>
                      <a:pt x="352110" y="326985"/>
                      <a:pt x="352110" y="326985"/>
                      <a:pt x="352110" y="326985"/>
                    </a:cubicBezTo>
                    <a:cubicBezTo>
                      <a:pt x="352110" y="327192"/>
                      <a:pt x="352179" y="327468"/>
                      <a:pt x="352179" y="327676"/>
                    </a:cubicBezTo>
                    <a:cubicBezTo>
                      <a:pt x="352179" y="327745"/>
                      <a:pt x="352179" y="327745"/>
                      <a:pt x="352179" y="327814"/>
                    </a:cubicBezTo>
                    <a:cubicBezTo>
                      <a:pt x="352179" y="328021"/>
                      <a:pt x="352248" y="328297"/>
                      <a:pt x="352248" y="328504"/>
                    </a:cubicBezTo>
                    <a:cubicBezTo>
                      <a:pt x="352248" y="328504"/>
                      <a:pt x="352248" y="328504"/>
                      <a:pt x="352248" y="328504"/>
                    </a:cubicBezTo>
                    <a:cubicBezTo>
                      <a:pt x="352248" y="328573"/>
                      <a:pt x="352248" y="328642"/>
                      <a:pt x="352248" y="328711"/>
                    </a:cubicBezTo>
                    <a:cubicBezTo>
                      <a:pt x="352248" y="328711"/>
                      <a:pt x="352248" y="328711"/>
                      <a:pt x="352248" y="328711"/>
                    </a:cubicBezTo>
                    <a:cubicBezTo>
                      <a:pt x="352248" y="328918"/>
                      <a:pt x="352317" y="329194"/>
                      <a:pt x="352317" y="329401"/>
                    </a:cubicBezTo>
                    <a:cubicBezTo>
                      <a:pt x="352317" y="329401"/>
                      <a:pt x="352317" y="329401"/>
                      <a:pt x="352317" y="329401"/>
                    </a:cubicBezTo>
                    <a:cubicBezTo>
                      <a:pt x="352317" y="329608"/>
                      <a:pt x="352386" y="329885"/>
                      <a:pt x="352386" y="330092"/>
                    </a:cubicBezTo>
                    <a:cubicBezTo>
                      <a:pt x="352386" y="330092"/>
                      <a:pt x="352386" y="330092"/>
                      <a:pt x="352386" y="330092"/>
                    </a:cubicBezTo>
                    <a:cubicBezTo>
                      <a:pt x="352386" y="330161"/>
                      <a:pt x="352386" y="330230"/>
                      <a:pt x="352386" y="330299"/>
                    </a:cubicBezTo>
                    <a:cubicBezTo>
                      <a:pt x="352386" y="330299"/>
                      <a:pt x="352386" y="330368"/>
                      <a:pt x="352386" y="330368"/>
                    </a:cubicBezTo>
                    <a:cubicBezTo>
                      <a:pt x="352386" y="330368"/>
                      <a:pt x="352386" y="330437"/>
                      <a:pt x="352386" y="330437"/>
                    </a:cubicBezTo>
                    <a:cubicBezTo>
                      <a:pt x="352386" y="330713"/>
                      <a:pt x="352455" y="331058"/>
                      <a:pt x="352455" y="331334"/>
                    </a:cubicBezTo>
                    <a:cubicBezTo>
                      <a:pt x="352455" y="331403"/>
                      <a:pt x="352455" y="331472"/>
                      <a:pt x="352455" y="331541"/>
                    </a:cubicBezTo>
                    <a:cubicBezTo>
                      <a:pt x="352455" y="331541"/>
                      <a:pt x="352455" y="331611"/>
                      <a:pt x="352455" y="331611"/>
                    </a:cubicBezTo>
                    <a:cubicBezTo>
                      <a:pt x="352455" y="331749"/>
                      <a:pt x="352455" y="331887"/>
                      <a:pt x="352455" y="332094"/>
                    </a:cubicBezTo>
                    <a:cubicBezTo>
                      <a:pt x="352455" y="332301"/>
                      <a:pt x="352455" y="332439"/>
                      <a:pt x="352455" y="332646"/>
                    </a:cubicBezTo>
                    <a:cubicBezTo>
                      <a:pt x="352455" y="332646"/>
                      <a:pt x="352455" y="332646"/>
                      <a:pt x="352455" y="332715"/>
                    </a:cubicBezTo>
                    <a:cubicBezTo>
                      <a:pt x="352455" y="332922"/>
                      <a:pt x="352455" y="333129"/>
                      <a:pt x="352455" y="333267"/>
                    </a:cubicBezTo>
                    <a:lnTo>
                      <a:pt x="352455" y="333267"/>
                    </a:lnTo>
                    <a:cubicBezTo>
                      <a:pt x="352455" y="333336"/>
                      <a:pt x="352455" y="333405"/>
                      <a:pt x="352455" y="333474"/>
                    </a:cubicBezTo>
                    <a:cubicBezTo>
                      <a:pt x="363225" y="333198"/>
                      <a:pt x="373925" y="330851"/>
                      <a:pt x="383866" y="326640"/>
                    </a:cubicBezTo>
                    <a:cubicBezTo>
                      <a:pt x="383866" y="326571"/>
                      <a:pt x="383866" y="326502"/>
                      <a:pt x="383866" y="326433"/>
                    </a:cubicBezTo>
                    <a:lnTo>
                      <a:pt x="383866" y="326433"/>
                    </a:lnTo>
                    <a:cubicBezTo>
                      <a:pt x="383866" y="326088"/>
                      <a:pt x="383797" y="325812"/>
                      <a:pt x="383797" y="325466"/>
                    </a:cubicBezTo>
                    <a:lnTo>
                      <a:pt x="383797" y="325466"/>
                    </a:lnTo>
                    <a:cubicBezTo>
                      <a:pt x="383797" y="325397"/>
                      <a:pt x="383797" y="325259"/>
                      <a:pt x="383797" y="325190"/>
                    </a:cubicBezTo>
                    <a:lnTo>
                      <a:pt x="383797" y="325190"/>
                    </a:lnTo>
                    <a:cubicBezTo>
                      <a:pt x="383797" y="324845"/>
                      <a:pt x="383728" y="324569"/>
                      <a:pt x="383728" y="324224"/>
                    </a:cubicBezTo>
                    <a:cubicBezTo>
                      <a:pt x="383728" y="324224"/>
                      <a:pt x="383728" y="324155"/>
                      <a:pt x="383728" y="324155"/>
                    </a:cubicBezTo>
                    <a:cubicBezTo>
                      <a:pt x="383728" y="324017"/>
                      <a:pt x="383728" y="323948"/>
                      <a:pt x="383659" y="323810"/>
                    </a:cubicBezTo>
                    <a:cubicBezTo>
                      <a:pt x="383659" y="323810"/>
                      <a:pt x="383659" y="323810"/>
                      <a:pt x="383659" y="323740"/>
                    </a:cubicBezTo>
                    <a:cubicBezTo>
                      <a:pt x="383590" y="323395"/>
                      <a:pt x="383590" y="323050"/>
                      <a:pt x="383521" y="322774"/>
                    </a:cubicBezTo>
                    <a:lnTo>
                      <a:pt x="383521" y="322774"/>
                    </a:lnTo>
                    <a:cubicBezTo>
                      <a:pt x="383521" y="322705"/>
                      <a:pt x="383521" y="322567"/>
                      <a:pt x="383452" y="322498"/>
                    </a:cubicBezTo>
                    <a:lnTo>
                      <a:pt x="383452" y="322498"/>
                    </a:lnTo>
                    <a:cubicBezTo>
                      <a:pt x="383383" y="322153"/>
                      <a:pt x="383383" y="321877"/>
                      <a:pt x="383314" y="321531"/>
                    </a:cubicBezTo>
                    <a:cubicBezTo>
                      <a:pt x="383314" y="321531"/>
                      <a:pt x="383314" y="321531"/>
                      <a:pt x="383314" y="321462"/>
                    </a:cubicBezTo>
                    <a:cubicBezTo>
                      <a:pt x="383314" y="321393"/>
                      <a:pt x="383314" y="321324"/>
                      <a:pt x="383245" y="321186"/>
                    </a:cubicBezTo>
                    <a:lnTo>
                      <a:pt x="383245" y="321117"/>
                    </a:lnTo>
                    <a:cubicBezTo>
                      <a:pt x="383176" y="320703"/>
                      <a:pt x="383107" y="320358"/>
                      <a:pt x="383038" y="319943"/>
                    </a:cubicBezTo>
                    <a:cubicBezTo>
                      <a:pt x="383038" y="319943"/>
                      <a:pt x="383038" y="319943"/>
                      <a:pt x="383038" y="319943"/>
                    </a:cubicBezTo>
                    <a:lnTo>
                      <a:pt x="383038" y="319874"/>
                    </a:lnTo>
                    <a:cubicBezTo>
                      <a:pt x="383038" y="319874"/>
                      <a:pt x="383038" y="319805"/>
                      <a:pt x="383038" y="319805"/>
                    </a:cubicBezTo>
                    <a:cubicBezTo>
                      <a:pt x="382969" y="319460"/>
                      <a:pt x="382969" y="319184"/>
                      <a:pt x="382900" y="318839"/>
                    </a:cubicBezTo>
                    <a:lnTo>
                      <a:pt x="382900" y="318770"/>
                    </a:lnTo>
                    <a:cubicBezTo>
                      <a:pt x="382831" y="318494"/>
                      <a:pt x="382831" y="318287"/>
                      <a:pt x="382762" y="318010"/>
                    </a:cubicBezTo>
                    <a:lnTo>
                      <a:pt x="382762" y="318010"/>
                    </a:lnTo>
                    <a:cubicBezTo>
                      <a:pt x="382693" y="317734"/>
                      <a:pt x="382693" y="317458"/>
                      <a:pt x="382624" y="317182"/>
                    </a:cubicBezTo>
                    <a:cubicBezTo>
                      <a:pt x="382624" y="317182"/>
                      <a:pt x="382624" y="317182"/>
                      <a:pt x="382624" y="317182"/>
                    </a:cubicBezTo>
                    <a:cubicBezTo>
                      <a:pt x="382555" y="316906"/>
                      <a:pt x="382486" y="316561"/>
                      <a:pt x="382417" y="316285"/>
                    </a:cubicBezTo>
                    <a:lnTo>
                      <a:pt x="382417" y="316216"/>
                    </a:lnTo>
                    <a:cubicBezTo>
                      <a:pt x="382417" y="316147"/>
                      <a:pt x="382417" y="316077"/>
                      <a:pt x="382348" y="315939"/>
                    </a:cubicBezTo>
                    <a:cubicBezTo>
                      <a:pt x="382348" y="315870"/>
                      <a:pt x="382348" y="315801"/>
                      <a:pt x="382279" y="315732"/>
                    </a:cubicBezTo>
                    <a:cubicBezTo>
                      <a:pt x="382279" y="315663"/>
                      <a:pt x="382210" y="315525"/>
                      <a:pt x="382210" y="315456"/>
                    </a:cubicBezTo>
                    <a:cubicBezTo>
                      <a:pt x="382210" y="315456"/>
                      <a:pt x="382210" y="315456"/>
                      <a:pt x="382210" y="315456"/>
                    </a:cubicBezTo>
                    <a:cubicBezTo>
                      <a:pt x="382141" y="315180"/>
                      <a:pt x="382071" y="314904"/>
                      <a:pt x="382071" y="314628"/>
                    </a:cubicBezTo>
                    <a:cubicBezTo>
                      <a:pt x="382071" y="314628"/>
                      <a:pt x="382071" y="314628"/>
                      <a:pt x="382071" y="314628"/>
                    </a:cubicBezTo>
                    <a:cubicBezTo>
                      <a:pt x="382002" y="314283"/>
                      <a:pt x="381933" y="314006"/>
                      <a:pt x="381864" y="313661"/>
                    </a:cubicBezTo>
                    <a:lnTo>
                      <a:pt x="381864" y="313661"/>
                    </a:lnTo>
                    <a:cubicBezTo>
                      <a:pt x="381864" y="313523"/>
                      <a:pt x="381795" y="313454"/>
                      <a:pt x="381795" y="313316"/>
                    </a:cubicBezTo>
                    <a:cubicBezTo>
                      <a:pt x="381795" y="313316"/>
                      <a:pt x="381795" y="313316"/>
                      <a:pt x="381795" y="313247"/>
                    </a:cubicBezTo>
                    <a:cubicBezTo>
                      <a:pt x="381726" y="312902"/>
                      <a:pt x="381657" y="312557"/>
                      <a:pt x="381588" y="312280"/>
                    </a:cubicBezTo>
                    <a:cubicBezTo>
                      <a:pt x="381588" y="312280"/>
                      <a:pt x="381588" y="312280"/>
                      <a:pt x="381588" y="312280"/>
                    </a:cubicBezTo>
                    <a:cubicBezTo>
                      <a:pt x="381588" y="312280"/>
                      <a:pt x="381588" y="312211"/>
                      <a:pt x="381588" y="312211"/>
                    </a:cubicBezTo>
                    <a:cubicBezTo>
                      <a:pt x="381588" y="312073"/>
                      <a:pt x="381519" y="312004"/>
                      <a:pt x="381519" y="311866"/>
                    </a:cubicBezTo>
                    <a:cubicBezTo>
                      <a:pt x="381450" y="311590"/>
                      <a:pt x="381381" y="311314"/>
                      <a:pt x="381312" y="311038"/>
                    </a:cubicBezTo>
                    <a:cubicBezTo>
                      <a:pt x="381312" y="310969"/>
                      <a:pt x="381243" y="310900"/>
                      <a:pt x="381243" y="310831"/>
                    </a:cubicBezTo>
                    <a:cubicBezTo>
                      <a:pt x="381243" y="310831"/>
                      <a:pt x="381243" y="310762"/>
                      <a:pt x="381243" y="310762"/>
                    </a:cubicBezTo>
                    <a:cubicBezTo>
                      <a:pt x="381243" y="310762"/>
                      <a:pt x="381243" y="310762"/>
                      <a:pt x="381243" y="310762"/>
                    </a:cubicBezTo>
                    <a:cubicBezTo>
                      <a:pt x="381174" y="310417"/>
                      <a:pt x="381105" y="310140"/>
                      <a:pt x="380967" y="309795"/>
                    </a:cubicBezTo>
                    <a:cubicBezTo>
                      <a:pt x="380967" y="309795"/>
                      <a:pt x="380967" y="309726"/>
                      <a:pt x="380967" y="309726"/>
                    </a:cubicBezTo>
                    <a:cubicBezTo>
                      <a:pt x="380967" y="309657"/>
                      <a:pt x="380898" y="309519"/>
                      <a:pt x="380898" y="309450"/>
                    </a:cubicBezTo>
                    <a:lnTo>
                      <a:pt x="380898" y="309381"/>
                    </a:lnTo>
                    <a:cubicBezTo>
                      <a:pt x="380829" y="309105"/>
                      <a:pt x="380760" y="308760"/>
                      <a:pt x="380622" y="308484"/>
                    </a:cubicBezTo>
                    <a:lnTo>
                      <a:pt x="380622" y="308484"/>
                    </a:lnTo>
                    <a:cubicBezTo>
                      <a:pt x="380484" y="308069"/>
                      <a:pt x="380415" y="307655"/>
                      <a:pt x="380277" y="307241"/>
                    </a:cubicBezTo>
                    <a:lnTo>
                      <a:pt x="380277" y="307241"/>
                    </a:lnTo>
                    <a:cubicBezTo>
                      <a:pt x="380139" y="306827"/>
                      <a:pt x="380000" y="306412"/>
                      <a:pt x="379862" y="305998"/>
                    </a:cubicBezTo>
                    <a:cubicBezTo>
                      <a:pt x="379862" y="305998"/>
                      <a:pt x="379862" y="305998"/>
                      <a:pt x="379862" y="305929"/>
                    </a:cubicBezTo>
                    <a:cubicBezTo>
                      <a:pt x="379724" y="305584"/>
                      <a:pt x="379655" y="305239"/>
                      <a:pt x="379517" y="304894"/>
                    </a:cubicBezTo>
                    <a:lnTo>
                      <a:pt x="379517" y="304825"/>
                    </a:lnTo>
                    <a:cubicBezTo>
                      <a:pt x="379517" y="304825"/>
                      <a:pt x="379517" y="304825"/>
                      <a:pt x="379517" y="304825"/>
                    </a:cubicBezTo>
                    <a:cubicBezTo>
                      <a:pt x="379517" y="304825"/>
                      <a:pt x="379517" y="304756"/>
                      <a:pt x="379517" y="304756"/>
                    </a:cubicBezTo>
                    <a:cubicBezTo>
                      <a:pt x="379517" y="304756"/>
                      <a:pt x="379517" y="304756"/>
                      <a:pt x="379517" y="304756"/>
                    </a:cubicBezTo>
                    <a:cubicBezTo>
                      <a:pt x="379517" y="304618"/>
                      <a:pt x="379448" y="304549"/>
                      <a:pt x="379379" y="304410"/>
                    </a:cubicBezTo>
                    <a:cubicBezTo>
                      <a:pt x="379379" y="304341"/>
                      <a:pt x="379379" y="304272"/>
                      <a:pt x="379310" y="304272"/>
                    </a:cubicBezTo>
                    <a:cubicBezTo>
                      <a:pt x="379310" y="304203"/>
                      <a:pt x="379241" y="304134"/>
                      <a:pt x="379241" y="304065"/>
                    </a:cubicBezTo>
                    <a:lnTo>
                      <a:pt x="379172" y="303927"/>
                    </a:lnTo>
                    <a:cubicBezTo>
                      <a:pt x="379103" y="303651"/>
                      <a:pt x="378965" y="303375"/>
                      <a:pt x="378896" y="303168"/>
                    </a:cubicBezTo>
                    <a:cubicBezTo>
                      <a:pt x="378896" y="303168"/>
                      <a:pt x="378896" y="303168"/>
                      <a:pt x="378896" y="303168"/>
                    </a:cubicBezTo>
                    <a:cubicBezTo>
                      <a:pt x="376756" y="296886"/>
                      <a:pt x="373994" y="290810"/>
                      <a:pt x="370681" y="285080"/>
                    </a:cubicBezTo>
                    <a:cubicBezTo>
                      <a:pt x="359013" y="264922"/>
                      <a:pt x="340995" y="249803"/>
                      <a:pt x="319939" y="241450"/>
                    </a:cubicBezTo>
                    <a:cubicBezTo>
                      <a:pt x="320422" y="240345"/>
                      <a:pt x="320975" y="239172"/>
                      <a:pt x="321527" y="238067"/>
                    </a:cubicBezTo>
                    <a:cubicBezTo>
                      <a:pt x="321596" y="238067"/>
                      <a:pt x="321734" y="238067"/>
                      <a:pt x="321803" y="238136"/>
                    </a:cubicBezTo>
                    <a:cubicBezTo>
                      <a:pt x="321803" y="238136"/>
                      <a:pt x="321803" y="238136"/>
                      <a:pt x="321803" y="238136"/>
                    </a:cubicBezTo>
                    <a:cubicBezTo>
                      <a:pt x="321803" y="238136"/>
                      <a:pt x="321803" y="238136"/>
                      <a:pt x="321803" y="238136"/>
                    </a:cubicBezTo>
                    <a:cubicBezTo>
                      <a:pt x="321941" y="238136"/>
                      <a:pt x="322079" y="238205"/>
                      <a:pt x="322217" y="238205"/>
                    </a:cubicBezTo>
                    <a:cubicBezTo>
                      <a:pt x="322494" y="238274"/>
                      <a:pt x="322770" y="238274"/>
                      <a:pt x="323115" y="238343"/>
                    </a:cubicBezTo>
                    <a:cubicBezTo>
                      <a:pt x="323253" y="238343"/>
                      <a:pt x="323322" y="238343"/>
                      <a:pt x="323460" y="238343"/>
                    </a:cubicBezTo>
                    <a:cubicBezTo>
                      <a:pt x="323805" y="238412"/>
                      <a:pt x="324081" y="238412"/>
                      <a:pt x="324427" y="238481"/>
                    </a:cubicBezTo>
                    <a:cubicBezTo>
                      <a:pt x="324427" y="238481"/>
                      <a:pt x="324427" y="238481"/>
                      <a:pt x="324496" y="238481"/>
                    </a:cubicBezTo>
                    <a:cubicBezTo>
                      <a:pt x="324496" y="238481"/>
                      <a:pt x="324496" y="238481"/>
                      <a:pt x="324496" y="238481"/>
                    </a:cubicBezTo>
                    <a:cubicBezTo>
                      <a:pt x="324634" y="238481"/>
                      <a:pt x="324772" y="238481"/>
                      <a:pt x="324910" y="238550"/>
                    </a:cubicBezTo>
                    <a:cubicBezTo>
                      <a:pt x="325186" y="238550"/>
                      <a:pt x="325531" y="238619"/>
                      <a:pt x="325807" y="238619"/>
                    </a:cubicBezTo>
                    <a:cubicBezTo>
                      <a:pt x="325807" y="238619"/>
                      <a:pt x="325807" y="238619"/>
                      <a:pt x="325807" y="238619"/>
                    </a:cubicBezTo>
                    <a:cubicBezTo>
                      <a:pt x="325945" y="238619"/>
                      <a:pt x="326083" y="238619"/>
                      <a:pt x="326291" y="238688"/>
                    </a:cubicBezTo>
                    <a:cubicBezTo>
                      <a:pt x="326567" y="238688"/>
                      <a:pt x="326912" y="238757"/>
                      <a:pt x="327188" y="238757"/>
                    </a:cubicBezTo>
                    <a:lnTo>
                      <a:pt x="327188" y="238757"/>
                    </a:lnTo>
                    <a:cubicBezTo>
                      <a:pt x="327602" y="238826"/>
                      <a:pt x="328085" y="238826"/>
                      <a:pt x="328500" y="238826"/>
                    </a:cubicBezTo>
                    <a:cubicBezTo>
                      <a:pt x="328500" y="238826"/>
                      <a:pt x="328500" y="238826"/>
                      <a:pt x="328500" y="238826"/>
                    </a:cubicBezTo>
                    <a:cubicBezTo>
                      <a:pt x="328569" y="238826"/>
                      <a:pt x="328569" y="238826"/>
                      <a:pt x="328638" y="238826"/>
                    </a:cubicBezTo>
                    <a:cubicBezTo>
                      <a:pt x="329052" y="238826"/>
                      <a:pt x="329466" y="238895"/>
                      <a:pt x="329811" y="238895"/>
                    </a:cubicBezTo>
                    <a:cubicBezTo>
                      <a:pt x="329811" y="238895"/>
                      <a:pt x="329811" y="238895"/>
                      <a:pt x="329811" y="238895"/>
                    </a:cubicBezTo>
                    <a:cubicBezTo>
                      <a:pt x="330226" y="238895"/>
                      <a:pt x="330709" y="238964"/>
                      <a:pt x="331123" y="238964"/>
                    </a:cubicBezTo>
                    <a:cubicBezTo>
                      <a:pt x="331123" y="238964"/>
                      <a:pt x="331123" y="238964"/>
                      <a:pt x="331123" y="238964"/>
                    </a:cubicBezTo>
                    <a:cubicBezTo>
                      <a:pt x="331261" y="238964"/>
                      <a:pt x="331399" y="238964"/>
                      <a:pt x="331606" y="238964"/>
                    </a:cubicBezTo>
                    <a:cubicBezTo>
                      <a:pt x="331882" y="238964"/>
                      <a:pt x="332159" y="238964"/>
                      <a:pt x="332504" y="238964"/>
                    </a:cubicBezTo>
                    <a:cubicBezTo>
                      <a:pt x="332504" y="238964"/>
                      <a:pt x="332573" y="238964"/>
                      <a:pt x="332573" y="238964"/>
                    </a:cubicBezTo>
                    <a:cubicBezTo>
                      <a:pt x="332987" y="238964"/>
                      <a:pt x="333401" y="238964"/>
                      <a:pt x="333815" y="238964"/>
                    </a:cubicBezTo>
                    <a:cubicBezTo>
                      <a:pt x="333884" y="238964"/>
                      <a:pt x="333954" y="238964"/>
                      <a:pt x="334092" y="238964"/>
                    </a:cubicBezTo>
                    <a:lnTo>
                      <a:pt x="334092" y="238964"/>
                    </a:lnTo>
                    <a:cubicBezTo>
                      <a:pt x="334437" y="238964"/>
                      <a:pt x="334782" y="238964"/>
                      <a:pt x="335127" y="238964"/>
                    </a:cubicBezTo>
                    <a:cubicBezTo>
                      <a:pt x="335127" y="238964"/>
                      <a:pt x="335196" y="238964"/>
                      <a:pt x="335196" y="238964"/>
                    </a:cubicBezTo>
                    <a:cubicBezTo>
                      <a:pt x="335334" y="238964"/>
                      <a:pt x="335403" y="238964"/>
                      <a:pt x="335541" y="238964"/>
                    </a:cubicBezTo>
                    <a:cubicBezTo>
                      <a:pt x="335610" y="238964"/>
                      <a:pt x="335679" y="238964"/>
                      <a:pt x="335748" y="238964"/>
                    </a:cubicBezTo>
                    <a:cubicBezTo>
                      <a:pt x="335817" y="238964"/>
                      <a:pt x="335887" y="238964"/>
                      <a:pt x="335887" y="238964"/>
                    </a:cubicBezTo>
                    <a:cubicBezTo>
                      <a:pt x="336094" y="238964"/>
                      <a:pt x="336232" y="238964"/>
                      <a:pt x="336439" y="238964"/>
                    </a:cubicBezTo>
                    <a:cubicBezTo>
                      <a:pt x="336508" y="238964"/>
                      <a:pt x="336508" y="238964"/>
                      <a:pt x="336577" y="238964"/>
                    </a:cubicBezTo>
                    <a:cubicBezTo>
                      <a:pt x="336715" y="238964"/>
                      <a:pt x="336784" y="238964"/>
                      <a:pt x="336922" y="238964"/>
                    </a:cubicBezTo>
                    <a:cubicBezTo>
                      <a:pt x="337612" y="238964"/>
                      <a:pt x="338234" y="238964"/>
                      <a:pt x="338924" y="238895"/>
                    </a:cubicBezTo>
                    <a:cubicBezTo>
                      <a:pt x="339131" y="238895"/>
                      <a:pt x="339407" y="238895"/>
                      <a:pt x="339614" y="238895"/>
                    </a:cubicBezTo>
                    <a:cubicBezTo>
                      <a:pt x="339614" y="238895"/>
                      <a:pt x="339614" y="238895"/>
                      <a:pt x="339614" y="238895"/>
                    </a:cubicBezTo>
                    <a:cubicBezTo>
                      <a:pt x="339822" y="238895"/>
                      <a:pt x="340029" y="238895"/>
                      <a:pt x="340236" y="238895"/>
                    </a:cubicBezTo>
                    <a:lnTo>
                      <a:pt x="340305" y="238895"/>
                    </a:lnTo>
                    <a:cubicBezTo>
                      <a:pt x="340374" y="238895"/>
                      <a:pt x="340512" y="238895"/>
                      <a:pt x="340581" y="238895"/>
                    </a:cubicBezTo>
                    <a:cubicBezTo>
                      <a:pt x="340581" y="238895"/>
                      <a:pt x="340581" y="238895"/>
                      <a:pt x="340581" y="238895"/>
                    </a:cubicBezTo>
                    <a:cubicBezTo>
                      <a:pt x="340995" y="238895"/>
                      <a:pt x="341409" y="238826"/>
                      <a:pt x="341824" y="238826"/>
                    </a:cubicBezTo>
                    <a:cubicBezTo>
                      <a:pt x="341824" y="238826"/>
                      <a:pt x="341893" y="238826"/>
                      <a:pt x="341893" y="238826"/>
                    </a:cubicBezTo>
                    <a:cubicBezTo>
                      <a:pt x="341893" y="238826"/>
                      <a:pt x="341893" y="238826"/>
                      <a:pt x="341962" y="238826"/>
                    </a:cubicBezTo>
                    <a:cubicBezTo>
                      <a:pt x="342307" y="238826"/>
                      <a:pt x="342652" y="238757"/>
                      <a:pt x="342997" y="238757"/>
                    </a:cubicBezTo>
                    <a:cubicBezTo>
                      <a:pt x="342997" y="238757"/>
                      <a:pt x="342997" y="238757"/>
                      <a:pt x="343066" y="238757"/>
                    </a:cubicBezTo>
                    <a:cubicBezTo>
                      <a:pt x="343135" y="238757"/>
                      <a:pt x="343204" y="238757"/>
                      <a:pt x="343273" y="238757"/>
                    </a:cubicBezTo>
                    <a:cubicBezTo>
                      <a:pt x="343273" y="238757"/>
                      <a:pt x="343342" y="238757"/>
                      <a:pt x="343342" y="238757"/>
                    </a:cubicBezTo>
                    <a:cubicBezTo>
                      <a:pt x="343757" y="238757"/>
                      <a:pt x="344171" y="238688"/>
                      <a:pt x="344585" y="238688"/>
                    </a:cubicBezTo>
                    <a:lnTo>
                      <a:pt x="344654" y="238688"/>
                    </a:lnTo>
                    <a:cubicBezTo>
                      <a:pt x="344723" y="238688"/>
                      <a:pt x="344861" y="238688"/>
                      <a:pt x="344930" y="238688"/>
                    </a:cubicBezTo>
                    <a:cubicBezTo>
                      <a:pt x="344930" y="238688"/>
                      <a:pt x="344930" y="238688"/>
                      <a:pt x="344930" y="238688"/>
                    </a:cubicBezTo>
                    <a:cubicBezTo>
                      <a:pt x="345275" y="238688"/>
                      <a:pt x="345621" y="238619"/>
                      <a:pt x="345897" y="238619"/>
                    </a:cubicBezTo>
                    <a:cubicBezTo>
                      <a:pt x="346035" y="238619"/>
                      <a:pt x="346104" y="238619"/>
                      <a:pt x="346242" y="238619"/>
                    </a:cubicBezTo>
                    <a:cubicBezTo>
                      <a:pt x="346242" y="238619"/>
                      <a:pt x="346242" y="238619"/>
                      <a:pt x="346311" y="238619"/>
                    </a:cubicBezTo>
                    <a:cubicBezTo>
                      <a:pt x="346656" y="238550"/>
                      <a:pt x="347001" y="238550"/>
                      <a:pt x="347277" y="238481"/>
                    </a:cubicBezTo>
                    <a:cubicBezTo>
                      <a:pt x="347415" y="238481"/>
                      <a:pt x="347485" y="238481"/>
                      <a:pt x="347623" y="238412"/>
                    </a:cubicBezTo>
                    <a:cubicBezTo>
                      <a:pt x="347692" y="238412"/>
                      <a:pt x="347761" y="238412"/>
                      <a:pt x="347830" y="238412"/>
                    </a:cubicBezTo>
                    <a:cubicBezTo>
                      <a:pt x="347830" y="238412"/>
                      <a:pt x="347830" y="238412"/>
                      <a:pt x="347830" y="238412"/>
                    </a:cubicBezTo>
                    <a:lnTo>
                      <a:pt x="347899" y="238412"/>
                    </a:lnTo>
                    <a:cubicBezTo>
                      <a:pt x="348244" y="238343"/>
                      <a:pt x="348589" y="238343"/>
                      <a:pt x="348934" y="238274"/>
                    </a:cubicBezTo>
                    <a:cubicBezTo>
                      <a:pt x="348934" y="238274"/>
                      <a:pt x="348934" y="238274"/>
                      <a:pt x="349003" y="238274"/>
                    </a:cubicBezTo>
                    <a:cubicBezTo>
                      <a:pt x="349349" y="238205"/>
                      <a:pt x="349694" y="238205"/>
                      <a:pt x="350039" y="238136"/>
                    </a:cubicBezTo>
                    <a:cubicBezTo>
                      <a:pt x="350039" y="238136"/>
                      <a:pt x="350108" y="238136"/>
                      <a:pt x="350108" y="238136"/>
                    </a:cubicBezTo>
                    <a:cubicBezTo>
                      <a:pt x="350177" y="238136"/>
                      <a:pt x="350315" y="238136"/>
                      <a:pt x="350384" y="238067"/>
                    </a:cubicBezTo>
                    <a:lnTo>
                      <a:pt x="350453" y="238067"/>
                    </a:lnTo>
                    <a:cubicBezTo>
                      <a:pt x="352110" y="237860"/>
                      <a:pt x="353767" y="237515"/>
                      <a:pt x="355355" y="237239"/>
                    </a:cubicBezTo>
                    <a:cubicBezTo>
                      <a:pt x="355355" y="237239"/>
                      <a:pt x="355355" y="237239"/>
                      <a:pt x="355355" y="237239"/>
                    </a:cubicBezTo>
                    <a:lnTo>
                      <a:pt x="355562" y="237170"/>
                    </a:lnTo>
                    <a:cubicBezTo>
                      <a:pt x="355907" y="237100"/>
                      <a:pt x="356252" y="237031"/>
                      <a:pt x="356597" y="236962"/>
                    </a:cubicBezTo>
                    <a:lnTo>
                      <a:pt x="356666" y="236962"/>
                    </a:lnTo>
                    <a:cubicBezTo>
                      <a:pt x="356735" y="236962"/>
                      <a:pt x="356873" y="236893"/>
                      <a:pt x="356942" y="236893"/>
                    </a:cubicBezTo>
                    <a:cubicBezTo>
                      <a:pt x="356942" y="236893"/>
                      <a:pt x="356942" y="236893"/>
                      <a:pt x="356942" y="236893"/>
                    </a:cubicBezTo>
                    <a:cubicBezTo>
                      <a:pt x="357288" y="236824"/>
                      <a:pt x="357633" y="236755"/>
                      <a:pt x="357909" y="236686"/>
                    </a:cubicBezTo>
                    <a:cubicBezTo>
                      <a:pt x="357909" y="236686"/>
                      <a:pt x="357909" y="236686"/>
                      <a:pt x="357978" y="236686"/>
                    </a:cubicBezTo>
                    <a:cubicBezTo>
                      <a:pt x="358116" y="236686"/>
                      <a:pt x="358185" y="236617"/>
                      <a:pt x="358323" y="236617"/>
                    </a:cubicBezTo>
                    <a:cubicBezTo>
                      <a:pt x="358668" y="236548"/>
                      <a:pt x="358945" y="236479"/>
                      <a:pt x="359290" y="236410"/>
                    </a:cubicBezTo>
                    <a:cubicBezTo>
                      <a:pt x="359359" y="236410"/>
                      <a:pt x="359497" y="236341"/>
                      <a:pt x="359566" y="236341"/>
                    </a:cubicBezTo>
                    <a:lnTo>
                      <a:pt x="359566" y="236341"/>
                    </a:lnTo>
                    <a:cubicBezTo>
                      <a:pt x="359911" y="236272"/>
                      <a:pt x="360187" y="236203"/>
                      <a:pt x="360532" y="236134"/>
                    </a:cubicBezTo>
                    <a:cubicBezTo>
                      <a:pt x="360532" y="236134"/>
                      <a:pt x="360532" y="236134"/>
                      <a:pt x="360532" y="236134"/>
                    </a:cubicBezTo>
                    <a:cubicBezTo>
                      <a:pt x="360670" y="236134"/>
                      <a:pt x="360739" y="236065"/>
                      <a:pt x="360877" y="236065"/>
                    </a:cubicBezTo>
                    <a:cubicBezTo>
                      <a:pt x="360877" y="236065"/>
                      <a:pt x="360877" y="236065"/>
                      <a:pt x="360877" y="236065"/>
                    </a:cubicBezTo>
                    <a:cubicBezTo>
                      <a:pt x="361223" y="235996"/>
                      <a:pt x="361499" y="235858"/>
                      <a:pt x="361844" y="235789"/>
                    </a:cubicBezTo>
                    <a:cubicBezTo>
                      <a:pt x="361844" y="235789"/>
                      <a:pt x="361844" y="235789"/>
                      <a:pt x="361844" y="235789"/>
                    </a:cubicBezTo>
                    <a:cubicBezTo>
                      <a:pt x="361982" y="235789"/>
                      <a:pt x="362051" y="235720"/>
                      <a:pt x="362189" y="235720"/>
                    </a:cubicBezTo>
                    <a:cubicBezTo>
                      <a:pt x="362189" y="235720"/>
                      <a:pt x="362189" y="235720"/>
                      <a:pt x="362189" y="235720"/>
                    </a:cubicBezTo>
                    <a:cubicBezTo>
                      <a:pt x="362534" y="235651"/>
                      <a:pt x="362810" y="235582"/>
                      <a:pt x="363156" y="235444"/>
                    </a:cubicBezTo>
                    <a:lnTo>
                      <a:pt x="363156" y="235444"/>
                    </a:lnTo>
                    <a:cubicBezTo>
                      <a:pt x="363570" y="235306"/>
                      <a:pt x="363984" y="235237"/>
                      <a:pt x="364398" y="235098"/>
                    </a:cubicBezTo>
                    <a:lnTo>
                      <a:pt x="364329" y="235098"/>
                    </a:lnTo>
                    <a:cubicBezTo>
                      <a:pt x="364467" y="235098"/>
                      <a:pt x="364536" y="235029"/>
                      <a:pt x="364674" y="235029"/>
                    </a:cubicBezTo>
                    <a:cubicBezTo>
                      <a:pt x="364674" y="235029"/>
                      <a:pt x="364743" y="235029"/>
                      <a:pt x="364743" y="235029"/>
                    </a:cubicBezTo>
                    <a:cubicBezTo>
                      <a:pt x="365089" y="234960"/>
                      <a:pt x="365365" y="234822"/>
                      <a:pt x="365710" y="234753"/>
                    </a:cubicBezTo>
                    <a:lnTo>
                      <a:pt x="365779" y="234753"/>
                    </a:lnTo>
                    <a:cubicBezTo>
                      <a:pt x="365848" y="234753"/>
                      <a:pt x="365986" y="234684"/>
                      <a:pt x="366055" y="234684"/>
                    </a:cubicBezTo>
                    <a:cubicBezTo>
                      <a:pt x="366055" y="234684"/>
                      <a:pt x="366124" y="234684"/>
                      <a:pt x="366124" y="234684"/>
                    </a:cubicBezTo>
                    <a:cubicBezTo>
                      <a:pt x="366400" y="234615"/>
                      <a:pt x="366746" y="234477"/>
                      <a:pt x="367022" y="234408"/>
                    </a:cubicBezTo>
                    <a:lnTo>
                      <a:pt x="367091" y="234408"/>
                    </a:lnTo>
                    <a:cubicBezTo>
                      <a:pt x="367160" y="234408"/>
                      <a:pt x="367298" y="234339"/>
                      <a:pt x="367367" y="234339"/>
                    </a:cubicBezTo>
                    <a:cubicBezTo>
                      <a:pt x="367367" y="234339"/>
                      <a:pt x="367367" y="234339"/>
                      <a:pt x="367367" y="234339"/>
                    </a:cubicBezTo>
                    <a:cubicBezTo>
                      <a:pt x="367712" y="234270"/>
                      <a:pt x="367988" y="234132"/>
                      <a:pt x="368333" y="233994"/>
                    </a:cubicBezTo>
                    <a:cubicBezTo>
                      <a:pt x="368471" y="233925"/>
                      <a:pt x="368540" y="233925"/>
                      <a:pt x="368679" y="233856"/>
                    </a:cubicBezTo>
                    <a:cubicBezTo>
                      <a:pt x="368679" y="233856"/>
                      <a:pt x="368679" y="233856"/>
                      <a:pt x="368748" y="233856"/>
                    </a:cubicBezTo>
                    <a:cubicBezTo>
                      <a:pt x="369093" y="233718"/>
                      <a:pt x="369369" y="233649"/>
                      <a:pt x="369714" y="233511"/>
                    </a:cubicBezTo>
                    <a:cubicBezTo>
                      <a:pt x="369714" y="233511"/>
                      <a:pt x="369714" y="233511"/>
                      <a:pt x="369783" y="233511"/>
                    </a:cubicBezTo>
                    <a:cubicBezTo>
                      <a:pt x="369921" y="233442"/>
                      <a:pt x="369990" y="233442"/>
                      <a:pt x="370128" y="233373"/>
                    </a:cubicBezTo>
                    <a:lnTo>
                      <a:pt x="370059" y="233373"/>
                    </a:lnTo>
                    <a:cubicBezTo>
                      <a:pt x="370404" y="233235"/>
                      <a:pt x="370681" y="233165"/>
                      <a:pt x="371026" y="233027"/>
                    </a:cubicBezTo>
                    <a:cubicBezTo>
                      <a:pt x="371026" y="233027"/>
                      <a:pt x="371095" y="233027"/>
                      <a:pt x="371095" y="233027"/>
                    </a:cubicBezTo>
                    <a:cubicBezTo>
                      <a:pt x="371164" y="233027"/>
                      <a:pt x="371233" y="232958"/>
                      <a:pt x="371302" y="232958"/>
                    </a:cubicBezTo>
                    <a:lnTo>
                      <a:pt x="371371" y="232958"/>
                    </a:lnTo>
                    <a:cubicBezTo>
                      <a:pt x="372061" y="232682"/>
                      <a:pt x="372752" y="232406"/>
                      <a:pt x="373442" y="232130"/>
                    </a:cubicBezTo>
                    <a:lnTo>
                      <a:pt x="373511" y="232130"/>
                    </a:lnTo>
                    <a:cubicBezTo>
                      <a:pt x="373580" y="232061"/>
                      <a:pt x="373718" y="232061"/>
                      <a:pt x="373787" y="231992"/>
                    </a:cubicBezTo>
                    <a:cubicBezTo>
                      <a:pt x="373787" y="231992"/>
                      <a:pt x="373787" y="231992"/>
                      <a:pt x="373856" y="231992"/>
                    </a:cubicBezTo>
                    <a:cubicBezTo>
                      <a:pt x="374547" y="231716"/>
                      <a:pt x="375306" y="231371"/>
                      <a:pt x="375996" y="231094"/>
                    </a:cubicBezTo>
                    <a:lnTo>
                      <a:pt x="375996" y="231094"/>
                    </a:lnTo>
                    <a:cubicBezTo>
                      <a:pt x="376065" y="231025"/>
                      <a:pt x="376203" y="231025"/>
                      <a:pt x="376272" y="230956"/>
                    </a:cubicBezTo>
                    <a:cubicBezTo>
                      <a:pt x="376272" y="230956"/>
                      <a:pt x="376272" y="230956"/>
                      <a:pt x="376272" y="230956"/>
                    </a:cubicBezTo>
                    <a:cubicBezTo>
                      <a:pt x="376549" y="230818"/>
                      <a:pt x="376894" y="230680"/>
                      <a:pt x="377170" y="230542"/>
                    </a:cubicBezTo>
                    <a:cubicBezTo>
                      <a:pt x="377170" y="230542"/>
                      <a:pt x="377239" y="230542"/>
                      <a:pt x="377239" y="230542"/>
                    </a:cubicBezTo>
                    <a:cubicBezTo>
                      <a:pt x="377308" y="230542"/>
                      <a:pt x="377377" y="230473"/>
                      <a:pt x="377446" y="230473"/>
                    </a:cubicBezTo>
                    <a:lnTo>
                      <a:pt x="377515" y="230404"/>
                    </a:lnTo>
                    <a:cubicBezTo>
                      <a:pt x="377791" y="230266"/>
                      <a:pt x="378067" y="230128"/>
                      <a:pt x="378344" y="230059"/>
                    </a:cubicBezTo>
                    <a:cubicBezTo>
                      <a:pt x="378344" y="230059"/>
                      <a:pt x="378413" y="230059"/>
                      <a:pt x="378413" y="229990"/>
                    </a:cubicBezTo>
                    <a:cubicBezTo>
                      <a:pt x="378482" y="229921"/>
                      <a:pt x="378551" y="229921"/>
                      <a:pt x="378620" y="229852"/>
                    </a:cubicBezTo>
                    <a:lnTo>
                      <a:pt x="378689" y="229783"/>
                    </a:lnTo>
                    <a:cubicBezTo>
                      <a:pt x="379379" y="229438"/>
                      <a:pt x="380069" y="229161"/>
                      <a:pt x="380760" y="228816"/>
                    </a:cubicBezTo>
                    <a:cubicBezTo>
                      <a:pt x="380760" y="228816"/>
                      <a:pt x="380760" y="228816"/>
                      <a:pt x="380829" y="228816"/>
                    </a:cubicBezTo>
                    <a:cubicBezTo>
                      <a:pt x="381312" y="228540"/>
                      <a:pt x="381795" y="228333"/>
                      <a:pt x="382279" y="228057"/>
                    </a:cubicBezTo>
                    <a:lnTo>
                      <a:pt x="382279" y="228057"/>
                    </a:lnTo>
                    <a:cubicBezTo>
                      <a:pt x="382555" y="227919"/>
                      <a:pt x="382831" y="227781"/>
                      <a:pt x="383107" y="227643"/>
                    </a:cubicBezTo>
                    <a:lnTo>
                      <a:pt x="383107" y="227643"/>
                    </a:lnTo>
                    <a:cubicBezTo>
                      <a:pt x="383176" y="227574"/>
                      <a:pt x="383314" y="227574"/>
                      <a:pt x="383383" y="227505"/>
                    </a:cubicBezTo>
                    <a:cubicBezTo>
                      <a:pt x="383659" y="227366"/>
                      <a:pt x="384004" y="227159"/>
                      <a:pt x="384281" y="227021"/>
                    </a:cubicBezTo>
                    <a:cubicBezTo>
                      <a:pt x="384281" y="227021"/>
                      <a:pt x="384350" y="227021"/>
                      <a:pt x="384350" y="226952"/>
                    </a:cubicBezTo>
                    <a:cubicBezTo>
                      <a:pt x="384419" y="226883"/>
                      <a:pt x="384488" y="226883"/>
                      <a:pt x="384626" y="226814"/>
                    </a:cubicBezTo>
                    <a:lnTo>
                      <a:pt x="384695" y="226814"/>
                    </a:lnTo>
                    <a:cubicBezTo>
                      <a:pt x="385385" y="226469"/>
                      <a:pt x="386007" y="226055"/>
                      <a:pt x="386628" y="225710"/>
                    </a:cubicBezTo>
                    <a:lnTo>
                      <a:pt x="386697" y="225710"/>
                    </a:lnTo>
                    <a:cubicBezTo>
                      <a:pt x="386766" y="225641"/>
                      <a:pt x="386835" y="225641"/>
                      <a:pt x="386973" y="225572"/>
                    </a:cubicBezTo>
                    <a:cubicBezTo>
                      <a:pt x="387042" y="225502"/>
                      <a:pt x="387180" y="225433"/>
                      <a:pt x="387249" y="225433"/>
                    </a:cubicBezTo>
                    <a:cubicBezTo>
                      <a:pt x="387318" y="225433"/>
                      <a:pt x="387318" y="225364"/>
                      <a:pt x="387387" y="225364"/>
                    </a:cubicBezTo>
                    <a:cubicBezTo>
                      <a:pt x="387663" y="225226"/>
                      <a:pt x="387870" y="225088"/>
                      <a:pt x="388147" y="224950"/>
                    </a:cubicBezTo>
                    <a:cubicBezTo>
                      <a:pt x="388147" y="224950"/>
                      <a:pt x="388216" y="224950"/>
                      <a:pt x="388216" y="224881"/>
                    </a:cubicBezTo>
                    <a:cubicBezTo>
                      <a:pt x="388285" y="224881"/>
                      <a:pt x="388354" y="224812"/>
                      <a:pt x="388354" y="224812"/>
                    </a:cubicBezTo>
                    <a:cubicBezTo>
                      <a:pt x="388423" y="224743"/>
                      <a:pt x="388492" y="224743"/>
                      <a:pt x="388561" y="224674"/>
                    </a:cubicBezTo>
                    <a:cubicBezTo>
                      <a:pt x="389803" y="223915"/>
                      <a:pt x="391046" y="223155"/>
                      <a:pt x="392289" y="222327"/>
                    </a:cubicBezTo>
                    <a:lnTo>
                      <a:pt x="392151" y="222396"/>
                    </a:lnTo>
                    <a:cubicBezTo>
                      <a:pt x="392289" y="222327"/>
                      <a:pt x="392427" y="222258"/>
                      <a:pt x="392496" y="222120"/>
                    </a:cubicBezTo>
                    <a:cubicBezTo>
                      <a:pt x="392496" y="222120"/>
                      <a:pt x="392565" y="222051"/>
                      <a:pt x="392565" y="222051"/>
                    </a:cubicBezTo>
                    <a:cubicBezTo>
                      <a:pt x="392634" y="221982"/>
                      <a:pt x="392772" y="221913"/>
                      <a:pt x="392841" y="221844"/>
                    </a:cubicBezTo>
                    <a:cubicBezTo>
                      <a:pt x="392841" y="221844"/>
                      <a:pt x="392841" y="221844"/>
                      <a:pt x="392910" y="221844"/>
                    </a:cubicBezTo>
                    <a:cubicBezTo>
                      <a:pt x="393186" y="221636"/>
                      <a:pt x="393393" y="221498"/>
                      <a:pt x="393670" y="221291"/>
                    </a:cubicBezTo>
                    <a:cubicBezTo>
                      <a:pt x="393670" y="221291"/>
                      <a:pt x="393670" y="221291"/>
                      <a:pt x="393670" y="221291"/>
                    </a:cubicBezTo>
                    <a:cubicBezTo>
                      <a:pt x="393739" y="221291"/>
                      <a:pt x="393739" y="221222"/>
                      <a:pt x="393808" y="221222"/>
                    </a:cubicBezTo>
                    <a:cubicBezTo>
                      <a:pt x="393877" y="221153"/>
                      <a:pt x="394015" y="221084"/>
                      <a:pt x="394084" y="221015"/>
                    </a:cubicBezTo>
                    <a:cubicBezTo>
                      <a:pt x="394291" y="220877"/>
                      <a:pt x="394567" y="220670"/>
                      <a:pt x="394774" y="220532"/>
                    </a:cubicBezTo>
                    <a:cubicBezTo>
                      <a:pt x="394774" y="220532"/>
                      <a:pt x="394774" y="220532"/>
                      <a:pt x="394774" y="220532"/>
                    </a:cubicBezTo>
                    <a:cubicBezTo>
                      <a:pt x="394843" y="220463"/>
                      <a:pt x="394912" y="220394"/>
                      <a:pt x="394981" y="220394"/>
                    </a:cubicBezTo>
                    <a:cubicBezTo>
                      <a:pt x="395050" y="220325"/>
                      <a:pt x="395050" y="220325"/>
                      <a:pt x="395119" y="220256"/>
                    </a:cubicBezTo>
                    <a:cubicBezTo>
                      <a:pt x="395326" y="220118"/>
                      <a:pt x="395603" y="219911"/>
                      <a:pt x="395810" y="219773"/>
                    </a:cubicBezTo>
                    <a:cubicBezTo>
                      <a:pt x="395810" y="219773"/>
                      <a:pt x="395810" y="219773"/>
                      <a:pt x="395810" y="219773"/>
                    </a:cubicBezTo>
                    <a:cubicBezTo>
                      <a:pt x="395810" y="219773"/>
                      <a:pt x="395879" y="219703"/>
                      <a:pt x="395879" y="219703"/>
                    </a:cubicBezTo>
                    <a:cubicBezTo>
                      <a:pt x="395948" y="219634"/>
                      <a:pt x="396017" y="219634"/>
                      <a:pt x="396017" y="219565"/>
                    </a:cubicBezTo>
                    <a:lnTo>
                      <a:pt x="396017" y="219565"/>
                    </a:lnTo>
                    <a:cubicBezTo>
                      <a:pt x="396983" y="218875"/>
                      <a:pt x="397950" y="218116"/>
                      <a:pt x="398916" y="217356"/>
                    </a:cubicBezTo>
                    <a:lnTo>
                      <a:pt x="398916" y="217356"/>
                    </a:lnTo>
                    <a:cubicBezTo>
                      <a:pt x="399261" y="217080"/>
                      <a:pt x="399607" y="216804"/>
                      <a:pt x="399952" y="216528"/>
                    </a:cubicBezTo>
                    <a:cubicBezTo>
                      <a:pt x="399952" y="216528"/>
                      <a:pt x="400021" y="216459"/>
                      <a:pt x="400021" y="216459"/>
                    </a:cubicBezTo>
                    <a:cubicBezTo>
                      <a:pt x="400090" y="216390"/>
                      <a:pt x="400090" y="216390"/>
                      <a:pt x="400159" y="216321"/>
                    </a:cubicBezTo>
                    <a:cubicBezTo>
                      <a:pt x="400228" y="216252"/>
                      <a:pt x="400228" y="216252"/>
                      <a:pt x="400297" y="216183"/>
                    </a:cubicBezTo>
                    <a:cubicBezTo>
                      <a:pt x="400504" y="215976"/>
                      <a:pt x="400711" y="215837"/>
                      <a:pt x="400987" y="215630"/>
                    </a:cubicBezTo>
                    <a:cubicBezTo>
                      <a:pt x="400987" y="215630"/>
                      <a:pt x="401056" y="215561"/>
                      <a:pt x="401056" y="215561"/>
                    </a:cubicBezTo>
                    <a:cubicBezTo>
                      <a:pt x="401056" y="215561"/>
                      <a:pt x="401125" y="215492"/>
                      <a:pt x="401125" y="215492"/>
                    </a:cubicBezTo>
                    <a:cubicBezTo>
                      <a:pt x="401401" y="215216"/>
                      <a:pt x="401678" y="215009"/>
                      <a:pt x="402023" y="214733"/>
                    </a:cubicBezTo>
                    <a:cubicBezTo>
                      <a:pt x="402023" y="214733"/>
                      <a:pt x="402023" y="214733"/>
                      <a:pt x="402023" y="214733"/>
                    </a:cubicBezTo>
                    <a:lnTo>
                      <a:pt x="402023" y="214733"/>
                    </a:lnTo>
                    <a:cubicBezTo>
                      <a:pt x="402368" y="214457"/>
                      <a:pt x="402713" y="214181"/>
                      <a:pt x="402989" y="213904"/>
                    </a:cubicBezTo>
                    <a:lnTo>
                      <a:pt x="402989" y="213904"/>
                    </a:lnTo>
                    <a:cubicBezTo>
                      <a:pt x="403680" y="213283"/>
                      <a:pt x="404301" y="212731"/>
                      <a:pt x="404991" y="212110"/>
                    </a:cubicBezTo>
                    <a:cubicBezTo>
                      <a:pt x="404991" y="212110"/>
                      <a:pt x="404991" y="212110"/>
                      <a:pt x="405060" y="212041"/>
                    </a:cubicBezTo>
                    <a:cubicBezTo>
                      <a:pt x="405406" y="211764"/>
                      <a:pt x="405682" y="211419"/>
                      <a:pt x="406027" y="211143"/>
                    </a:cubicBezTo>
                    <a:cubicBezTo>
                      <a:pt x="406372" y="210867"/>
                      <a:pt x="406648" y="210522"/>
                      <a:pt x="406993" y="210246"/>
                    </a:cubicBezTo>
                    <a:lnTo>
                      <a:pt x="406993" y="210177"/>
                    </a:lnTo>
                    <a:cubicBezTo>
                      <a:pt x="407270" y="209900"/>
                      <a:pt x="407546" y="209624"/>
                      <a:pt x="407891" y="209279"/>
                    </a:cubicBezTo>
                    <a:lnTo>
                      <a:pt x="407891" y="209279"/>
                    </a:lnTo>
                    <a:cubicBezTo>
                      <a:pt x="407891" y="209279"/>
                      <a:pt x="407891" y="209279"/>
                      <a:pt x="407960" y="209210"/>
                    </a:cubicBezTo>
                    <a:cubicBezTo>
                      <a:pt x="408305" y="208865"/>
                      <a:pt x="408581" y="208589"/>
                      <a:pt x="408926" y="208244"/>
                    </a:cubicBezTo>
                    <a:cubicBezTo>
                      <a:pt x="409203" y="207898"/>
                      <a:pt x="409548" y="207622"/>
                      <a:pt x="409824" y="207277"/>
                    </a:cubicBezTo>
                    <a:cubicBezTo>
                      <a:pt x="409824" y="207277"/>
                      <a:pt x="409824" y="207277"/>
                      <a:pt x="409824" y="207277"/>
                    </a:cubicBezTo>
                    <a:cubicBezTo>
                      <a:pt x="409824" y="207277"/>
                      <a:pt x="409824" y="207277"/>
                      <a:pt x="409824" y="207277"/>
                    </a:cubicBezTo>
                    <a:cubicBezTo>
                      <a:pt x="410031" y="207001"/>
                      <a:pt x="410307" y="206794"/>
                      <a:pt x="410514" y="206518"/>
                    </a:cubicBezTo>
                    <a:cubicBezTo>
                      <a:pt x="410514" y="206518"/>
                      <a:pt x="410514" y="206518"/>
                      <a:pt x="410514" y="206518"/>
                    </a:cubicBezTo>
                    <a:cubicBezTo>
                      <a:pt x="410583" y="206449"/>
                      <a:pt x="410652" y="206380"/>
                      <a:pt x="410721" y="206311"/>
                    </a:cubicBezTo>
                    <a:cubicBezTo>
                      <a:pt x="410721" y="206311"/>
                      <a:pt x="410721" y="206311"/>
                      <a:pt x="410721" y="206311"/>
                    </a:cubicBezTo>
                    <a:cubicBezTo>
                      <a:pt x="410928" y="206103"/>
                      <a:pt x="411136" y="205827"/>
                      <a:pt x="411343" y="205620"/>
                    </a:cubicBezTo>
                    <a:cubicBezTo>
                      <a:pt x="411412" y="205551"/>
                      <a:pt x="411550" y="205413"/>
                      <a:pt x="411619" y="205344"/>
                    </a:cubicBezTo>
                    <a:cubicBezTo>
                      <a:pt x="411619" y="205344"/>
                      <a:pt x="411619" y="205344"/>
                      <a:pt x="411619" y="205344"/>
                    </a:cubicBezTo>
                    <a:cubicBezTo>
                      <a:pt x="411619" y="205344"/>
                      <a:pt x="411619" y="205344"/>
                      <a:pt x="411619" y="205344"/>
                    </a:cubicBezTo>
                    <a:cubicBezTo>
                      <a:pt x="411895" y="205068"/>
                      <a:pt x="412102" y="204792"/>
                      <a:pt x="412378" y="204516"/>
                    </a:cubicBezTo>
                    <a:cubicBezTo>
                      <a:pt x="412447" y="204447"/>
                      <a:pt x="412447" y="204447"/>
                      <a:pt x="412516" y="204378"/>
                    </a:cubicBezTo>
                    <a:cubicBezTo>
                      <a:pt x="412723" y="204101"/>
                      <a:pt x="412931" y="203894"/>
                      <a:pt x="413138" y="203618"/>
                    </a:cubicBezTo>
                    <a:cubicBezTo>
                      <a:pt x="413207" y="203549"/>
                      <a:pt x="413207" y="203480"/>
                      <a:pt x="413276" y="203411"/>
                    </a:cubicBezTo>
                    <a:cubicBezTo>
                      <a:pt x="413276" y="203411"/>
                      <a:pt x="413345" y="203342"/>
                      <a:pt x="413345" y="203342"/>
                    </a:cubicBezTo>
                    <a:cubicBezTo>
                      <a:pt x="413345" y="203342"/>
                      <a:pt x="413345" y="203342"/>
                      <a:pt x="413345" y="203342"/>
                    </a:cubicBezTo>
                    <a:cubicBezTo>
                      <a:pt x="413552" y="203066"/>
                      <a:pt x="413828" y="202790"/>
                      <a:pt x="414035" y="202445"/>
                    </a:cubicBezTo>
                    <a:cubicBezTo>
                      <a:pt x="414035" y="202375"/>
                      <a:pt x="414104" y="202375"/>
                      <a:pt x="414104" y="202306"/>
                    </a:cubicBezTo>
                    <a:cubicBezTo>
                      <a:pt x="414104" y="202306"/>
                      <a:pt x="414104" y="202237"/>
                      <a:pt x="414173" y="202237"/>
                    </a:cubicBezTo>
                    <a:cubicBezTo>
                      <a:pt x="414173" y="202237"/>
                      <a:pt x="414173" y="202237"/>
                      <a:pt x="414173" y="202168"/>
                    </a:cubicBezTo>
                    <a:cubicBezTo>
                      <a:pt x="414380" y="201892"/>
                      <a:pt x="414587" y="201685"/>
                      <a:pt x="414794" y="201409"/>
                    </a:cubicBezTo>
                    <a:cubicBezTo>
                      <a:pt x="414794" y="201409"/>
                      <a:pt x="414864" y="201340"/>
                      <a:pt x="414864" y="201340"/>
                    </a:cubicBezTo>
                    <a:cubicBezTo>
                      <a:pt x="414864" y="201271"/>
                      <a:pt x="414933" y="201271"/>
                      <a:pt x="414933" y="201202"/>
                    </a:cubicBezTo>
                    <a:cubicBezTo>
                      <a:pt x="414933" y="201202"/>
                      <a:pt x="414933" y="201133"/>
                      <a:pt x="415002" y="201133"/>
                    </a:cubicBezTo>
                    <a:cubicBezTo>
                      <a:pt x="415278" y="200788"/>
                      <a:pt x="415554" y="200442"/>
                      <a:pt x="415761" y="200166"/>
                    </a:cubicBezTo>
                    <a:cubicBezTo>
                      <a:pt x="415761" y="200166"/>
                      <a:pt x="415761" y="200166"/>
                      <a:pt x="415761" y="200166"/>
                    </a:cubicBezTo>
                    <a:cubicBezTo>
                      <a:pt x="415830" y="200097"/>
                      <a:pt x="415899" y="200028"/>
                      <a:pt x="415899" y="199959"/>
                    </a:cubicBezTo>
                    <a:cubicBezTo>
                      <a:pt x="415968" y="199890"/>
                      <a:pt x="415968" y="199890"/>
                      <a:pt x="416037" y="199821"/>
                    </a:cubicBezTo>
                    <a:cubicBezTo>
                      <a:pt x="416175" y="199683"/>
                      <a:pt x="416244" y="199545"/>
                      <a:pt x="416382" y="199407"/>
                    </a:cubicBezTo>
                    <a:lnTo>
                      <a:pt x="416382" y="199407"/>
                    </a:lnTo>
                    <a:cubicBezTo>
                      <a:pt x="416451" y="199338"/>
                      <a:pt x="416520" y="199269"/>
                      <a:pt x="416589" y="199200"/>
                    </a:cubicBezTo>
                    <a:cubicBezTo>
                      <a:pt x="416589" y="199200"/>
                      <a:pt x="416589" y="199200"/>
                      <a:pt x="416589" y="199200"/>
                    </a:cubicBezTo>
                    <a:cubicBezTo>
                      <a:pt x="416797" y="198924"/>
                      <a:pt x="416935" y="198717"/>
                      <a:pt x="417142" y="198440"/>
                    </a:cubicBezTo>
                    <a:cubicBezTo>
                      <a:pt x="417211" y="198302"/>
                      <a:pt x="417280" y="198233"/>
                      <a:pt x="417418" y="198095"/>
                    </a:cubicBezTo>
                    <a:cubicBezTo>
                      <a:pt x="417418" y="198095"/>
                      <a:pt x="417418" y="198095"/>
                      <a:pt x="417418" y="198026"/>
                    </a:cubicBezTo>
                    <a:cubicBezTo>
                      <a:pt x="417694" y="197681"/>
                      <a:pt x="417970" y="197336"/>
                      <a:pt x="418177" y="196922"/>
                    </a:cubicBezTo>
                    <a:cubicBezTo>
                      <a:pt x="418246" y="196853"/>
                      <a:pt x="418246" y="196784"/>
                      <a:pt x="418315" y="196715"/>
                    </a:cubicBezTo>
                    <a:cubicBezTo>
                      <a:pt x="418453" y="196577"/>
                      <a:pt x="418591" y="196369"/>
                      <a:pt x="418660" y="196231"/>
                    </a:cubicBezTo>
                    <a:cubicBezTo>
                      <a:pt x="412171" y="187602"/>
                      <a:pt x="404094" y="180284"/>
                      <a:pt x="394912" y="174623"/>
                    </a:cubicBezTo>
                    <a:cubicBezTo>
                      <a:pt x="394843" y="174692"/>
                      <a:pt x="394843" y="174761"/>
                      <a:pt x="394774" y="174761"/>
                    </a:cubicBezTo>
                    <a:cubicBezTo>
                      <a:pt x="394774" y="174830"/>
                      <a:pt x="394705" y="174830"/>
                      <a:pt x="394705" y="174899"/>
                    </a:cubicBezTo>
                    <a:cubicBezTo>
                      <a:pt x="394636" y="175037"/>
                      <a:pt x="394498" y="175244"/>
                      <a:pt x="394429" y="175383"/>
                    </a:cubicBezTo>
                    <a:cubicBezTo>
                      <a:pt x="394429" y="175383"/>
                      <a:pt x="394429" y="175452"/>
                      <a:pt x="394360" y="175452"/>
                    </a:cubicBezTo>
                    <a:cubicBezTo>
                      <a:pt x="394291" y="175521"/>
                      <a:pt x="394222" y="175659"/>
                      <a:pt x="394153" y="175728"/>
                    </a:cubicBezTo>
                    <a:cubicBezTo>
                      <a:pt x="393739" y="175452"/>
                      <a:pt x="393255" y="175175"/>
                      <a:pt x="392841" y="174968"/>
                    </a:cubicBezTo>
                    <a:cubicBezTo>
                      <a:pt x="380346" y="166960"/>
                      <a:pt x="365365" y="162956"/>
                      <a:pt x="350177" y="163025"/>
                    </a:cubicBezTo>
                    <a:lnTo>
                      <a:pt x="350177" y="163025"/>
                    </a:lnTo>
                    <a:close/>
                    <a:moveTo>
                      <a:pt x="395533" y="174209"/>
                    </a:moveTo>
                    <a:cubicBezTo>
                      <a:pt x="395533" y="174209"/>
                      <a:pt x="395533" y="174209"/>
                      <a:pt x="395533" y="174209"/>
                    </a:cubicBezTo>
                    <a:lnTo>
                      <a:pt x="395533" y="174209"/>
                    </a:lnTo>
                    <a:cubicBezTo>
                      <a:pt x="395533" y="174209"/>
                      <a:pt x="395533" y="174209"/>
                      <a:pt x="395533" y="174209"/>
                    </a:cubicBezTo>
                    <a:lnTo>
                      <a:pt x="395533" y="174209"/>
                    </a:lnTo>
                    <a:close/>
                    <a:moveTo>
                      <a:pt x="377791" y="193470"/>
                    </a:moveTo>
                    <a:cubicBezTo>
                      <a:pt x="377722" y="193539"/>
                      <a:pt x="377653" y="193539"/>
                      <a:pt x="377584" y="193608"/>
                    </a:cubicBezTo>
                    <a:cubicBezTo>
                      <a:pt x="377584" y="193608"/>
                      <a:pt x="377584" y="193608"/>
                      <a:pt x="377584" y="193608"/>
                    </a:cubicBezTo>
                    <a:cubicBezTo>
                      <a:pt x="377515" y="193677"/>
                      <a:pt x="377446" y="193677"/>
                      <a:pt x="377377" y="193746"/>
                    </a:cubicBezTo>
                    <a:cubicBezTo>
                      <a:pt x="377170" y="193953"/>
                      <a:pt x="376894" y="194091"/>
                      <a:pt x="376618" y="194298"/>
                    </a:cubicBezTo>
                    <a:cubicBezTo>
                      <a:pt x="376618" y="194298"/>
                      <a:pt x="376618" y="194298"/>
                      <a:pt x="376618" y="194298"/>
                    </a:cubicBezTo>
                    <a:cubicBezTo>
                      <a:pt x="376618" y="194298"/>
                      <a:pt x="376618" y="194298"/>
                      <a:pt x="376618" y="194298"/>
                    </a:cubicBezTo>
                    <a:cubicBezTo>
                      <a:pt x="376411" y="194436"/>
                      <a:pt x="376134" y="194644"/>
                      <a:pt x="375927" y="194782"/>
                    </a:cubicBezTo>
                    <a:cubicBezTo>
                      <a:pt x="375927" y="194782"/>
                      <a:pt x="375927" y="194782"/>
                      <a:pt x="375858" y="194782"/>
                    </a:cubicBezTo>
                    <a:cubicBezTo>
                      <a:pt x="375651" y="194920"/>
                      <a:pt x="375444" y="195058"/>
                      <a:pt x="375237" y="195196"/>
                    </a:cubicBezTo>
                    <a:cubicBezTo>
                      <a:pt x="375237" y="195196"/>
                      <a:pt x="375168" y="195265"/>
                      <a:pt x="375168" y="195265"/>
                    </a:cubicBezTo>
                    <a:cubicBezTo>
                      <a:pt x="375099" y="195334"/>
                      <a:pt x="375030" y="195334"/>
                      <a:pt x="375030" y="195334"/>
                    </a:cubicBezTo>
                    <a:cubicBezTo>
                      <a:pt x="374961" y="195334"/>
                      <a:pt x="374961" y="195403"/>
                      <a:pt x="374892" y="195403"/>
                    </a:cubicBezTo>
                    <a:cubicBezTo>
                      <a:pt x="374063" y="195955"/>
                      <a:pt x="373166" y="196507"/>
                      <a:pt x="372337" y="197060"/>
                    </a:cubicBezTo>
                    <a:cubicBezTo>
                      <a:pt x="372337" y="197060"/>
                      <a:pt x="372268" y="197060"/>
                      <a:pt x="372268" y="197129"/>
                    </a:cubicBezTo>
                    <a:cubicBezTo>
                      <a:pt x="372199" y="197198"/>
                      <a:pt x="372130" y="197198"/>
                      <a:pt x="371992" y="197267"/>
                    </a:cubicBezTo>
                    <a:cubicBezTo>
                      <a:pt x="371992" y="197267"/>
                      <a:pt x="371923" y="197267"/>
                      <a:pt x="371923" y="197336"/>
                    </a:cubicBezTo>
                    <a:cubicBezTo>
                      <a:pt x="371923" y="197336"/>
                      <a:pt x="371923" y="197336"/>
                      <a:pt x="371923" y="197336"/>
                    </a:cubicBezTo>
                    <a:cubicBezTo>
                      <a:pt x="371716" y="197474"/>
                      <a:pt x="371440" y="197612"/>
                      <a:pt x="371233" y="197750"/>
                    </a:cubicBezTo>
                    <a:lnTo>
                      <a:pt x="371233" y="197750"/>
                    </a:lnTo>
                    <a:cubicBezTo>
                      <a:pt x="371233" y="197750"/>
                      <a:pt x="371233" y="197750"/>
                      <a:pt x="371233" y="197750"/>
                    </a:cubicBezTo>
                    <a:cubicBezTo>
                      <a:pt x="371164" y="197819"/>
                      <a:pt x="371095" y="197819"/>
                      <a:pt x="371026" y="197888"/>
                    </a:cubicBezTo>
                    <a:cubicBezTo>
                      <a:pt x="371026" y="197888"/>
                      <a:pt x="371026" y="197888"/>
                      <a:pt x="370957" y="197888"/>
                    </a:cubicBezTo>
                    <a:cubicBezTo>
                      <a:pt x="370473" y="198164"/>
                      <a:pt x="369990" y="198440"/>
                      <a:pt x="369576" y="198717"/>
                    </a:cubicBezTo>
                    <a:cubicBezTo>
                      <a:pt x="369576" y="198717"/>
                      <a:pt x="369576" y="198717"/>
                      <a:pt x="369507" y="198717"/>
                    </a:cubicBezTo>
                    <a:cubicBezTo>
                      <a:pt x="369438" y="198786"/>
                      <a:pt x="369369" y="198786"/>
                      <a:pt x="369300" y="198855"/>
                    </a:cubicBezTo>
                    <a:cubicBezTo>
                      <a:pt x="369093" y="198924"/>
                      <a:pt x="368955" y="199062"/>
                      <a:pt x="368748" y="199131"/>
                    </a:cubicBezTo>
                    <a:cubicBezTo>
                      <a:pt x="368679" y="199200"/>
                      <a:pt x="368609" y="199200"/>
                      <a:pt x="368540" y="199269"/>
                    </a:cubicBezTo>
                    <a:cubicBezTo>
                      <a:pt x="368540" y="199269"/>
                      <a:pt x="368540" y="199269"/>
                      <a:pt x="368540" y="199269"/>
                    </a:cubicBezTo>
                    <a:cubicBezTo>
                      <a:pt x="368333" y="199407"/>
                      <a:pt x="368126" y="199476"/>
                      <a:pt x="367919" y="199614"/>
                    </a:cubicBezTo>
                    <a:cubicBezTo>
                      <a:pt x="367919" y="199614"/>
                      <a:pt x="367919" y="199614"/>
                      <a:pt x="367919" y="199614"/>
                    </a:cubicBezTo>
                    <a:cubicBezTo>
                      <a:pt x="367574" y="199821"/>
                      <a:pt x="367229" y="199959"/>
                      <a:pt x="366884" y="200166"/>
                    </a:cubicBezTo>
                    <a:cubicBezTo>
                      <a:pt x="366400" y="200373"/>
                      <a:pt x="365917" y="200650"/>
                      <a:pt x="365434" y="200857"/>
                    </a:cubicBezTo>
                    <a:cubicBezTo>
                      <a:pt x="365434" y="200857"/>
                      <a:pt x="365365" y="200857"/>
                      <a:pt x="365365" y="200926"/>
                    </a:cubicBezTo>
                    <a:cubicBezTo>
                      <a:pt x="365296" y="200926"/>
                      <a:pt x="365227" y="200995"/>
                      <a:pt x="365158" y="200995"/>
                    </a:cubicBezTo>
                    <a:cubicBezTo>
                      <a:pt x="364951" y="201064"/>
                      <a:pt x="364813" y="201133"/>
                      <a:pt x="364605" y="201271"/>
                    </a:cubicBezTo>
                    <a:cubicBezTo>
                      <a:pt x="364605" y="201271"/>
                      <a:pt x="364536" y="201271"/>
                      <a:pt x="364536" y="201340"/>
                    </a:cubicBezTo>
                    <a:cubicBezTo>
                      <a:pt x="364467" y="201340"/>
                      <a:pt x="364398" y="201409"/>
                      <a:pt x="364329" y="201409"/>
                    </a:cubicBezTo>
                    <a:cubicBezTo>
                      <a:pt x="364122" y="201478"/>
                      <a:pt x="363915" y="201547"/>
                      <a:pt x="363777" y="201685"/>
                    </a:cubicBezTo>
                    <a:cubicBezTo>
                      <a:pt x="363708" y="201685"/>
                      <a:pt x="363639" y="201754"/>
                      <a:pt x="363570" y="201754"/>
                    </a:cubicBezTo>
                    <a:cubicBezTo>
                      <a:pt x="363570" y="201754"/>
                      <a:pt x="363570" y="201754"/>
                      <a:pt x="363570" y="201754"/>
                    </a:cubicBezTo>
                    <a:cubicBezTo>
                      <a:pt x="363087" y="201961"/>
                      <a:pt x="362603" y="202168"/>
                      <a:pt x="362051" y="202375"/>
                    </a:cubicBezTo>
                    <a:cubicBezTo>
                      <a:pt x="361982" y="202375"/>
                      <a:pt x="361913" y="202445"/>
                      <a:pt x="361913" y="202445"/>
                    </a:cubicBezTo>
                    <a:cubicBezTo>
                      <a:pt x="361913" y="202445"/>
                      <a:pt x="361913" y="202445"/>
                      <a:pt x="361844" y="202445"/>
                    </a:cubicBezTo>
                    <a:cubicBezTo>
                      <a:pt x="361361" y="202652"/>
                      <a:pt x="360808" y="202859"/>
                      <a:pt x="360325" y="202997"/>
                    </a:cubicBezTo>
                    <a:cubicBezTo>
                      <a:pt x="360325" y="202997"/>
                      <a:pt x="360256" y="202997"/>
                      <a:pt x="360256" y="202997"/>
                    </a:cubicBezTo>
                    <a:cubicBezTo>
                      <a:pt x="360187" y="202997"/>
                      <a:pt x="360187" y="202997"/>
                      <a:pt x="360118" y="203066"/>
                    </a:cubicBezTo>
                    <a:cubicBezTo>
                      <a:pt x="360118" y="203066"/>
                      <a:pt x="360049" y="203066"/>
                      <a:pt x="360049" y="203066"/>
                    </a:cubicBezTo>
                    <a:cubicBezTo>
                      <a:pt x="360049" y="203066"/>
                      <a:pt x="360049" y="203066"/>
                      <a:pt x="359980" y="203066"/>
                    </a:cubicBezTo>
                    <a:cubicBezTo>
                      <a:pt x="359773" y="203135"/>
                      <a:pt x="359635" y="203204"/>
                      <a:pt x="359428" y="203273"/>
                    </a:cubicBezTo>
                    <a:cubicBezTo>
                      <a:pt x="359428" y="203273"/>
                      <a:pt x="359359" y="203273"/>
                      <a:pt x="359359" y="203273"/>
                    </a:cubicBezTo>
                    <a:cubicBezTo>
                      <a:pt x="359290" y="203273"/>
                      <a:pt x="359221" y="203342"/>
                      <a:pt x="359152" y="203342"/>
                    </a:cubicBezTo>
                    <a:cubicBezTo>
                      <a:pt x="358945" y="203411"/>
                      <a:pt x="358737" y="203480"/>
                      <a:pt x="358530" y="203549"/>
                    </a:cubicBezTo>
                    <a:cubicBezTo>
                      <a:pt x="358461" y="203549"/>
                      <a:pt x="358392" y="203618"/>
                      <a:pt x="358323" y="203618"/>
                    </a:cubicBezTo>
                    <a:cubicBezTo>
                      <a:pt x="358323" y="203618"/>
                      <a:pt x="358323" y="203618"/>
                      <a:pt x="358323" y="203618"/>
                    </a:cubicBezTo>
                    <a:cubicBezTo>
                      <a:pt x="358116" y="203687"/>
                      <a:pt x="357909" y="203756"/>
                      <a:pt x="357633" y="203825"/>
                    </a:cubicBezTo>
                    <a:cubicBezTo>
                      <a:pt x="357564" y="203825"/>
                      <a:pt x="357495" y="203894"/>
                      <a:pt x="357426" y="203894"/>
                    </a:cubicBezTo>
                    <a:cubicBezTo>
                      <a:pt x="357426" y="203894"/>
                      <a:pt x="357357" y="203894"/>
                      <a:pt x="357357" y="203894"/>
                    </a:cubicBezTo>
                    <a:cubicBezTo>
                      <a:pt x="357150" y="203963"/>
                      <a:pt x="356942" y="204032"/>
                      <a:pt x="356666" y="204101"/>
                    </a:cubicBezTo>
                    <a:cubicBezTo>
                      <a:pt x="356597" y="204101"/>
                      <a:pt x="356597" y="204101"/>
                      <a:pt x="356528" y="204170"/>
                    </a:cubicBezTo>
                    <a:cubicBezTo>
                      <a:pt x="356528" y="204170"/>
                      <a:pt x="356528" y="204170"/>
                      <a:pt x="356459" y="204170"/>
                    </a:cubicBezTo>
                    <a:cubicBezTo>
                      <a:pt x="356252" y="204239"/>
                      <a:pt x="356045" y="204308"/>
                      <a:pt x="355769" y="204378"/>
                    </a:cubicBezTo>
                    <a:cubicBezTo>
                      <a:pt x="355700" y="204378"/>
                      <a:pt x="355631" y="204378"/>
                      <a:pt x="355631" y="204447"/>
                    </a:cubicBezTo>
                    <a:cubicBezTo>
                      <a:pt x="355631" y="204447"/>
                      <a:pt x="355562" y="204447"/>
                      <a:pt x="355562" y="204447"/>
                    </a:cubicBezTo>
                    <a:cubicBezTo>
                      <a:pt x="355286" y="204516"/>
                      <a:pt x="354940" y="204654"/>
                      <a:pt x="354664" y="204723"/>
                    </a:cubicBezTo>
                    <a:cubicBezTo>
                      <a:pt x="354595" y="204723"/>
                      <a:pt x="354526" y="204792"/>
                      <a:pt x="354457" y="204792"/>
                    </a:cubicBezTo>
                    <a:cubicBezTo>
                      <a:pt x="354319" y="204861"/>
                      <a:pt x="354112" y="204861"/>
                      <a:pt x="353974" y="204930"/>
                    </a:cubicBezTo>
                    <a:cubicBezTo>
                      <a:pt x="353905" y="204930"/>
                      <a:pt x="353836" y="204999"/>
                      <a:pt x="353767" y="204999"/>
                    </a:cubicBezTo>
                    <a:cubicBezTo>
                      <a:pt x="353560" y="205068"/>
                      <a:pt x="353353" y="205137"/>
                      <a:pt x="353076" y="205206"/>
                    </a:cubicBezTo>
                    <a:cubicBezTo>
                      <a:pt x="353007" y="205206"/>
                      <a:pt x="352938" y="205275"/>
                      <a:pt x="352869" y="205275"/>
                    </a:cubicBezTo>
                    <a:cubicBezTo>
                      <a:pt x="352662" y="205344"/>
                      <a:pt x="352455" y="205413"/>
                      <a:pt x="352248" y="205413"/>
                    </a:cubicBezTo>
                    <a:cubicBezTo>
                      <a:pt x="352248" y="205413"/>
                      <a:pt x="352248" y="205413"/>
                      <a:pt x="352248" y="205413"/>
                    </a:cubicBezTo>
                    <a:cubicBezTo>
                      <a:pt x="352179" y="205413"/>
                      <a:pt x="352110" y="205482"/>
                      <a:pt x="352041" y="205482"/>
                    </a:cubicBezTo>
                    <a:cubicBezTo>
                      <a:pt x="352041" y="205482"/>
                      <a:pt x="352041" y="205482"/>
                      <a:pt x="352041" y="205482"/>
                    </a:cubicBezTo>
                    <a:cubicBezTo>
                      <a:pt x="351834" y="205551"/>
                      <a:pt x="351558" y="205620"/>
                      <a:pt x="351351" y="205620"/>
                    </a:cubicBezTo>
                    <a:cubicBezTo>
                      <a:pt x="351351" y="205620"/>
                      <a:pt x="351351" y="205620"/>
                      <a:pt x="351351" y="205620"/>
                    </a:cubicBezTo>
                    <a:cubicBezTo>
                      <a:pt x="351282" y="205620"/>
                      <a:pt x="351212" y="205620"/>
                      <a:pt x="351143" y="205689"/>
                    </a:cubicBezTo>
                    <a:cubicBezTo>
                      <a:pt x="350936" y="205758"/>
                      <a:pt x="350729" y="205758"/>
                      <a:pt x="350522" y="205827"/>
                    </a:cubicBezTo>
                    <a:cubicBezTo>
                      <a:pt x="350453" y="205827"/>
                      <a:pt x="350384" y="205827"/>
                      <a:pt x="350315" y="205896"/>
                    </a:cubicBezTo>
                    <a:cubicBezTo>
                      <a:pt x="350315" y="205896"/>
                      <a:pt x="350315" y="205896"/>
                      <a:pt x="350246" y="205896"/>
                    </a:cubicBezTo>
                    <a:cubicBezTo>
                      <a:pt x="350177" y="205896"/>
                      <a:pt x="350039" y="205965"/>
                      <a:pt x="349970" y="205965"/>
                    </a:cubicBezTo>
                    <a:cubicBezTo>
                      <a:pt x="358461" y="200166"/>
                      <a:pt x="367850" y="195955"/>
                      <a:pt x="377791" y="193470"/>
                    </a:cubicBezTo>
                    <a:lnTo>
                      <a:pt x="377791" y="193470"/>
                    </a:lnTo>
                    <a:close/>
                    <a:moveTo>
                      <a:pt x="81351" y="212524"/>
                    </a:moveTo>
                    <a:cubicBezTo>
                      <a:pt x="67199" y="229714"/>
                      <a:pt x="46972" y="240828"/>
                      <a:pt x="24880" y="243452"/>
                    </a:cubicBezTo>
                    <a:cubicBezTo>
                      <a:pt x="30817" y="234684"/>
                      <a:pt x="38618" y="227297"/>
                      <a:pt x="47938" y="221982"/>
                    </a:cubicBezTo>
                    <a:lnTo>
                      <a:pt x="47938" y="221982"/>
                    </a:lnTo>
                    <a:cubicBezTo>
                      <a:pt x="58293" y="215906"/>
                      <a:pt x="69753" y="212800"/>
                      <a:pt x="81351" y="212524"/>
                    </a:cubicBezTo>
                    <a:lnTo>
                      <a:pt x="81351" y="212524"/>
                    </a:lnTo>
                    <a:close/>
                    <a:moveTo>
                      <a:pt x="172133" y="264577"/>
                    </a:moveTo>
                    <a:cubicBezTo>
                      <a:pt x="132921" y="264370"/>
                      <a:pt x="98472" y="290672"/>
                      <a:pt x="88324" y="328504"/>
                    </a:cubicBezTo>
                    <a:cubicBezTo>
                      <a:pt x="86184" y="336581"/>
                      <a:pt x="85217" y="344865"/>
                      <a:pt x="85424" y="353219"/>
                    </a:cubicBezTo>
                    <a:cubicBezTo>
                      <a:pt x="85424" y="353219"/>
                      <a:pt x="85424" y="353219"/>
                      <a:pt x="85424" y="353219"/>
                    </a:cubicBezTo>
                    <a:cubicBezTo>
                      <a:pt x="85701" y="363988"/>
                      <a:pt x="88048" y="374689"/>
                      <a:pt x="92259" y="384630"/>
                    </a:cubicBezTo>
                    <a:cubicBezTo>
                      <a:pt x="92328" y="384630"/>
                      <a:pt x="92397" y="384630"/>
                      <a:pt x="92466" y="384630"/>
                    </a:cubicBezTo>
                    <a:cubicBezTo>
                      <a:pt x="92466" y="384630"/>
                      <a:pt x="92466" y="384630"/>
                      <a:pt x="92466" y="384630"/>
                    </a:cubicBezTo>
                    <a:cubicBezTo>
                      <a:pt x="92811" y="384630"/>
                      <a:pt x="93157" y="384561"/>
                      <a:pt x="93433" y="384561"/>
                    </a:cubicBezTo>
                    <a:cubicBezTo>
                      <a:pt x="93571" y="384561"/>
                      <a:pt x="93640" y="384561"/>
                      <a:pt x="93778" y="384561"/>
                    </a:cubicBezTo>
                    <a:cubicBezTo>
                      <a:pt x="93778" y="384561"/>
                      <a:pt x="93778" y="384561"/>
                      <a:pt x="93847" y="384561"/>
                    </a:cubicBezTo>
                    <a:cubicBezTo>
                      <a:pt x="94192" y="384492"/>
                      <a:pt x="94537" y="384492"/>
                      <a:pt x="94813" y="384423"/>
                    </a:cubicBezTo>
                    <a:cubicBezTo>
                      <a:pt x="94951" y="384423"/>
                      <a:pt x="95020" y="384423"/>
                      <a:pt x="95159" y="384354"/>
                    </a:cubicBezTo>
                    <a:cubicBezTo>
                      <a:pt x="96401" y="384216"/>
                      <a:pt x="97575" y="384009"/>
                      <a:pt x="98817" y="383871"/>
                    </a:cubicBezTo>
                    <a:cubicBezTo>
                      <a:pt x="98817" y="383871"/>
                      <a:pt x="98886" y="383871"/>
                      <a:pt x="98886" y="383871"/>
                    </a:cubicBezTo>
                    <a:cubicBezTo>
                      <a:pt x="99025" y="383871"/>
                      <a:pt x="99094" y="383802"/>
                      <a:pt x="99232" y="383802"/>
                    </a:cubicBezTo>
                    <a:cubicBezTo>
                      <a:pt x="99301" y="383802"/>
                      <a:pt x="99370" y="383802"/>
                      <a:pt x="99508" y="383733"/>
                    </a:cubicBezTo>
                    <a:cubicBezTo>
                      <a:pt x="99508" y="383733"/>
                      <a:pt x="99508" y="383733"/>
                      <a:pt x="99508" y="383733"/>
                    </a:cubicBezTo>
                    <a:lnTo>
                      <a:pt x="99577" y="383733"/>
                    </a:lnTo>
                    <a:cubicBezTo>
                      <a:pt x="99853" y="383664"/>
                      <a:pt x="100198" y="383664"/>
                      <a:pt x="100474" y="383594"/>
                    </a:cubicBezTo>
                    <a:cubicBezTo>
                      <a:pt x="100474" y="383594"/>
                      <a:pt x="100474" y="383594"/>
                      <a:pt x="100474" y="383594"/>
                    </a:cubicBezTo>
                    <a:cubicBezTo>
                      <a:pt x="100820" y="383525"/>
                      <a:pt x="101165" y="383456"/>
                      <a:pt x="101441" y="383387"/>
                    </a:cubicBezTo>
                    <a:cubicBezTo>
                      <a:pt x="101579" y="383387"/>
                      <a:pt x="101648" y="383318"/>
                      <a:pt x="101786" y="383318"/>
                    </a:cubicBezTo>
                    <a:cubicBezTo>
                      <a:pt x="101855" y="383318"/>
                      <a:pt x="101855" y="383318"/>
                      <a:pt x="101924" y="383318"/>
                    </a:cubicBezTo>
                    <a:cubicBezTo>
                      <a:pt x="101993" y="383318"/>
                      <a:pt x="102062" y="383318"/>
                      <a:pt x="102131" y="383249"/>
                    </a:cubicBezTo>
                    <a:cubicBezTo>
                      <a:pt x="102131" y="383249"/>
                      <a:pt x="102200" y="383249"/>
                      <a:pt x="102200" y="383249"/>
                    </a:cubicBezTo>
                    <a:cubicBezTo>
                      <a:pt x="102476" y="383180"/>
                      <a:pt x="102753" y="383111"/>
                      <a:pt x="103029" y="383111"/>
                    </a:cubicBezTo>
                    <a:lnTo>
                      <a:pt x="103098" y="383111"/>
                    </a:lnTo>
                    <a:cubicBezTo>
                      <a:pt x="103374" y="383042"/>
                      <a:pt x="103650" y="382973"/>
                      <a:pt x="103926" y="382973"/>
                    </a:cubicBezTo>
                    <a:lnTo>
                      <a:pt x="103995" y="382973"/>
                    </a:lnTo>
                    <a:cubicBezTo>
                      <a:pt x="104064" y="382973"/>
                      <a:pt x="104133" y="382973"/>
                      <a:pt x="104202" y="382904"/>
                    </a:cubicBezTo>
                    <a:cubicBezTo>
                      <a:pt x="104616" y="382835"/>
                      <a:pt x="105031" y="382697"/>
                      <a:pt x="105445" y="382628"/>
                    </a:cubicBezTo>
                    <a:lnTo>
                      <a:pt x="105376" y="382628"/>
                    </a:lnTo>
                    <a:cubicBezTo>
                      <a:pt x="105514" y="382628"/>
                      <a:pt x="105583" y="382559"/>
                      <a:pt x="105721" y="382559"/>
                    </a:cubicBezTo>
                    <a:cubicBezTo>
                      <a:pt x="105721" y="382559"/>
                      <a:pt x="105721" y="382559"/>
                      <a:pt x="105721" y="382559"/>
                    </a:cubicBezTo>
                    <a:cubicBezTo>
                      <a:pt x="106480" y="382352"/>
                      <a:pt x="107240" y="382214"/>
                      <a:pt x="107999" y="382007"/>
                    </a:cubicBezTo>
                    <a:cubicBezTo>
                      <a:pt x="107999" y="382007"/>
                      <a:pt x="108068" y="382007"/>
                      <a:pt x="108068" y="382007"/>
                    </a:cubicBezTo>
                    <a:cubicBezTo>
                      <a:pt x="108137" y="382007"/>
                      <a:pt x="108206" y="381938"/>
                      <a:pt x="108344" y="381938"/>
                    </a:cubicBezTo>
                    <a:lnTo>
                      <a:pt x="108413" y="381938"/>
                    </a:lnTo>
                    <a:cubicBezTo>
                      <a:pt x="108690" y="381869"/>
                      <a:pt x="109035" y="381800"/>
                      <a:pt x="109311" y="381731"/>
                    </a:cubicBezTo>
                    <a:cubicBezTo>
                      <a:pt x="109311" y="381731"/>
                      <a:pt x="109311" y="381731"/>
                      <a:pt x="109311" y="381731"/>
                    </a:cubicBezTo>
                    <a:cubicBezTo>
                      <a:pt x="110277" y="381454"/>
                      <a:pt x="111244" y="381178"/>
                      <a:pt x="112210" y="380902"/>
                    </a:cubicBezTo>
                    <a:cubicBezTo>
                      <a:pt x="112210" y="380902"/>
                      <a:pt x="112210" y="380902"/>
                      <a:pt x="112210" y="380902"/>
                    </a:cubicBezTo>
                    <a:cubicBezTo>
                      <a:pt x="112970" y="380695"/>
                      <a:pt x="113660" y="380419"/>
                      <a:pt x="114420" y="380212"/>
                    </a:cubicBezTo>
                    <a:lnTo>
                      <a:pt x="114489" y="380212"/>
                    </a:lnTo>
                    <a:cubicBezTo>
                      <a:pt x="114558" y="380212"/>
                      <a:pt x="114696" y="380143"/>
                      <a:pt x="114765" y="380143"/>
                    </a:cubicBezTo>
                    <a:cubicBezTo>
                      <a:pt x="114765" y="380143"/>
                      <a:pt x="114765" y="380143"/>
                      <a:pt x="114765" y="380143"/>
                    </a:cubicBezTo>
                    <a:cubicBezTo>
                      <a:pt x="115110" y="380074"/>
                      <a:pt x="115386" y="379936"/>
                      <a:pt x="115731" y="379798"/>
                    </a:cubicBezTo>
                    <a:cubicBezTo>
                      <a:pt x="115869" y="379729"/>
                      <a:pt x="115938" y="379729"/>
                      <a:pt x="116076" y="379659"/>
                    </a:cubicBezTo>
                    <a:cubicBezTo>
                      <a:pt x="116076" y="379659"/>
                      <a:pt x="116076" y="379659"/>
                      <a:pt x="116076" y="379659"/>
                    </a:cubicBezTo>
                    <a:cubicBezTo>
                      <a:pt x="117250" y="379245"/>
                      <a:pt x="118424" y="378831"/>
                      <a:pt x="119528" y="378417"/>
                    </a:cubicBezTo>
                    <a:cubicBezTo>
                      <a:pt x="119528" y="378417"/>
                      <a:pt x="119528" y="378417"/>
                      <a:pt x="119528" y="378417"/>
                    </a:cubicBezTo>
                    <a:cubicBezTo>
                      <a:pt x="120080" y="378210"/>
                      <a:pt x="120564" y="378003"/>
                      <a:pt x="121116" y="377796"/>
                    </a:cubicBezTo>
                    <a:lnTo>
                      <a:pt x="121116" y="377796"/>
                    </a:lnTo>
                    <a:cubicBezTo>
                      <a:pt x="121392" y="377657"/>
                      <a:pt x="121737" y="377588"/>
                      <a:pt x="122014" y="377450"/>
                    </a:cubicBezTo>
                    <a:lnTo>
                      <a:pt x="122083" y="377450"/>
                    </a:lnTo>
                    <a:cubicBezTo>
                      <a:pt x="122152" y="377381"/>
                      <a:pt x="122290" y="377381"/>
                      <a:pt x="122359" y="377312"/>
                    </a:cubicBezTo>
                    <a:cubicBezTo>
                      <a:pt x="122359" y="377312"/>
                      <a:pt x="122359" y="377312"/>
                      <a:pt x="122359" y="377312"/>
                    </a:cubicBezTo>
                    <a:cubicBezTo>
                      <a:pt x="122635" y="377174"/>
                      <a:pt x="122980" y="377036"/>
                      <a:pt x="123256" y="376898"/>
                    </a:cubicBezTo>
                    <a:cubicBezTo>
                      <a:pt x="123325" y="376829"/>
                      <a:pt x="123463" y="376829"/>
                      <a:pt x="123532" y="376760"/>
                    </a:cubicBezTo>
                    <a:cubicBezTo>
                      <a:pt x="123532" y="376760"/>
                      <a:pt x="123532" y="376760"/>
                      <a:pt x="123601" y="376760"/>
                    </a:cubicBezTo>
                    <a:cubicBezTo>
                      <a:pt x="123877" y="376622"/>
                      <a:pt x="124223" y="376484"/>
                      <a:pt x="124499" y="376346"/>
                    </a:cubicBezTo>
                    <a:cubicBezTo>
                      <a:pt x="124499" y="376346"/>
                      <a:pt x="124568" y="376346"/>
                      <a:pt x="124568" y="376346"/>
                    </a:cubicBezTo>
                    <a:cubicBezTo>
                      <a:pt x="124637" y="376346"/>
                      <a:pt x="124706" y="376277"/>
                      <a:pt x="124775" y="376277"/>
                    </a:cubicBezTo>
                    <a:lnTo>
                      <a:pt x="124844" y="376208"/>
                    </a:lnTo>
                    <a:cubicBezTo>
                      <a:pt x="125120" y="376070"/>
                      <a:pt x="125396" y="375932"/>
                      <a:pt x="125672" y="375863"/>
                    </a:cubicBezTo>
                    <a:cubicBezTo>
                      <a:pt x="125672" y="375863"/>
                      <a:pt x="125672" y="375863"/>
                      <a:pt x="125672" y="375863"/>
                    </a:cubicBezTo>
                    <a:cubicBezTo>
                      <a:pt x="125741" y="375793"/>
                      <a:pt x="125879" y="375793"/>
                      <a:pt x="125949" y="375724"/>
                    </a:cubicBezTo>
                    <a:cubicBezTo>
                      <a:pt x="125949" y="375724"/>
                      <a:pt x="125949" y="375724"/>
                      <a:pt x="126018" y="375724"/>
                    </a:cubicBezTo>
                    <a:cubicBezTo>
                      <a:pt x="126708" y="375379"/>
                      <a:pt x="127398" y="375034"/>
                      <a:pt x="128089" y="374758"/>
                    </a:cubicBezTo>
                    <a:lnTo>
                      <a:pt x="128158" y="374758"/>
                    </a:lnTo>
                    <a:cubicBezTo>
                      <a:pt x="128227" y="374689"/>
                      <a:pt x="128296" y="374689"/>
                      <a:pt x="128434" y="374620"/>
                    </a:cubicBezTo>
                    <a:cubicBezTo>
                      <a:pt x="128434" y="374620"/>
                      <a:pt x="128503" y="374620"/>
                      <a:pt x="128503" y="374620"/>
                    </a:cubicBezTo>
                    <a:cubicBezTo>
                      <a:pt x="128779" y="374482"/>
                      <a:pt x="129055" y="374344"/>
                      <a:pt x="129331" y="374206"/>
                    </a:cubicBezTo>
                    <a:lnTo>
                      <a:pt x="129400" y="374206"/>
                    </a:lnTo>
                    <a:cubicBezTo>
                      <a:pt x="129469" y="374137"/>
                      <a:pt x="129538" y="374137"/>
                      <a:pt x="129607" y="374068"/>
                    </a:cubicBezTo>
                    <a:cubicBezTo>
                      <a:pt x="129607" y="374068"/>
                      <a:pt x="129607" y="374068"/>
                      <a:pt x="129676" y="374068"/>
                    </a:cubicBezTo>
                    <a:cubicBezTo>
                      <a:pt x="129745" y="373999"/>
                      <a:pt x="129884" y="373999"/>
                      <a:pt x="129953" y="373929"/>
                    </a:cubicBezTo>
                    <a:lnTo>
                      <a:pt x="130022" y="373929"/>
                    </a:lnTo>
                    <a:cubicBezTo>
                      <a:pt x="130298" y="373791"/>
                      <a:pt x="130574" y="373653"/>
                      <a:pt x="130919" y="373515"/>
                    </a:cubicBezTo>
                    <a:cubicBezTo>
                      <a:pt x="130919" y="373515"/>
                      <a:pt x="130919" y="373515"/>
                      <a:pt x="130919" y="373515"/>
                    </a:cubicBezTo>
                    <a:cubicBezTo>
                      <a:pt x="131471" y="373239"/>
                      <a:pt x="131955" y="372963"/>
                      <a:pt x="132507" y="372687"/>
                    </a:cubicBezTo>
                    <a:lnTo>
                      <a:pt x="132507" y="372687"/>
                    </a:lnTo>
                    <a:cubicBezTo>
                      <a:pt x="133059" y="372411"/>
                      <a:pt x="133612" y="372066"/>
                      <a:pt x="134164" y="371789"/>
                    </a:cubicBezTo>
                    <a:cubicBezTo>
                      <a:pt x="134233" y="371789"/>
                      <a:pt x="134302" y="371720"/>
                      <a:pt x="134302" y="371720"/>
                    </a:cubicBezTo>
                    <a:cubicBezTo>
                      <a:pt x="134371" y="371720"/>
                      <a:pt x="134371" y="371651"/>
                      <a:pt x="134440" y="371651"/>
                    </a:cubicBezTo>
                    <a:lnTo>
                      <a:pt x="134509" y="371651"/>
                    </a:lnTo>
                    <a:cubicBezTo>
                      <a:pt x="134509" y="371651"/>
                      <a:pt x="134578" y="371582"/>
                      <a:pt x="134578" y="371582"/>
                    </a:cubicBezTo>
                    <a:cubicBezTo>
                      <a:pt x="134785" y="371513"/>
                      <a:pt x="134923" y="371375"/>
                      <a:pt x="135130" y="371306"/>
                    </a:cubicBezTo>
                    <a:lnTo>
                      <a:pt x="135130" y="371306"/>
                    </a:lnTo>
                    <a:cubicBezTo>
                      <a:pt x="135268" y="371237"/>
                      <a:pt x="135406" y="371099"/>
                      <a:pt x="135614" y="371030"/>
                    </a:cubicBezTo>
                    <a:cubicBezTo>
                      <a:pt x="135614" y="371030"/>
                      <a:pt x="135614" y="371030"/>
                      <a:pt x="135614" y="371030"/>
                    </a:cubicBezTo>
                    <a:cubicBezTo>
                      <a:pt x="135614" y="371030"/>
                      <a:pt x="135614" y="371030"/>
                      <a:pt x="135683" y="371030"/>
                    </a:cubicBezTo>
                    <a:cubicBezTo>
                      <a:pt x="136028" y="370823"/>
                      <a:pt x="136442" y="370616"/>
                      <a:pt x="136787" y="370340"/>
                    </a:cubicBezTo>
                    <a:cubicBezTo>
                      <a:pt x="136787" y="370340"/>
                      <a:pt x="136787" y="370340"/>
                      <a:pt x="136787" y="370340"/>
                    </a:cubicBezTo>
                    <a:cubicBezTo>
                      <a:pt x="136787" y="370340"/>
                      <a:pt x="136856" y="370340"/>
                      <a:pt x="136856" y="370271"/>
                    </a:cubicBezTo>
                    <a:cubicBezTo>
                      <a:pt x="137201" y="370063"/>
                      <a:pt x="137547" y="369856"/>
                      <a:pt x="137892" y="369580"/>
                    </a:cubicBezTo>
                    <a:cubicBezTo>
                      <a:pt x="137892" y="369580"/>
                      <a:pt x="137892" y="369580"/>
                      <a:pt x="137892" y="369580"/>
                    </a:cubicBezTo>
                    <a:lnTo>
                      <a:pt x="137961" y="369511"/>
                    </a:lnTo>
                    <a:cubicBezTo>
                      <a:pt x="138306" y="369304"/>
                      <a:pt x="138651" y="369028"/>
                      <a:pt x="138996" y="368821"/>
                    </a:cubicBezTo>
                    <a:cubicBezTo>
                      <a:pt x="139134" y="368752"/>
                      <a:pt x="139272" y="368614"/>
                      <a:pt x="139411" y="368545"/>
                    </a:cubicBezTo>
                    <a:cubicBezTo>
                      <a:pt x="139411" y="368545"/>
                      <a:pt x="139411" y="368545"/>
                      <a:pt x="139411" y="368545"/>
                    </a:cubicBezTo>
                    <a:cubicBezTo>
                      <a:pt x="139618" y="368407"/>
                      <a:pt x="139894" y="368200"/>
                      <a:pt x="140101" y="368061"/>
                    </a:cubicBezTo>
                    <a:cubicBezTo>
                      <a:pt x="140170" y="367992"/>
                      <a:pt x="140239" y="367923"/>
                      <a:pt x="140377" y="367854"/>
                    </a:cubicBezTo>
                    <a:cubicBezTo>
                      <a:pt x="140446" y="367785"/>
                      <a:pt x="140446" y="367785"/>
                      <a:pt x="140515" y="367716"/>
                    </a:cubicBezTo>
                    <a:cubicBezTo>
                      <a:pt x="140722" y="367578"/>
                      <a:pt x="140998" y="367371"/>
                      <a:pt x="141205" y="367233"/>
                    </a:cubicBezTo>
                    <a:cubicBezTo>
                      <a:pt x="141205" y="367233"/>
                      <a:pt x="141205" y="367233"/>
                      <a:pt x="141205" y="367233"/>
                    </a:cubicBezTo>
                    <a:cubicBezTo>
                      <a:pt x="141274" y="367233"/>
                      <a:pt x="141274" y="367164"/>
                      <a:pt x="141344" y="367164"/>
                    </a:cubicBezTo>
                    <a:cubicBezTo>
                      <a:pt x="141413" y="367095"/>
                      <a:pt x="141551" y="367026"/>
                      <a:pt x="141620" y="366957"/>
                    </a:cubicBezTo>
                    <a:cubicBezTo>
                      <a:pt x="141827" y="366819"/>
                      <a:pt x="142103" y="366612"/>
                      <a:pt x="142310" y="366474"/>
                    </a:cubicBezTo>
                    <a:cubicBezTo>
                      <a:pt x="142310" y="366474"/>
                      <a:pt x="142310" y="366474"/>
                      <a:pt x="142310" y="366474"/>
                    </a:cubicBezTo>
                    <a:cubicBezTo>
                      <a:pt x="142310" y="366474"/>
                      <a:pt x="142379" y="366405"/>
                      <a:pt x="142379" y="366405"/>
                    </a:cubicBezTo>
                    <a:cubicBezTo>
                      <a:pt x="142724" y="366128"/>
                      <a:pt x="143069" y="365921"/>
                      <a:pt x="143415" y="365645"/>
                    </a:cubicBezTo>
                    <a:cubicBezTo>
                      <a:pt x="143415" y="365645"/>
                      <a:pt x="143415" y="365645"/>
                      <a:pt x="143415" y="365645"/>
                    </a:cubicBezTo>
                    <a:cubicBezTo>
                      <a:pt x="143760" y="365369"/>
                      <a:pt x="144105" y="365093"/>
                      <a:pt x="144450" y="364886"/>
                    </a:cubicBezTo>
                    <a:cubicBezTo>
                      <a:pt x="144450" y="364886"/>
                      <a:pt x="144450" y="364886"/>
                      <a:pt x="144450" y="364886"/>
                    </a:cubicBezTo>
                    <a:cubicBezTo>
                      <a:pt x="144588" y="364817"/>
                      <a:pt x="144726" y="364679"/>
                      <a:pt x="144864" y="364610"/>
                    </a:cubicBezTo>
                    <a:cubicBezTo>
                      <a:pt x="145071" y="364472"/>
                      <a:pt x="145279" y="364265"/>
                      <a:pt x="145555" y="364126"/>
                    </a:cubicBezTo>
                    <a:cubicBezTo>
                      <a:pt x="145555" y="364126"/>
                      <a:pt x="145624" y="364057"/>
                      <a:pt x="145624" y="364057"/>
                    </a:cubicBezTo>
                    <a:cubicBezTo>
                      <a:pt x="145624" y="364057"/>
                      <a:pt x="145693" y="364057"/>
                      <a:pt x="145693" y="363988"/>
                    </a:cubicBezTo>
                    <a:cubicBezTo>
                      <a:pt x="145762" y="363988"/>
                      <a:pt x="145762" y="363919"/>
                      <a:pt x="145831" y="363919"/>
                    </a:cubicBezTo>
                    <a:lnTo>
                      <a:pt x="145900" y="363850"/>
                    </a:lnTo>
                    <a:cubicBezTo>
                      <a:pt x="145900" y="363850"/>
                      <a:pt x="145969" y="363781"/>
                      <a:pt x="145969" y="363781"/>
                    </a:cubicBezTo>
                    <a:cubicBezTo>
                      <a:pt x="146452" y="363367"/>
                      <a:pt x="146935" y="363022"/>
                      <a:pt x="147419" y="362608"/>
                    </a:cubicBezTo>
                    <a:lnTo>
                      <a:pt x="147488" y="362539"/>
                    </a:lnTo>
                    <a:cubicBezTo>
                      <a:pt x="147557" y="362539"/>
                      <a:pt x="147557" y="362470"/>
                      <a:pt x="147626" y="362470"/>
                    </a:cubicBezTo>
                    <a:cubicBezTo>
                      <a:pt x="147695" y="362401"/>
                      <a:pt x="147695" y="362401"/>
                      <a:pt x="147764" y="362331"/>
                    </a:cubicBezTo>
                    <a:lnTo>
                      <a:pt x="147695" y="362401"/>
                    </a:lnTo>
                    <a:cubicBezTo>
                      <a:pt x="148040" y="362124"/>
                      <a:pt x="148385" y="361848"/>
                      <a:pt x="148730" y="361572"/>
                    </a:cubicBezTo>
                    <a:cubicBezTo>
                      <a:pt x="148730" y="361572"/>
                      <a:pt x="148730" y="361572"/>
                      <a:pt x="148730" y="361572"/>
                    </a:cubicBezTo>
                    <a:lnTo>
                      <a:pt x="148799" y="361503"/>
                    </a:lnTo>
                    <a:cubicBezTo>
                      <a:pt x="148868" y="361434"/>
                      <a:pt x="149006" y="361365"/>
                      <a:pt x="149076" y="361227"/>
                    </a:cubicBezTo>
                    <a:cubicBezTo>
                      <a:pt x="149283" y="361020"/>
                      <a:pt x="149559" y="360813"/>
                      <a:pt x="149766" y="360675"/>
                    </a:cubicBezTo>
                    <a:cubicBezTo>
                      <a:pt x="149766" y="360675"/>
                      <a:pt x="149766" y="360675"/>
                      <a:pt x="149766" y="360675"/>
                    </a:cubicBezTo>
                    <a:lnTo>
                      <a:pt x="149766" y="360675"/>
                    </a:lnTo>
                    <a:cubicBezTo>
                      <a:pt x="150111" y="360398"/>
                      <a:pt x="150387" y="360122"/>
                      <a:pt x="150732" y="359846"/>
                    </a:cubicBezTo>
                    <a:cubicBezTo>
                      <a:pt x="150801" y="359777"/>
                      <a:pt x="150801" y="359777"/>
                      <a:pt x="150870" y="359708"/>
                    </a:cubicBezTo>
                    <a:cubicBezTo>
                      <a:pt x="151147" y="359432"/>
                      <a:pt x="151423" y="359225"/>
                      <a:pt x="151699" y="358949"/>
                    </a:cubicBezTo>
                    <a:cubicBezTo>
                      <a:pt x="151768" y="358880"/>
                      <a:pt x="151837" y="358811"/>
                      <a:pt x="151906" y="358742"/>
                    </a:cubicBezTo>
                    <a:cubicBezTo>
                      <a:pt x="151975" y="358673"/>
                      <a:pt x="152044" y="358604"/>
                      <a:pt x="152044" y="358604"/>
                    </a:cubicBezTo>
                    <a:cubicBezTo>
                      <a:pt x="152251" y="358396"/>
                      <a:pt x="152458" y="358189"/>
                      <a:pt x="152665" y="358051"/>
                    </a:cubicBezTo>
                    <a:cubicBezTo>
                      <a:pt x="152665" y="358051"/>
                      <a:pt x="152665" y="358051"/>
                      <a:pt x="152665" y="358051"/>
                    </a:cubicBezTo>
                    <a:cubicBezTo>
                      <a:pt x="153011" y="357775"/>
                      <a:pt x="153287" y="357430"/>
                      <a:pt x="153632" y="357154"/>
                    </a:cubicBezTo>
                    <a:cubicBezTo>
                      <a:pt x="153632" y="357154"/>
                      <a:pt x="153632" y="357154"/>
                      <a:pt x="153632" y="357154"/>
                    </a:cubicBezTo>
                    <a:cubicBezTo>
                      <a:pt x="153977" y="356878"/>
                      <a:pt x="154253" y="356532"/>
                      <a:pt x="154598" y="356256"/>
                    </a:cubicBezTo>
                    <a:cubicBezTo>
                      <a:pt x="154598" y="356256"/>
                      <a:pt x="154598" y="356256"/>
                      <a:pt x="154598" y="356256"/>
                    </a:cubicBezTo>
                    <a:lnTo>
                      <a:pt x="154667" y="356187"/>
                    </a:lnTo>
                    <a:cubicBezTo>
                      <a:pt x="154667" y="356187"/>
                      <a:pt x="154667" y="356187"/>
                      <a:pt x="154667" y="356187"/>
                    </a:cubicBezTo>
                    <a:lnTo>
                      <a:pt x="154667" y="356187"/>
                    </a:lnTo>
                    <a:cubicBezTo>
                      <a:pt x="154944" y="355911"/>
                      <a:pt x="155220" y="355635"/>
                      <a:pt x="155496" y="355359"/>
                    </a:cubicBezTo>
                    <a:cubicBezTo>
                      <a:pt x="155634" y="355221"/>
                      <a:pt x="155703" y="355152"/>
                      <a:pt x="155841" y="355014"/>
                    </a:cubicBezTo>
                    <a:cubicBezTo>
                      <a:pt x="155841" y="355014"/>
                      <a:pt x="155841" y="355014"/>
                      <a:pt x="155841" y="355014"/>
                    </a:cubicBezTo>
                    <a:cubicBezTo>
                      <a:pt x="155979" y="354876"/>
                      <a:pt x="156117" y="354738"/>
                      <a:pt x="156186" y="354599"/>
                    </a:cubicBezTo>
                    <a:lnTo>
                      <a:pt x="156186" y="354599"/>
                    </a:lnTo>
                    <a:cubicBezTo>
                      <a:pt x="156255" y="354530"/>
                      <a:pt x="156324" y="354461"/>
                      <a:pt x="156393" y="354392"/>
                    </a:cubicBezTo>
                    <a:cubicBezTo>
                      <a:pt x="156669" y="354047"/>
                      <a:pt x="157015" y="353771"/>
                      <a:pt x="157291" y="353426"/>
                    </a:cubicBezTo>
                    <a:cubicBezTo>
                      <a:pt x="157567" y="353150"/>
                      <a:pt x="157843" y="352874"/>
                      <a:pt x="158050" y="352597"/>
                    </a:cubicBezTo>
                    <a:cubicBezTo>
                      <a:pt x="158119" y="352528"/>
                      <a:pt x="158188" y="352459"/>
                      <a:pt x="158188" y="352459"/>
                    </a:cubicBezTo>
                    <a:cubicBezTo>
                      <a:pt x="158395" y="352252"/>
                      <a:pt x="158602" y="352045"/>
                      <a:pt x="158810" y="351769"/>
                    </a:cubicBezTo>
                    <a:cubicBezTo>
                      <a:pt x="158879" y="351631"/>
                      <a:pt x="159017" y="351562"/>
                      <a:pt x="159086" y="351424"/>
                    </a:cubicBezTo>
                    <a:cubicBezTo>
                      <a:pt x="159362" y="351148"/>
                      <a:pt x="159569" y="350872"/>
                      <a:pt x="159845" y="350526"/>
                    </a:cubicBezTo>
                    <a:cubicBezTo>
                      <a:pt x="159845" y="350526"/>
                      <a:pt x="159845" y="350526"/>
                      <a:pt x="159914" y="350457"/>
                    </a:cubicBezTo>
                    <a:cubicBezTo>
                      <a:pt x="159914" y="350457"/>
                      <a:pt x="159983" y="350388"/>
                      <a:pt x="159983" y="350388"/>
                    </a:cubicBezTo>
                    <a:cubicBezTo>
                      <a:pt x="159983" y="350388"/>
                      <a:pt x="159983" y="350388"/>
                      <a:pt x="159983" y="350388"/>
                    </a:cubicBezTo>
                    <a:cubicBezTo>
                      <a:pt x="160259" y="350043"/>
                      <a:pt x="160605" y="349698"/>
                      <a:pt x="160881" y="349353"/>
                    </a:cubicBezTo>
                    <a:cubicBezTo>
                      <a:pt x="160950" y="349284"/>
                      <a:pt x="161019" y="349215"/>
                      <a:pt x="161088" y="349146"/>
                    </a:cubicBezTo>
                    <a:cubicBezTo>
                      <a:pt x="161157" y="349077"/>
                      <a:pt x="161157" y="349077"/>
                      <a:pt x="161226" y="349008"/>
                    </a:cubicBezTo>
                    <a:cubicBezTo>
                      <a:pt x="161433" y="348800"/>
                      <a:pt x="161571" y="348593"/>
                      <a:pt x="161778" y="348386"/>
                    </a:cubicBezTo>
                    <a:cubicBezTo>
                      <a:pt x="161778" y="348386"/>
                      <a:pt x="161778" y="348386"/>
                      <a:pt x="161778" y="348386"/>
                    </a:cubicBezTo>
                    <a:cubicBezTo>
                      <a:pt x="161847" y="348317"/>
                      <a:pt x="161916" y="348179"/>
                      <a:pt x="161985" y="348110"/>
                    </a:cubicBezTo>
                    <a:cubicBezTo>
                      <a:pt x="161985" y="348041"/>
                      <a:pt x="162054" y="348041"/>
                      <a:pt x="162054" y="347972"/>
                    </a:cubicBezTo>
                    <a:cubicBezTo>
                      <a:pt x="162261" y="347765"/>
                      <a:pt x="162399" y="347558"/>
                      <a:pt x="162607" y="347282"/>
                    </a:cubicBezTo>
                    <a:cubicBezTo>
                      <a:pt x="162607" y="347282"/>
                      <a:pt x="162607" y="347282"/>
                      <a:pt x="162607" y="347282"/>
                    </a:cubicBezTo>
                    <a:cubicBezTo>
                      <a:pt x="162814" y="347006"/>
                      <a:pt x="163021" y="346729"/>
                      <a:pt x="163228" y="346453"/>
                    </a:cubicBezTo>
                    <a:cubicBezTo>
                      <a:pt x="163228" y="346453"/>
                      <a:pt x="163228" y="346453"/>
                      <a:pt x="163228" y="346453"/>
                    </a:cubicBezTo>
                    <a:cubicBezTo>
                      <a:pt x="163297" y="346384"/>
                      <a:pt x="163366" y="346315"/>
                      <a:pt x="163435" y="346246"/>
                    </a:cubicBezTo>
                    <a:cubicBezTo>
                      <a:pt x="163435" y="346246"/>
                      <a:pt x="163435" y="346246"/>
                      <a:pt x="163435" y="346246"/>
                    </a:cubicBezTo>
                    <a:cubicBezTo>
                      <a:pt x="163711" y="345901"/>
                      <a:pt x="163987" y="345556"/>
                      <a:pt x="164263" y="345211"/>
                    </a:cubicBezTo>
                    <a:cubicBezTo>
                      <a:pt x="164263" y="345211"/>
                      <a:pt x="164263" y="345211"/>
                      <a:pt x="164263" y="345211"/>
                    </a:cubicBezTo>
                    <a:cubicBezTo>
                      <a:pt x="164471" y="345004"/>
                      <a:pt x="164609" y="344727"/>
                      <a:pt x="164816" y="344520"/>
                    </a:cubicBezTo>
                    <a:lnTo>
                      <a:pt x="164816" y="344520"/>
                    </a:lnTo>
                    <a:cubicBezTo>
                      <a:pt x="164816" y="344520"/>
                      <a:pt x="164816" y="344451"/>
                      <a:pt x="164885" y="344451"/>
                    </a:cubicBezTo>
                    <a:cubicBezTo>
                      <a:pt x="164954" y="344382"/>
                      <a:pt x="164954" y="344313"/>
                      <a:pt x="165023" y="344244"/>
                    </a:cubicBezTo>
                    <a:cubicBezTo>
                      <a:pt x="165023" y="344244"/>
                      <a:pt x="165092" y="344175"/>
                      <a:pt x="165092" y="344175"/>
                    </a:cubicBezTo>
                    <a:cubicBezTo>
                      <a:pt x="165299" y="343899"/>
                      <a:pt x="165506" y="343623"/>
                      <a:pt x="165713" y="343347"/>
                    </a:cubicBezTo>
                    <a:cubicBezTo>
                      <a:pt x="165782" y="343278"/>
                      <a:pt x="165851" y="343209"/>
                      <a:pt x="165920" y="343071"/>
                    </a:cubicBezTo>
                    <a:cubicBezTo>
                      <a:pt x="165920" y="343071"/>
                      <a:pt x="165920" y="343001"/>
                      <a:pt x="165989" y="343001"/>
                    </a:cubicBezTo>
                    <a:cubicBezTo>
                      <a:pt x="166058" y="342932"/>
                      <a:pt x="166058" y="342932"/>
                      <a:pt x="166127" y="342863"/>
                    </a:cubicBezTo>
                    <a:lnTo>
                      <a:pt x="166127" y="342863"/>
                    </a:lnTo>
                    <a:cubicBezTo>
                      <a:pt x="166611" y="342242"/>
                      <a:pt x="167025" y="341552"/>
                      <a:pt x="167508" y="340861"/>
                    </a:cubicBezTo>
                    <a:lnTo>
                      <a:pt x="167508" y="340861"/>
                    </a:lnTo>
                    <a:cubicBezTo>
                      <a:pt x="167646" y="340585"/>
                      <a:pt x="167853" y="340378"/>
                      <a:pt x="167991" y="340102"/>
                    </a:cubicBezTo>
                    <a:cubicBezTo>
                      <a:pt x="168060" y="340033"/>
                      <a:pt x="168129" y="339895"/>
                      <a:pt x="168198" y="339826"/>
                    </a:cubicBezTo>
                    <a:cubicBezTo>
                      <a:pt x="168198" y="339826"/>
                      <a:pt x="168268" y="339757"/>
                      <a:pt x="168268" y="339757"/>
                    </a:cubicBezTo>
                    <a:cubicBezTo>
                      <a:pt x="168406" y="339550"/>
                      <a:pt x="168544" y="339274"/>
                      <a:pt x="168682" y="339066"/>
                    </a:cubicBezTo>
                    <a:cubicBezTo>
                      <a:pt x="168751" y="338997"/>
                      <a:pt x="168751" y="338928"/>
                      <a:pt x="168820" y="338859"/>
                    </a:cubicBezTo>
                    <a:cubicBezTo>
                      <a:pt x="168889" y="338790"/>
                      <a:pt x="168889" y="338721"/>
                      <a:pt x="168958" y="338652"/>
                    </a:cubicBezTo>
                    <a:cubicBezTo>
                      <a:pt x="168958" y="338652"/>
                      <a:pt x="168958" y="338652"/>
                      <a:pt x="168958" y="338652"/>
                    </a:cubicBezTo>
                    <a:cubicBezTo>
                      <a:pt x="169165" y="338307"/>
                      <a:pt x="169441" y="337893"/>
                      <a:pt x="169648" y="337548"/>
                    </a:cubicBezTo>
                    <a:cubicBezTo>
                      <a:pt x="169648" y="337548"/>
                      <a:pt x="169648" y="337548"/>
                      <a:pt x="169648" y="337548"/>
                    </a:cubicBezTo>
                    <a:lnTo>
                      <a:pt x="169648" y="337548"/>
                    </a:lnTo>
                    <a:cubicBezTo>
                      <a:pt x="169855" y="337202"/>
                      <a:pt x="170131" y="336788"/>
                      <a:pt x="170339" y="336443"/>
                    </a:cubicBezTo>
                    <a:cubicBezTo>
                      <a:pt x="170339" y="336443"/>
                      <a:pt x="170339" y="336443"/>
                      <a:pt x="170339" y="336443"/>
                    </a:cubicBezTo>
                    <a:lnTo>
                      <a:pt x="170339" y="336443"/>
                    </a:lnTo>
                    <a:cubicBezTo>
                      <a:pt x="170408" y="336374"/>
                      <a:pt x="170477" y="336236"/>
                      <a:pt x="170546" y="336167"/>
                    </a:cubicBezTo>
                    <a:lnTo>
                      <a:pt x="170615" y="336098"/>
                    </a:lnTo>
                    <a:cubicBezTo>
                      <a:pt x="170753" y="335822"/>
                      <a:pt x="170891" y="335615"/>
                      <a:pt x="171029" y="335338"/>
                    </a:cubicBezTo>
                    <a:cubicBezTo>
                      <a:pt x="171029" y="335338"/>
                      <a:pt x="171029" y="335269"/>
                      <a:pt x="171098" y="335269"/>
                    </a:cubicBezTo>
                    <a:cubicBezTo>
                      <a:pt x="171236" y="334993"/>
                      <a:pt x="171443" y="334717"/>
                      <a:pt x="171581" y="334441"/>
                    </a:cubicBezTo>
                    <a:cubicBezTo>
                      <a:pt x="171581" y="334372"/>
                      <a:pt x="171650" y="334372"/>
                      <a:pt x="171650" y="334303"/>
                    </a:cubicBezTo>
                    <a:cubicBezTo>
                      <a:pt x="171719" y="334234"/>
                      <a:pt x="171719" y="334165"/>
                      <a:pt x="171788" y="334096"/>
                    </a:cubicBezTo>
                    <a:cubicBezTo>
                      <a:pt x="171788" y="334096"/>
                      <a:pt x="171788" y="334096"/>
                      <a:pt x="171788" y="334027"/>
                    </a:cubicBezTo>
                    <a:cubicBezTo>
                      <a:pt x="171995" y="333682"/>
                      <a:pt x="172203" y="333267"/>
                      <a:pt x="172410" y="332922"/>
                    </a:cubicBezTo>
                    <a:cubicBezTo>
                      <a:pt x="172479" y="332853"/>
                      <a:pt x="172479" y="332784"/>
                      <a:pt x="172548" y="332646"/>
                    </a:cubicBezTo>
                    <a:cubicBezTo>
                      <a:pt x="172686" y="332370"/>
                      <a:pt x="172893" y="332025"/>
                      <a:pt x="173031" y="331749"/>
                    </a:cubicBezTo>
                    <a:cubicBezTo>
                      <a:pt x="173031" y="331749"/>
                      <a:pt x="173031" y="331749"/>
                      <a:pt x="173031" y="331680"/>
                    </a:cubicBezTo>
                    <a:cubicBezTo>
                      <a:pt x="173652" y="330506"/>
                      <a:pt x="174274" y="329332"/>
                      <a:pt x="174826" y="328090"/>
                    </a:cubicBezTo>
                    <a:lnTo>
                      <a:pt x="174826" y="328021"/>
                    </a:lnTo>
                    <a:cubicBezTo>
                      <a:pt x="174895" y="327883"/>
                      <a:pt x="174964" y="327676"/>
                      <a:pt x="175102" y="327537"/>
                    </a:cubicBezTo>
                    <a:lnTo>
                      <a:pt x="175102" y="327537"/>
                    </a:lnTo>
                    <a:cubicBezTo>
                      <a:pt x="175171" y="327330"/>
                      <a:pt x="175309" y="327123"/>
                      <a:pt x="175378" y="326916"/>
                    </a:cubicBezTo>
                    <a:cubicBezTo>
                      <a:pt x="175378" y="326916"/>
                      <a:pt x="175378" y="326847"/>
                      <a:pt x="175447" y="326847"/>
                    </a:cubicBezTo>
                    <a:cubicBezTo>
                      <a:pt x="175585" y="326571"/>
                      <a:pt x="175723" y="326295"/>
                      <a:pt x="175861" y="326019"/>
                    </a:cubicBezTo>
                    <a:lnTo>
                      <a:pt x="175861" y="326019"/>
                    </a:lnTo>
                    <a:cubicBezTo>
                      <a:pt x="175930" y="325881"/>
                      <a:pt x="176000" y="325812"/>
                      <a:pt x="176000" y="325673"/>
                    </a:cubicBezTo>
                    <a:cubicBezTo>
                      <a:pt x="176207" y="325259"/>
                      <a:pt x="176345" y="324845"/>
                      <a:pt x="176552" y="324431"/>
                    </a:cubicBezTo>
                    <a:lnTo>
                      <a:pt x="176552" y="324431"/>
                    </a:lnTo>
                    <a:cubicBezTo>
                      <a:pt x="176966" y="323533"/>
                      <a:pt x="177311" y="322567"/>
                      <a:pt x="177725" y="321600"/>
                    </a:cubicBezTo>
                    <a:cubicBezTo>
                      <a:pt x="178278" y="321738"/>
                      <a:pt x="178830" y="321877"/>
                      <a:pt x="179382" y="322015"/>
                    </a:cubicBezTo>
                    <a:cubicBezTo>
                      <a:pt x="179935" y="322153"/>
                      <a:pt x="180487" y="322291"/>
                      <a:pt x="181039" y="322498"/>
                    </a:cubicBezTo>
                    <a:cubicBezTo>
                      <a:pt x="181039" y="322636"/>
                      <a:pt x="180970" y="322774"/>
                      <a:pt x="180970" y="322912"/>
                    </a:cubicBezTo>
                    <a:cubicBezTo>
                      <a:pt x="180970" y="323119"/>
                      <a:pt x="180901" y="323257"/>
                      <a:pt x="180901" y="323464"/>
                    </a:cubicBezTo>
                    <a:cubicBezTo>
                      <a:pt x="180901" y="323533"/>
                      <a:pt x="180901" y="323533"/>
                      <a:pt x="180901" y="323602"/>
                    </a:cubicBezTo>
                    <a:lnTo>
                      <a:pt x="180901" y="323671"/>
                    </a:lnTo>
                    <a:cubicBezTo>
                      <a:pt x="180832" y="323948"/>
                      <a:pt x="180832" y="324224"/>
                      <a:pt x="180763" y="324569"/>
                    </a:cubicBezTo>
                    <a:cubicBezTo>
                      <a:pt x="180763" y="324569"/>
                      <a:pt x="180763" y="324569"/>
                      <a:pt x="180763" y="324569"/>
                    </a:cubicBezTo>
                    <a:cubicBezTo>
                      <a:pt x="180694" y="324845"/>
                      <a:pt x="180694" y="325121"/>
                      <a:pt x="180694" y="325466"/>
                    </a:cubicBezTo>
                    <a:cubicBezTo>
                      <a:pt x="180694" y="325743"/>
                      <a:pt x="180625" y="326019"/>
                      <a:pt x="180625" y="326226"/>
                    </a:cubicBezTo>
                    <a:cubicBezTo>
                      <a:pt x="180625" y="326226"/>
                      <a:pt x="180625" y="326226"/>
                      <a:pt x="180625" y="326226"/>
                    </a:cubicBezTo>
                    <a:cubicBezTo>
                      <a:pt x="180556" y="326640"/>
                      <a:pt x="180556" y="327123"/>
                      <a:pt x="180487" y="327537"/>
                    </a:cubicBezTo>
                    <a:cubicBezTo>
                      <a:pt x="180487" y="327883"/>
                      <a:pt x="180418" y="328228"/>
                      <a:pt x="180418" y="328573"/>
                    </a:cubicBezTo>
                    <a:cubicBezTo>
                      <a:pt x="180418" y="328918"/>
                      <a:pt x="180349" y="329263"/>
                      <a:pt x="180349" y="329608"/>
                    </a:cubicBezTo>
                    <a:cubicBezTo>
                      <a:pt x="180349" y="329608"/>
                      <a:pt x="180349" y="329608"/>
                      <a:pt x="180349" y="329608"/>
                    </a:cubicBezTo>
                    <a:cubicBezTo>
                      <a:pt x="180349" y="329678"/>
                      <a:pt x="180349" y="329816"/>
                      <a:pt x="180349" y="329885"/>
                    </a:cubicBezTo>
                    <a:cubicBezTo>
                      <a:pt x="180349" y="329885"/>
                      <a:pt x="180349" y="329954"/>
                      <a:pt x="180349" y="329954"/>
                    </a:cubicBezTo>
                    <a:cubicBezTo>
                      <a:pt x="180349" y="330368"/>
                      <a:pt x="180280" y="330713"/>
                      <a:pt x="180280" y="331127"/>
                    </a:cubicBezTo>
                    <a:lnTo>
                      <a:pt x="180280" y="331196"/>
                    </a:lnTo>
                    <a:cubicBezTo>
                      <a:pt x="180280" y="331196"/>
                      <a:pt x="180280" y="331196"/>
                      <a:pt x="180280" y="331265"/>
                    </a:cubicBezTo>
                    <a:cubicBezTo>
                      <a:pt x="180211" y="332508"/>
                      <a:pt x="180142" y="333820"/>
                      <a:pt x="180142" y="335062"/>
                    </a:cubicBezTo>
                    <a:cubicBezTo>
                      <a:pt x="180142" y="335062"/>
                      <a:pt x="180142" y="335062"/>
                      <a:pt x="180142" y="335062"/>
                    </a:cubicBezTo>
                    <a:cubicBezTo>
                      <a:pt x="180142" y="335131"/>
                      <a:pt x="180142" y="335269"/>
                      <a:pt x="180142" y="335338"/>
                    </a:cubicBezTo>
                    <a:cubicBezTo>
                      <a:pt x="180142" y="335338"/>
                      <a:pt x="180142" y="335408"/>
                      <a:pt x="180142" y="335408"/>
                    </a:cubicBezTo>
                    <a:cubicBezTo>
                      <a:pt x="180142" y="335477"/>
                      <a:pt x="180142" y="335546"/>
                      <a:pt x="180142" y="335615"/>
                    </a:cubicBezTo>
                    <a:cubicBezTo>
                      <a:pt x="180142" y="335891"/>
                      <a:pt x="180142" y="336236"/>
                      <a:pt x="180142" y="336512"/>
                    </a:cubicBezTo>
                    <a:cubicBezTo>
                      <a:pt x="180142" y="336581"/>
                      <a:pt x="180142" y="336650"/>
                      <a:pt x="180142" y="336719"/>
                    </a:cubicBezTo>
                    <a:cubicBezTo>
                      <a:pt x="180142" y="336788"/>
                      <a:pt x="180142" y="336926"/>
                      <a:pt x="180142" y="336995"/>
                    </a:cubicBezTo>
                    <a:cubicBezTo>
                      <a:pt x="180142" y="337202"/>
                      <a:pt x="180142" y="337410"/>
                      <a:pt x="180142" y="337686"/>
                    </a:cubicBezTo>
                    <a:cubicBezTo>
                      <a:pt x="180142" y="337755"/>
                      <a:pt x="180142" y="337893"/>
                      <a:pt x="180142" y="337962"/>
                    </a:cubicBezTo>
                    <a:lnTo>
                      <a:pt x="180142" y="338031"/>
                    </a:lnTo>
                    <a:cubicBezTo>
                      <a:pt x="180142" y="338031"/>
                      <a:pt x="180142" y="338100"/>
                      <a:pt x="180142" y="338100"/>
                    </a:cubicBezTo>
                    <a:cubicBezTo>
                      <a:pt x="180142" y="338169"/>
                      <a:pt x="180142" y="338169"/>
                      <a:pt x="180142" y="338238"/>
                    </a:cubicBezTo>
                    <a:cubicBezTo>
                      <a:pt x="180142" y="338583"/>
                      <a:pt x="180142" y="338928"/>
                      <a:pt x="180142" y="339274"/>
                    </a:cubicBezTo>
                    <a:cubicBezTo>
                      <a:pt x="180142" y="339274"/>
                      <a:pt x="180142" y="339274"/>
                      <a:pt x="180142" y="339274"/>
                    </a:cubicBezTo>
                    <a:cubicBezTo>
                      <a:pt x="180142" y="339619"/>
                      <a:pt x="180142" y="339964"/>
                      <a:pt x="180142" y="340240"/>
                    </a:cubicBezTo>
                    <a:cubicBezTo>
                      <a:pt x="180142" y="340447"/>
                      <a:pt x="180142" y="340654"/>
                      <a:pt x="180142" y="340861"/>
                    </a:cubicBezTo>
                    <a:cubicBezTo>
                      <a:pt x="180142" y="341207"/>
                      <a:pt x="180142" y="341552"/>
                      <a:pt x="180211" y="341897"/>
                    </a:cubicBezTo>
                    <a:cubicBezTo>
                      <a:pt x="180211" y="341897"/>
                      <a:pt x="180211" y="341897"/>
                      <a:pt x="180211" y="341966"/>
                    </a:cubicBezTo>
                    <a:cubicBezTo>
                      <a:pt x="180211" y="342311"/>
                      <a:pt x="180280" y="342587"/>
                      <a:pt x="180280" y="342932"/>
                    </a:cubicBezTo>
                    <a:cubicBezTo>
                      <a:pt x="180280" y="343071"/>
                      <a:pt x="180280" y="343140"/>
                      <a:pt x="180280" y="343278"/>
                    </a:cubicBezTo>
                    <a:cubicBezTo>
                      <a:pt x="180280" y="343692"/>
                      <a:pt x="180349" y="344106"/>
                      <a:pt x="180349" y="344589"/>
                    </a:cubicBezTo>
                    <a:cubicBezTo>
                      <a:pt x="180349" y="344589"/>
                      <a:pt x="180349" y="344589"/>
                      <a:pt x="180349" y="344589"/>
                    </a:cubicBezTo>
                    <a:lnTo>
                      <a:pt x="180349" y="344658"/>
                    </a:lnTo>
                    <a:cubicBezTo>
                      <a:pt x="180349" y="344658"/>
                      <a:pt x="180349" y="344658"/>
                      <a:pt x="180349" y="344658"/>
                    </a:cubicBezTo>
                    <a:cubicBezTo>
                      <a:pt x="180349" y="345073"/>
                      <a:pt x="180418" y="345487"/>
                      <a:pt x="180487" y="345901"/>
                    </a:cubicBezTo>
                    <a:cubicBezTo>
                      <a:pt x="180487" y="345901"/>
                      <a:pt x="180487" y="345901"/>
                      <a:pt x="180487" y="345901"/>
                    </a:cubicBezTo>
                    <a:cubicBezTo>
                      <a:pt x="180487" y="346177"/>
                      <a:pt x="180556" y="346522"/>
                      <a:pt x="180556" y="346798"/>
                    </a:cubicBezTo>
                    <a:cubicBezTo>
                      <a:pt x="180556" y="346798"/>
                      <a:pt x="180556" y="346867"/>
                      <a:pt x="180556" y="346867"/>
                    </a:cubicBezTo>
                    <a:cubicBezTo>
                      <a:pt x="180556" y="347075"/>
                      <a:pt x="180556" y="347213"/>
                      <a:pt x="180625" y="347420"/>
                    </a:cubicBezTo>
                    <a:cubicBezTo>
                      <a:pt x="180625" y="347420"/>
                      <a:pt x="180625" y="347420"/>
                      <a:pt x="180625" y="347489"/>
                    </a:cubicBezTo>
                    <a:cubicBezTo>
                      <a:pt x="180625" y="347765"/>
                      <a:pt x="180694" y="348041"/>
                      <a:pt x="180694" y="348317"/>
                    </a:cubicBezTo>
                    <a:lnTo>
                      <a:pt x="180694" y="348248"/>
                    </a:lnTo>
                    <a:cubicBezTo>
                      <a:pt x="180694" y="348455"/>
                      <a:pt x="180763" y="348593"/>
                      <a:pt x="180763" y="348800"/>
                    </a:cubicBezTo>
                    <a:cubicBezTo>
                      <a:pt x="180763" y="348800"/>
                      <a:pt x="180763" y="348800"/>
                      <a:pt x="180763" y="348800"/>
                    </a:cubicBezTo>
                    <a:cubicBezTo>
                      <a:pt x="180763" y="348939"/>
                      <a:pt x="180763" y="349077"/>
                      <a:pt x="180832" y="349215"/>
                    </a:cubicBezTo>
                    <a:cubicBezTo>
                      <a:pt x="180901" y="349560"/>
                      <a:pt x="180901" y="349836"/>
                      <a:pt x="180970" y="350181"/>
                    </a:cubicBezTo>
                    <a:cubicBezTo>
                      <a:pt x="180970" y="350250"/>
                      <a:pt x="180970" y="350319"/>
                      <a:pt x="180970" y="350388"/>
                    </a:cubicBezTo>
                    <a:cubicBezTo>
                      <a:pt x="180970" y="350388"/>
                      <a:pt x="180970" y="350388"/>
                      <a:pt x="180970" y="350457"/>
                    </a:cubicBezTo>
                    <a:cubicBezTo>
                      <a:pt x="181039" y="350802"/>
                      <a:pt x="181039" y="351148"/>
                      <a:pt x="181108" y="351493"/>
                    </a:cubicBezTo>
                    <a:lnTo>
                      <a:pt x="181108" y="351424"/>
                    </a:lnTo>
                    <a:cubicBezTo>
                      <a:pt x="181108" y="351493"/>
                      <a:pt x="181108" y="351562"/>
                      <a:pt x="181108" y="351562"/>
                    </a:cubicBezTo>
                    <a:cubicBezTo>
                      <a:pt x="181177" y="351907"/>
                      <a:pt x="181177" y="352252"/>
                      <a:pt x="181246" y="352528"/>
                    </a:cubicBezTo>
                    <a:lnTo>
                      <a:pt x="181246" y="352528"/>
                    </a:lnTo>
                    <a:cubicBezTo>
                      <a:pt x="181315" y="352943"/>
                      <a:pt x="181384" y="353426"/>
                      <a:pt x="181453" y="353840"/>
                    </a:cubicBezTo>
                    <a:cubicBezTo>
                      <a:pt x="181453" y="353840"/>
                      <a:pt x="181453" y="353840"/>
                      <a:pt x="181453" y="353840"/>
                    </a:cubicBezTo>
                    <a:cubicBezTo>
                      <a:pt x="181522" y="354254"/>
                      <a:pt x="181591" y="354738"/>
                      <a:pt x="181660" y="355152"/>
                    </a:cubicBezTo>
                    <a:cubicBezTo>
                      <a:pt x="181729" y="355566"/>
                      <a:pt x="181799" y="355911"/>
                      <a:pt x="181868" y="356325"/>
                    </a:cubicBezTo>
                    <a:cubicBezTo>
                      <a:pt x="181868" y="356394"/>
                      <a:pt x="181868" y="356463"/>
                      <a:pt x="181868" y="356463"/>
                    </a:cubicBezTo>
                    <a:lnTo>
                      <a:pt x="181868" y="356602"/>
                    </a:lnTo>
                    <a:cubicBezTo>
                      <a:pt x="181937" y="356947"/>
                      <a:pt x="182006" y="357292"/>
                      <a:pt x="182075" y="357637"/>
                    </a:cubicBezTo>
                    <a:cubicBezTo>
                      <a:pt x="182075" y="357706"/>
                      <a:pt x="182075" y="357706"/>
                      <a:pt x="182075" y="357775"/>
                    </a:cubicBezTo>
                    <a:cubicBezTo>
                      <a:pt x="182075" y="357775"/>
                      <a:pt x="182075" y="357844"/>
                      <a:pt x="182075" y="357844"/>
                    </a:cubicBezTo>
                    <a:cubicBezTo>
                      <a:pt x="182144" y="358051"/>
                      <a:pt x="182144" y="358258"/>
                      <a:pt x="182213" y="358535"/>
                    </a:cubicBezTo>
                    <a:cubicBezTo>
                      <a:pt x="182282" y="358742"/>
                      <a:pt x="182282" y="358949"/>
                      <a:pt x="182351" y="359225"/>
                    </a:cubicBezTo>
                    <a:cubicBezTo>
                      <a:pt x="182351" y="359225"/>
                      <a:pt x="182351" y="359294"/>
                      <a:pt x="182351" y="359294"/>
                    </a:cubicBezTo>
                    <a:cubicBezTo>
                      <a:pt x="182420" y="359432"/>
                      <a:pt x="182420" y="359639"/>
                      <a:pt x="182489" y="359777"/>
                    </a:cubicBezTo>
                    <a:cubicBezTo>
                      <a:pt x="182558" y="359984"/>
                      <a:pt x="182627" y="360260"/>
                      <a:pt x="182627" y="360468"/>
                    </a:cubicBezTo>
                    <a:lnTo>
                      <a:pt x="182627" y="360606"/>
                    </a:lnTo>
                    <a:cubicBezTo>
                      <a:pt x="182627" y="360675"/>
                      <a:pt x="182627" y="360744"/>
                      <a:pt x="182696" y="360813"/>
                    </a:cubicBezTo>
                    <a:cubicBezTo>
                      <a:pt x="182765" y="361158"/>
                      <a:pt x="182834" y="361434"/>
                      <a:pt x="182972" y="361779"/>
                    </a:cubicBezTo>
                    <a:cubicBezTo>
                      <a:pt x="183110" y="362193"/>
                      <a:pt x="183179" y="362608"/>
                      <a:pt x="183317" y="363091"/>
                    </a:cubicBezTo>
                    <a:cubicBezTo>
                      <a:pt x="183317" y="363091"/>
                      <a:pt x="183317" y="363091"/>
                      <a:pt x="183317" y="363091"/>
                    </a:cubicBezTo>
                    <a:cubicBezTo>
                      <a:pt x="183455" y="363505"/>
                      <a:pt x="183524" y="363850"/>
                      <a:pt x="183663" y="364265"/>
                    </a:cubicBezTo>
                    <a:cubicBezTo>
                      <a:pt x="183663" y="364265"/>
                      <a:pt x="183663" y="364333"/>
                      <a:pt x="183663" y="364333"/>
                    </a:cubicBezTo>
                    <a:cubicBezTo>
                      <a:pt x="183663" y="364333"/>
                      <a:pt x="183663" y="364333"/>
                      <a:pt x="183663" y="364333"/>
                    </a:cubicBezTo>
                    <a:cubicBezTo>
                      <a:pt x="183732" y="364679"/>
                      <a:pt x="183870" y="364955"/>
                      <a:pt x="183939" y="365300"/>
                    </a:cubicBezTo>
                    <a:cubicBezTo>
                      <a:pt x="184008" y="365438"/>
                      <a:pt x="184008" y="365576"/>
                      <a:pt x="184077" y="365714"/>
                    </a:cubicBezTo>
                    <a:cubicBezTo>
                      <a:pt x="184146" y="366059"/>
                      <a:pt x="184284" y="366336"/>
                      <a:pt x="184353" y="366681"/>
                    </a:cubicBezTo>
                    <a:cubicBezTo>
                      <a:pt x="184422" y="366819"/>
                      <a:pt x="184422" y="366888"/>
                      <a:pt x="184491" y="367026"/>
                    </a:cubicBezTo>
                    <a:cubicBezTo>
                      <a:pt x="184491" y="367026"/>
                      <a:pt x="184491" y="367026"/>
                      <a:pt x="184491" y="367026"/>
                    </a:cubicBezTo>
                    <a:cubicBezTo>
                      <a:pt x="184560" y="367371"/>
                      <a:pt x="184698" y="367716"/>
                      <a:pt x="184836" y="367992"/>
                    </a:cubicBezTo>
                    <a:cubicBezTo>
                      <a:pt x="184836" y="367992"/>
                      <a:pt x="184836" y="368061"/>
                      <a:pt x="184836" y="368061"/>
                    </a:cubicBezTo>
                    <a:cubicBezTo>
                      <a:pt x="184836" y="368130"/>
                      <a:pt x="184905" y="368200"/>
                      <a:pt x="184905" y="368269"/>
                    </a:cubicBezTo>
                    <a:cubicBezTo>
                      <a:pt x="184905" y="368338"/>
                      <a:pt x="184974" y="368407"/>
                      <a:pt x="184974" y="368545"/>
                    </a:cubicBezTo>
                    <a:cubicBezTo>
                      <a:pt x="184974" y="368545"/>
                      <a:pt x="184974" y="368545"/>
                      <a:pt x="184974" y="368614"/>
                    </a:cubicBezTo>
                    <a:cubicBezTo>
                      <a:pt x="185112" y="368959"/>
                      <a:pt x="185181" y="369235"/>
                      <a:pt x="185319" y="369580"/>
                    </a:cubicBezTo>
                    <a:cubicBezTo>
                      <a:pt x="185457" y="369925"/>
                      <a:pt x="185526" y="370202"/>
                      <a:pt x="185665" y="370547"/>
                    </a:cubicBezTo>
                    <a:cubicBezTo>
                      <a:pt x="185734" y="370685"/>
                      <a:pt x="185734" y="370823"/>
                      <a:pt x="185803" y="370961"/>
                    </a:cubicBezTo>
                    <a:cubicBezTo>
                      <a:pt x="185803" y="371030"/>
                      <a:pt x="185872" y="371099"/>
                      <a:pt x="185872" y="371168"/>
                    </a:cubicBezTo>
                    <a:cubicBezTo>
                      <a:pt x="185872" y="371237"/>
                      <a:pt x="185941" y="371375"/>
                      <a:pt x="185941" y="371444"/>
                    </a:cubicBezTo>
                    <a:cubicBezTo>
                      <a:pt x="185941" y="371444"/>
                      <a:pt x="185941" y="371444"/>
                      <a:pt x="185941" y="371444"/>
                    </a:cubicBezTo>
                    <a:cubicBezTo>
                      <a:pt x="186079" y="371720"/>
                      <a:pt x="186148" y="371996"/>
                      <a:pt x="186286" y="372342"/>
                    </a:cubicBezTo>
                    <a:cubicBezTo>
                      <a:pt x="186286" y="372411"/>
                      <a:pt x="186355" y="372480"/>
                      <a:pt x="186355" y="372480"/>
                    </a:cubicBezTo>
                    <a:cubicBezTo>
                      <a:pt x="186355" y="372549"/>
                      <a:pt x="186424" y="372618"/>
                      <a:pt x="186424" y="372687"/>
                    </a:cubicBezTo>
                    <a:cubicBezTo>
                      <a:pt x="186493" y="372894"/>
                      <a:pt x="186631" y="373170"/>
                      <a:pt x="186700" y="373377"/>
                    </a:cubicBezTo>
                    <a:cubicBezTo>
                      <a:pt x="186700" y="373377"/>
                      <a:pt x="186700" y="373377"/>
                      <a:pt x="186700" y="373377"/>
                    </a:cubicBezTo>
                    <a:cubicBezTo>
                      <a:pt x="186838" y="373722"/>
                      <a:pt x="186976" y="374068"/>
                      <a:pt x="187114" y="374344"/>
                    </a:cubicBezTo>
                    <a:cubicBezTo>
                      <a:pt x="187114" y="374344"/>
                      <a:pt x="187114" y="374413"/>
                      <a:pt x="187114" y="374413"/>
                    </a:cubicBezTo>
                    <a:cubicBezTo>
                      <a:pt x="187114" y="374482"/>
                      <a:pt x="187114" y="374482"/>
                      <a:pt x="187183" y="374551"/>
                    </a:cubicBezTo>
                    <a:cubicBezTo>
                      <a:pt x="187321" y="374827"/>
                      <a:pt x="187390" y="375103"/>
                      <a:pt x="187529" y="375310"/>
                    </a:cubicBezTo>
                    <a:cubicBezTo>
                      <a:pt x="187529" y="375379"/>
                      <a:pt x="187529" y="375379"/>
                      <a:pt x="187598" y="375448"/>
                    </a:cubicBezTo>
                    <a:cubicBezTo>
                      <a:pt x="187667" y="375586"/>
                      <a:pt x="187736" y="375724"/>
                      <a:pt x="187805" y="375863"/>
                    </a:cubicBezTo>
                    <a:cubicBezTo>
                      <a:pt x="187943" y="376208"/>
                      <a:pt x="188081" y="376553"/>
                      <a:pt x="188219" y="376898"/>
                    </a:cubicBezTo>
                    <a:lnTo>
                      <a:pt x="188219" y="376967"/>
                    </a:lnTo>
                    <a:cubicBezTo>
                      <a:pt x="188219" y="377036"/>
                      <a:pt x="188288" y="377105"/>
                      <a:pt x="188288" y="377105"/>
                    </a:cubicBezTo>
                    <a:cubicBezTo>
                      <a:pt x="188357" y="377312"/>
                      <a:pt x="188495" y="377588"/>
                      <a:pt x="188564" y="377796"/>
                    </a:cubicBezTo>
                    <a:cubicBezTo>
                      <a:pt x="188633" y="378003"/>
                      <a:pt x="188771" y="378210"/>
                      <a:pt x="188840" y="378486"/>
                    </a:cubicBezTo>
                    <a:cubicBezTo>
                      <a:pt x="188840" y="378555"/>
                      <a:pt x="188840" y="378555"/>
                      <a:pt x="188909" y="378624"/>
                    </a:cubicBezTo>
                    <a:lnTo>
                      <a:pt x="188978" y="378693"/>
                    </a:lnTo>
                    <a:cubicBezTo>
                      <a:pt x="189047" y="378762"/>
                      <a:pt x="189047" y="378831"/>
                      <a:pt x="189116" y="378969"/>
                    </a:cubicBezTo>
                    <a:cubicBezTo>
                      <a:pt x="189185" y="379107"/>
                      <a:pt x="189254" y="379245"/>
                      <a:pt x="189323" y="379452"/>
                    </a:cubicBezTo>
                    <a:cubicBezTo>
                      <a:pt x="189323" y="379452"/>
                      <a:pt x="189323" y="379452"/>
                      <a:pt x="189323" y="379521"/>
                    </a:cubicBezTo>
                    <a:cubicBezTo>
                      <a:pt x="189392" y="379659"/>
                      <a:pt x="189392" y="379729"/>
                      <a:pt x="189462" y="379867"/>
                    </a:cubicBezTo>
                    <a:cubicBezTo>
                      <a:pt x="189600" y="380143"/>
                      <a:pt x="189738" y="380488"/>
                      <a:pt x="189876" y="380764"/>
                    </a:cubicBezTo>
                    <a:cubicBezTo>
                      <a:pt x="189876" y="380764"/>
                      <a:pt x="189876" y="380764"/>
                      <a:pt x="189876" y="380764"/>
                    </a:cubicBezTo>
                    <a:cubicBezTo>
                      <a:pt x="190083" y="381178"/>
                      <a:pt x="190290" y="381592"/>
                      <a:pt x="190497" y="382007"/>
                    </a:cubicBezTo>
                    <a:cubicBezTo>
                      <a:pt x="190497" y="382007"/>
                      <a:pt x="190497" y="382007"/>
                      <a:pt x="190497" y="382007"/>
                    </a:cubicBezTo>
                    <a:cubicBezTo>
                      <a:pt x="190635" y="382352"/>
                      <a:pt x="190842" y="382628"/>
                      <a:pt x="190980" y="382973"/>
                    </a:cubicBezTo>
                    <a:cubicBezTo>
                      <a:pt x="190980" y="383042"/>
                      <a:pt x="191049" y="383042"/>
                      <a:pt x="191049" y="383111"/>
                    </a:cubicBezTo>
                    <a:cubicBezTo>
                      <a:pt x="191049" y="383180"/>
                      <a:pt x="191118" y="383249"/>
                      <a:pt x="191118" y="383318"/>
                    </a:cubicBezTo>
                    <a:cubicBezTo>
                      <a:pt x="191256" y="383594"/>
                      <a:pt x="191394" y="383871"/>
                      <a:pt x="191533" y="384147"/>
                    </a:cubicBezTo>
                    <a:cubicBezTo>
                      <a:pt x="191602" y="384216"/>
                      <a:pt x="191602" y="384354"/>
                      <a:pt x="191671" y="384423"/>
                    </a:cubicBezTo>
                    <a:cubicBezTo>
                      <a:pt x="191671" y="384423"/>
                      <a:pt x="191671" y="384492"/>
                      <a:pt x="191740" y="384492"/>
                    </a:cubicBezTo>
                    <a:cubicBezTo>
                      <a:pt x="191809" y="384630"/>
                      <a:pt x="191878" y="384837"/>
                      <a:pt x="192016" y="384975"/>
                    </a:cubicBezTo>
                    <a:cubicBezTo>
                      <a:pt x="192154" y="385182"/>
                      <a:pt x="192223" y="385458"/>
                      <a:pt x="192361" y="385666"/>
                    </a:cubicBezTo>
                    <a:lnTo>
                      <a:pt x="192361" y="385735"/>
                    </a:lnTo>
                    <a:cubicBezTo>
                      <a:pt x="192361" y="385735"/>
                      <a:pt x="192361" y="385735"/>
                      <a:pt x="192361" y="385804"/>
                    </a:cubicBezTo>
                    <a:cubicBezTo>
                      <a:pt x="192361" y="385873"/>
                      <a:pt x="192430" y="385873"/>
                      <a:pt x="192430" y="385942"/>
                    </a:cubicBezTo>
                    <a:cubicBezTo>
                      <a:pt x="192568" y="386218"/>
                      <a:pt x="192775" y="386494"/>
                      <a:pt x="192913" y="386839"/>
                    </a:cubicBezTo>
                    <a:cubicBezTo>
                      <a:pt x="192913" y="386839"/>
                      <a:pt x="192913" y="386839"/>
                      <a:pt x="192913" y="386839"/>
                    </a:cubicBezTo>
                    <a:cubicBezTo>
                      <a:pt x="193120" y="387184"/>
                      <a:pt x="193327" y="387599"/>
                      <a:pt x="193535" y="387944"/>
                    </a:cubicBezTo>
                    <a:cubicBezTo>
                      <a:pt x="193535" y="387944"/>
                      <a:pt x="193535" y="387944"/>
                      <a:pt x="193535" y="387944"/>
                    </a:cubicBezTo>
                    <a:cubicBezTo>
                      <a:pt x="193535" y="387944"/>
                      <a:pt x="193535" y="387944"/>
                      <a:pt x="193535" y="387944"/>
                    </a:cubicBezTo>
                    <a:cubicBezTo>
                      <a:pt x="193604" y="388013"/>
                      <a:pt x="193604" y="388151"/>
                      <a:pt x="193673" y="388220"/>
                    </a:cubicBezTo>
                    <a:cubicBezTo>
                      <a:pt x="193673" y="388289"/>
                      <a:pt x="193742" y="388289"/>
                      <a:pt x="193742" y="388358"/>
                    </a:cubicBezTo>
                    <a:cubicBezTo>
                      <a:pt x="193811" y="388496"/>
                      <a:pt x="193880" y="388565"/>
                      <a:pt x="193949" y="388703"/>
                    </a:cubicBezTo>
                    <a:cubicBezTo>
                      <a:pt x="194087" y="388910"/>
                      <a:pt x="194225" y="389117"/>
                      <a:pt x="194363" y="389324"/>
                    </a:cubicBezTo>
                    <a:cubicBezTo>
                      <a:pt x="194363" y="389324"/>
                      <a:pt x="194363" y="389324"/>
                      <a:pt x="194363" y="389394"/>
                    </a:cubicBezTo>
                    <a:cubicBezTo>
                      <a:pt x="194570" y="389739"/>
                      <a:pt x="194846" y="390153"/>
                      <a:pt x="195053" y="390498"/>
                    </a:cubicBezTo>
                    <a:cubicBezTo>
                      <a:pt x="195053" y="390498"/>
                      <a:pt x="195053" y="390498"/>
                      <a:pt x="195053" y="390498"/>
                    </a:cubicBezTo>
                    <a:cubicBezTo>
                      <a:pt x="195053" y="390498"/>
                      <a:pt x="195053" y="390567"/>
                      <a:pt x="195122" y="390567"/>
                    </a:cubicBezTo>
                    <a:cubicBezTo>
                      <a:pt x="195330" y="390912"/>
                      <a:pt x="195537" y="391257"/>
                      <a:pt x="195813" y="391603"/>
                    </a:cubicBezTo>
                    <a:cubicBezTo>
                      <a:pt x="195813" y="391603"/>
                      <a:pt x="195813" y="391603"/>
                      <a:pt x="195813" y="391603"/>
                    </a:cubicBezTo>
                    <a:lnTo>
                      <a:pt x="195813" y="391603"/>
                    </a:lnTo>
                    <a:cubicBezTo>
                      <a:pt x="196020" y="391948"/>
                      <a:pt x="196296" y="392362"/>
                      <a:pt x="196503" y="392707"/>
                    </a:cubicBezTo>
                    <a:cubicBezTo>
                      <a:pt x="196572" y="392845"/>
                      <a:pt x="196710" y="392983"/>
                      <a:pt x="196779" y="393121"/>
                    </a:cubicBezTo>
                    <a:cubicBezTo>
                      <a:pt x="196779" y="393121"/>
                      <a:pt x="196779" y="393121"/>
                      <a:pt x="196779" y="393121"/>
                    </a:cubicBezTo>
                    <a:cubicBezTo>
                      <a:pt x="196917" y="393329"/>
                      <a:pt x="197124" y="393605"/>
                      <a:pt x="197263" y="393812"/>
                    </a:cubicBezTo>
                    <a:cubicBezTo>
                      <a:pt x="197332" y="393881"/>
                      <a:pt x="197401" y="393950"/>
                      <a:pt x="197470" y="394088"/>
                    </a:cubicBezTo>
                    <a:cubicBezTo>
                      <a:pt x="197539" y="394157"/>
                      <a:pt x="197539" y="394157"/>
                      <a:pt x="197608" y="394226"/>
                    </a:cubicBezTo>
                    <a:cubicBezTo>
                      <a:pt x="197746" y="394433"/>
                      <a:pt x="197953" y="394709"/>
                      <a:pt x="198091" y="394916"/>
                    </a:cubicBezTo>
                    <a:cubicBezTo>
                      <a:pt x="198091" y="394916"/>
                      <a:pt x="198091" y="394916"/>
                      <a:pt x="198091" y="394916"/>
                    </a:cubicBezTo>
                    <a:cubicBezTo>
                      <a:pt x="198160" y="395054"/>
                      <a:pt x="198298" y="395193"/>
                      <a:pt x="198367" y="395331"/>
                    </a:cubicBezTo>
                    <a:cubicBezTo>
                      <a:pt x="198505" y="395538"/>
                      <a:pt x="198712" y="395814"/>
                      <a:pt x="198850" y="396021"/>
                    </a:cubicBezTo>
                    <a:cubicBezTo>
                      <a:pt x="198850" y="396021"/>
                      <a:pt x="198850" y="396090"/>
                      <a:pt x="198919" y="396090"/>
                    </a:cubicBezTo>
                    <a:cubicBezTo>
                      <a:pt x="199196" y="396435"/>
                      <a:pt x="199403" y="396780"/>
                      <a:pt x="199679" y="397126"/>
                    </a:cubicBezTo>
                    <a:cubicBezTo>
                      <a:pt x="199679" y="397126"/>
                      <a:pt x="199679" y="397126"/>
                      <a:pt x="199679" y="397126"/>
                    </a:cubicBezTo>
                    <a:cubicBezTo>
                      <a:pt x="199679" y="397195"/>
                      <a:pt x="199748" y="397195"/>
                      <a:pt x="199748" y="397264"/>
                    </a:cubicBezTo>
                    <a:cubicBezTo>
                      <a:pt x="199955" y="397609"/>
                      <a:pt x="200231" y="397885"/>
                      <a:pt x="200438" y="398161"/>
                    </a:cubicBezTo>
                    <a:lnTo>
                      <a:pt x="200438" y="398161"/>
                    </a:lnTo>
                    <a:cubicBezTo>
                      <a:pt x="200714" y="398506"/>
                      <a:pt x="200990" y="398851"/>
                      <a:pt x="201267" y="399197"/>
                    </a:cubicBezTo>
                    <a:cubicBezTo>
                      <a:pt x="201267" y="399197"/>
                      <a:pt x="201267" y="399197"/>
                      <a:pt x="201336" y="399266"/>
                    </a:cubicBezTo>
                    <a:cubicBezTo>
                      <a:pt x="201543" y="399542"/>
                      <a:pt x="201750" y="399749"/>
                      <a:pt x="201957" y="400025"/>
                    </a:cubicBezTo>
                    <a:cubicBezTo>
                      <a:pt x="202026" y="400094"/>
                      <a:pt x="202026" y="400163"/>
                      <a:pt x="202095" y="400163"/>
                    </a:cubicBezTo>
                    <a:cubicBezTo>
                      <a:pt x="202095" y="400232"/>
                      <a:pt x="202164" y="400232"/>
                      <a:pt x="202164" y="400301"/>
                    </a:cubicBezTo>
                    <a:cubicBezTo>
                      <a:pt x="202233" y="400439"/>
                      <a:pt x="202371" y="400508"/>
                      <a:pt x="202440" y="400646"/>
                    </a:cubicBezTo>
                    <a:cubicBezTo>
                      <a:pt x="202785" y="401130"/>
                      <a:pt x="203200" y="401544"/>
                      <a:pt x="203545" y="402027"/>
                    </a:cubicBezTo>
                    <a:cubicBezTo>
                      <a:pt x="203545" y="402027"/>
                      <a:pt x="203545" y="402027"/>
                      <a:pt x="203545" y="402027"/>
                    </a:cubicBezTo>
                    <a:cubicBezTo>
                      <a:pt x="203614" y="402165"/>
                      <a:pt x="203752" y="402303"/>
                      <a:pt x="203821" y="402372"/>
                    </a:cubicBezTo>
                    <a:cubicBezTo>
                      <a:pt x="204028" y="402579"/>
                      <a:pt x="204235" y="402855"/>
                      <a:pt x="204373" y="403063"/>
                    </a:cubicBezTo>
                    <a:cubicBezTo>
                      <a:pt x="204442" y="403132"/>
                      <a:pt x="204442" y="403132"/>
                      <a:pt x="204511" y="403201"/>
                    </a:cubicBezTo>
                    <a:cubicBezTo>
                      <a:pt x="204580" y="403270"/>
                      <a:pt x="204580" y="403339"/>
                      <a:pt x="204649" y="403339"/>
                    </a:cubicBezTo>
                    <a:lnTo>
                      <a:pt x="204649" y="403339"/>
                    </a:lnTo>
                    <a:cubicBezTo>
                      <a:pt x="204718" y="403408"/>
                      <a:pt x="204787" y="403477"/>
                      <a:pt x="204787" y="403546"/>
                    </a:cubicBezTo>
                    <a:cubicBezTo>
                      <a:pt x="204995" y="403822"/>
                      <a:pt x="205271" y="404098"/>
                      <a:pt x="205478" y="404374"/>
                    </a:cubicBezTo>
                    <a:cubicBezTo>
                      <a:pt x="205616" y="404512"/>
                      <a:pt x="205685" y="404581"/>
                      <a:pt x="205823" y="404719"/>
                    </a:cubicBezTo>
                    <a:cubicBezTo>
                      <a:pt x="206030" y="404927"/>
                      <a:pt x="206168" y="405134"/>
                      <a:pt x="206375" y="405341"/>
                    </a:cubicBezTo>
                    <a:cubicBezTo>
                      <a:pt x="206651" y="405617"/>
                      <a:pt x="206928" y="405962"/>
                      <a:pt x="207204" y="406238"/>
                    </a:cubicBezTo>
                    <a:cubicBezTo>
                      <a:pt x="207204" y="406238"/>
                      <a:pt x="207273" y="406307"/>
                      <a:pt x="207273" y="406307"/>
                    </a:cubicBezTo>
                    <a:lnTo>
                      <a:pt x="207342" y="406376"/>
                    </a:lnTo>
                    <a:cubicBezTo>
                      <a:pt x="207618" y="406721"/>
                      <a:pt x="207963" y="406998"/>
                      <a:pt x="208239" y="407343"/>
                    </a:cubicBezTo>
                    <a:cubicBezTo>
                      <a:pt x="208308" y="407412"/>
                      <a:pt x="208377" y="407481"/>
                      <a:pt x="208446" y="407550"/>
                    </a:cubicBezTo>
                    <a:lnTo>
                      <a:pt x="208446" y="407550"/>
                    </a:lnTo>
                    <a:cubicBezTo>
                      <a:pt x="208653" y="407757"/>
                      <a:pt x="208930" y="408033"/>
                      <a:pt x="209137" y="408240"/>
                    </a:cubicBezTo>
                    <a:cubicBezTo>
                      <a:pt x="209137" y="408240"/>
                      <a:pt x="209206" y="408309"/>
                      <a:pt x="209206" y="408309"/>
                    </a:cubicBezTo>
                    <a:lnTo>
                      <a:pt x="209206" y="408309"/>
                    </a:lnTo>
                    <a:cubicBezTo>
                      <a:pt x="209482" y="408585"/>
                      <a:pt x="209758" y="408862"/>
                      <a:pt x="210034" y="409138"/>
                    </a:cubicBezTo>
                    <a:lnTo>
                      <a:pt x="210034" y="409138"/>
                    </a:lnTo>
                    <a:lnTo>
                      <a:pt x="210034" y="409138"/>
                    </a:lnTo>
                    <a:cubicBezTo>
                      <a:pt x="210034" y="409138"/>
                      <a:pt x="210034" y="409138"/>
                      <a:pt x="210034" y="409138"/>
                    </a:cubicBezTo>
                    <a:cubicBezTo>
                      <a:pt x="210034" y="409138"/>
                      <a:pt x="210034" y="409138"/>
                      <a:pt x="210034" y="409138"/>
                    </a:cubicBezTo>
                    <a:lnTo>
                      <a:pt x="210034" y="409138"/>
                    </a:lnTo>
                    <a:cubicBezTo>
                      <a:pt x="210310" y="409414"/>
                      <a:pt x="210517" y="409621"/>
                      <a:pt x="210794" y="409828"/>
                    </a:cubicBezTo>
                    <a:cubicBezTo>
                      <a:pt x="210863" y="409897"/>
                      <a:pt x="210932" y="409966"/>
                      <a:pt x="211001" y="410035"/>
                    </a:cubicBezTo>
                    <a:cubicBezTo>
                      <a:pt x="211346" y="410311"/>
                      <a:pt x="211622" y="410657"/>
                      <a:pt x="211967" y="410933"/>
                    </a:cubicBezTo>
                    <a:cubicBezTo>
                      <a:pt x="211967" y="410933"/>
                      <a:pt x="211967" y="410933"/>
                      <a:pt x="211967" y="410933"/>
                    </a:cubicBezTo>
                    <a:cubicBezTo>
                      <a:pt x="211967" y="410933"/>
                      <a:pt x="211967" y="410933"/>
                      <a:pt x="211967" y="410933"/>
                    </a:cubicBezTo>
                    <a:cubicBezTo>
                      <a:pt x="212243" y="411140"/>
                      <a:pt x="212450" y="411416"/>
                      <a:pt x="212727" y="411623"/>
                    </a:cubicBezTo>
                    <a:cubicBezTo>
                      <a:pt x="212727" y="411623"/>
                      <a:pt x="212727" y="411623"/>
                      <a:pt x="212727" y="411623"/>
                    </a:cubicBezTo>
                    <a:cubicBezTo>
                      <a:pt x="212796" y="411692"/>
                      <a:pt x="212865" y="411761"/>
                      <a:pt x="212934" y="411830"/>
                    </a:cubicBezTo>
                    <a:cubicBezTo>
                      <a:pt x="212934" y="411830"/>
                      <a:pt x="212934" y="411830"/>
                      <a:pt x="212934" y="411830"/>
                    </a:cubicBezTo>
                    <a:cubicBezTo>
                      <a:pt x="213141" y="412037"/>
                      <a:pt x="213417" y="412244"/>
                      <a:pt x="213624" y="412451"/>
                    </a:cubicBezTo>
                    <a:cubicBezTo>
                      <a:pt x="213693" y="412520"/>
                      <a:pt x="213831" y="412659"/>
                      <a:pt x="213900" y="412728"/>
                    </a:cubicBezTo>
                    <a:cubicBezTo>
                      <a:pt x="213900" y="412728"/>
                      <a:pt x="213900" y="412728"/>
                      <a:pt x="213900" y="412728"/>
                    </a:cubicBezTo>
                    <a:cubicBezTo>
                      <a:pt x="213900" y="412728"/>
                      <a:pt x="213900" y="412728"/>
                      <a:pt x="213900" y="412728"/>
                    </a:cubicBezTo>
                    <a:cubicBezTo>
                      <a:pt x="214176" y="413004"/>
                      <a:pt x="214452" y="413211"/>
                      <a:pt x="214729" y="413487"/>
                    </a:cubicBezTo>
                    <a:cubicBezTo>
                      <a:pt x="214798" y="413556"/>
                      <a:pt x="214798" y="413556"/>
                      <a:pt x="214867" y="413625"/>
                    </a:cubicBezTo>
                    <a:cubicBezTo>
                      <a:pt x="215143" y="413832"/>
                      <a:pt x="215350" y="414039"/>
                      <a:pt x="215626" y="414246"/>
                    </a:cubicBezTo>
                    <a:cubicBezTo>
                      <a:pt x="215695" y="414315"/>
                      <a:pt x="215833" y="414384"/>
                      <a:pt x="215902" y="414454"/>
                    </a:cubicBezTo>
                    <a:cubicBezTo>
                      <a:pt x="215902" y="414454"/>
                      <a:pt x="215902" y="414454"/>
                      <a:pt x="215902" y="414454"/>
                    </a:cubicBezTo>
                    <a:cubicBezTo>
                      <a:pt x="216178" y="414730"/>
                      <a:pt x="216524" y="414937"/>
                      <a:pt x="216800" y="415213"/>
                    </a:cubicBezTo>
                    <a:cubicBezTo>
                      <a:pt x="216800" y="415213"/>
                      <a:pt x="216800" y="415213"/>
                      <a:pt x="216869" y="415213"/>
                    </a:cubicBezTo>
                    <a:cubicBezTo>
                      <a:pt x="216869" y="415213"/>
                      <a:pt x="216938" y="415282"/>
                      <a:pt x="216938" y="415282"/>
                    </a:cubicBezTo>
                    <a:cubicBezTo>
                      <a:pt x="216938" y="415282"/>
                      <a:pt x="216938" y="415282"/>
                      <a:pt x="217007" y="415282"/>
                    </a:cubicBezTo>
                    <a:cubicBezTo>
                      <a:pt x="217352" y="415558"/>
                      <a:pt x="217697" y="415834"/>
                      <a:pt x="218042" y="416110"/>
                    </a:cubicBezTo>
                    <a:cubicBezTo>
                      <a:pt x="218042" y="416110"/>
                      <a:pt x="218042" y="416110"/>
                      <a:pt x="218042" y="416110"/>
                    </a:cubicBezTo>
                    <a:cubicBezTo>
                      <a:pt x="218111" y="416179"/>
                      <a:pt x="218249" y="416248"/>
                      <a:pt x="218318" y="416317"/>
                    </a:cubicBezTo>
                    <a:cubicBezTo>
                      <a:pt x="218526" y="416456"/>
                      <a:pt x="218733" y="416663"/>
                      <a:pt x="218940" y="416801"/>
                    </a:cubicBezTo>
                    <a:cubicBezTo>
                      <a:pt x="218940" y="416801"/>
                      <a:pt x="219009" y="416870"/>
                      <a:pt x="219009" y="416870"/>
                    </a:cubicBezTo>
                    <a:cubicBezTo>
                      <a:pt x="219078" y="416939"/>
                      <a:pt x="219216" y="417008"/>
                      <a:pt x="219285" y="417077"/>
                    </a:cubicBezTo>
                    <a:cubicBezTo>
                      <a:pt x="219561" y="417284"/>
                      <a:pt x="219768" y="417491"/>
                      <a:pt x="220044" y="417698"/>
                    </a:cubicBezTo>
                    <a:cubicBezTo>
                      <a:pt x="220044" y="417698"/>
                      <a:pt x="220113" y="417698"/>
                      <a:pt x="220113" y="417767"/>
                    </a:cubicBezTo>
                    <a:cubicBezTo>
                      <a:pt x="220251" y="417836"/>
                      <a:pt x="220321" y="417974"/>
                      <a:pt x="220459" y="418043"/>
                    </a:cubicBezTo>
                    <a:cubicBezTo>
                      <a:pt x="220666" y="418181"/>
                      <a:pt x="220873" y="418320"/>
                      <a:pt x="221080" y="418458"/>
                    </a:cubicBezTo>
                    <a:cubicBezTo>
                      <a:pt x="221080" y="418458"/>
                      <a:pt x="221149" y="418458"/>
                      <a:pt x="221149" y="418527"/>
                    </a:cubicBezTo>
                    <a:lnTo>
                      <a:pt x="221149" y="418527"/>
                    </a:lnTo>
                    <a:cubicBezTo>
                      <a:pt x="221494" y="418803"/>
                      <a:pt x="221839" y="419079"/>
                      <a:pt x="222254" y="419286"/>
                    </a:cubicBezTo>
                    <a:cubicBezTo>
                      <a:pt x="222254" y="419286"/>
                      <a:pt x="222254" y="419286"/>
                      <a:pt x="222254" y="419286"/>
                    </a:cubicBezTo>
                    <a:cubicBezTo>
                      <a:pt x="222392" y="419355"/>
                      <a:pt x="222530" y="419493"/>
                      <a:pt x="222668" y="419562"/>
                    </a:cubicBezTo>
                    <a:cubicBezTo>
                      <a:pt x="222806" y="419631"/>
                      <a:pt x="222875" y="419700"/>
                      <a:pt x="223013" y="419838"/>
                    </a:cubicBezTo>
                    <a:cubicBezTo>
                      <a:pt x="231642" y="413349"/>
                      <a:pt x="238960" y="405272"/>
                      <a:pt x="244621" y="396090"/>
                    </a:cubicBezTo>
                    <a:lnTo>
                      <a:pt x="244621" y="396090"/>
                    </a:lnTo>
                    <a:cubicBezTo>
                      <a:pt x="248970" y="388979"/>
                      <a:pt x="252353" y="381247"/>
                      <a:pt x="254493" y="373170"/>
                    </a:cubicBezTo>
                    <a:cubicBezTo>
                      <a:pt x="266851" y="327123"/>
                      <a:pt x="239512" y="279834"/>
                      <a:pt x="193466" y="267476"/>
                    </a:cubicBezTo>
                    <a:cubicBezTo>
                      <a:pt x="193466" y="267476"/>
                      <a:pt x="193466" y="267476"/>
                      <a:pt x="193466" y="267476"/>
                    </a:cubicBezTo>
                    <a:cubicBezTo>
                      <a:pt x="186907" y="265612"/>
                      <a:pt x="179520" y="264577"/>
                      <a:pt x="172133" y="264577"/>
                    </a:cubicBezTo>
                    <a:lnTo>
                      <a:pt x="172133" y="264577"/>
                    </a:lnTo>
                    <a:close/>
                    <a:moveTo>
                      <a:pt x="143208" y="319598"/>
                    </a:moveTo>
                    <a:cubicBezTo>
                      <a:pt x="143138" y="319736"/>
                      <a:pt x="143000" y="319943"/>
                      <a:pt x="142931" y="320082"/>
                    </a:cubicBezTo>
                    <a:cubicBezTo>
                      <a:pt x="142931" y="320151"/>
                      <a:pt x="142862" y="320220"/>
                      <a:pt x="142862" y="320289"/>
                    </a:cubicBezTo>
                    <a:cubicBezTo>
                      <a:pt x="142793" y="320427"/>
                      <a:pt x="142655" y="320634"/>
                      <a:pt x="142586" y="320772"/>
                    </a:cubicBezTo>
                    <a:cubicBezTo>
                      <a:pt x="142517" y="320841"/>
                      <a:pt x="142517" y="320910"/>
                      <a:pt x="142448" y="320910"/>
                    </a:cubicBezTo>
                    <a:cubicBezTo>
                      <a:pt x="142310" y="321186"/>
                      <a:pt x="142103" y="321462"/>
                      <a:pt x="141965" y="321669"/>
                    </a:cubicBezTo>
                    <a:cubicBezTo>
                      <a:pt x="141896" y="321738"/>
                      <a:pt x="141896" y="321807"/>
                      <a:pt x="141827" y="321807"/>
                    </a:cubicBezTo>
                    <a:cubicBezTo>
                      <a:pt x="141827" y="321807"/>
                      <a:pt x="141758" y="321877"/>
                      <a:pt x="141758" y="321877"/>
                    </a:cubicBezTo>
                    <a:cubicBezTo>
                      <a:pt x="141620" y="322015"/>
                      <a:pt x="141551" y="322222"/>
                      <a:pt x="141413" y="322360"/>
                    </a:cubicBezTo>
                    <a:cubicBezTo>
                      <a:pt x="141413" y="322360"/>
                      <a:pt x="141413" y="322360"/>
                      <a:pt x="141413" y="322360"/>
                    </a:cubicBezTo>
                    <a:cubicBezTo>
                      <a:pt x="141067" y="322843"/>
                      <a:pt x="140791" y="323326"/>
                      <a:pt x="140446" y="323740"/>
                    </a:cubicBezTo>
                    <a:cubicBezTo>
                      <a:pt x="140446" y="323740"/>
                      <a:pt x="140446" y="323740"/>
                      <a:pt x="140446" y="323740"/>
                    </a:cubicBezTo>
                    <a:cubicBezTo>
                      <a:pt x="140446" y="323740"/>
                      <a:pt x="140377" y="323810"/>
                      <a:pt x="140377" y="323810"/>
                    </a:cubicBezTo>
                    <a:cubicBezTo>
                      <a:pt x="140377" y="323810"/>
                      <a:pt x="140377" y="323810"/>
                      <a:pt x="140377" y="323879"/>
                    </a:cubicBezTo>
                    <a:cubicBezTo>
                      <a:pt x="140377" y="323879"/>
                      <a:pt x="140377" y="323879"/>
                      <a:pt x="140377" y="323879"/>
                    </a:cubicBezTo>
                    <a:cubicBezTo>
                      <a:pt x="140239" y="324086"/>
                      <a:pt x="140032" y="324362"/>
                      <a:pt x="139894" y="324569"/>
                    </a:cubicBezTo>
                    <a:cubicBezTo>
                      <a:pt x="139894" y="324638"/>
                      <a:pt x="139825" y="324638"/>
                      <a:pt x="139825" y="324707"/>
                    </a:cubicBezTo>
                    <a:cubicBezTo>
                      <a:pt x="139825" y="324707"/>
                      <a:pt x="139756" y="324776"/>
                      <a:pt x="139756" y="324776"/>
                    </a:cubicBezTo>
                    <a:cubicBezTo>
                      <a:pt x="139618" y="324983"/>
                      <a:pt x="139480" y="325121"/>
                      <a:pt x="139341" y="325328"/>
                    </a:cubicBezTo>
                    <a:cubicBezTo>
                      <a:pt x="139341" y="325397"/>
                      <a:pt x="139272" y="325397"/>
                      <a:pt x="139272" y="325466"/>
                    </a:cubicBezTo>
                    <a:cubicBezTo>
                      <a:pt x="139134" y="325673"/>
                      <a:pt x="138996" y="325881"/>
                      <a:pt x="138789" y="326088"/>
                    </a:cubicBezTo>
                    <a:lnTo>
                      <a:pt x="138789" y="326088"/>
                    </a:lnTo>
                    <a:cubicBezTo>
                      <a:pt x="138720" y="326157"/>
                      <a:pt x="138720" y="326157"/>
                      <a:pt x="138651" y="326226"/>
                    </a:cubicBezTo>
                    <a:lnTo>
                      <a:pt x="138651" y="326226"/>
                    </a:lnTo>
                    <a:cubicBezTo>
                      <a:pt x="138513" y="326433"/>
                      <a:pt x="138375" y="326571"/>
                      <a:pt x="138168" y="326778"/>
                    </a:cubicBezTo>
                    <a:cubicBezTo>
                      <a:pt x="138099" y="326847"/>
                      <a:pt x="138099" y="326916"/>
                      <a:pt x="138030" y="326916"/>
                    </a:cubicBezTo>
                    <a:cubicBezTo>
                      <a:pt x="137892" y="327123"/>
                      <a:pt x="137754" y="327261"/>
                      <a:pt x="137616" y="327468"/>
                    </a:cubicBezTo>
                    <a:cubicBezTo>
                      <a:pt x="137616" y="327468"/>
                      <a:pt x="137616" y="327468"/>
                      <a:pt x="137616" y="327468"/>
                    </a:cubicBezTo>
                    <a:cubicBezTo>
                      <a:pt x="137616" y="327468"/>
                      <a:pt x="137547" y="327537"/>
                      <a:pt x="137547" y="327537"/>
                    </a:cubicBezTo>
                    <a:cubicBezTo>
                      <a:pt x="137408" y="327745"/>
                      <a:pt x="137201" y="327952"/>
                      <a:pt x="136994" y="328159"/>
                    </a:cubicBezTo>
                    <a:cubicBezTo>
                      <a:pt x="136994" y="328159"/>
                      <a:pt x="136994" y="328159"/>
                      <a:pt x="136994" y="328228"/>
                    </a:cubicBezTo>
                    <a:cubicBezTo>
                      <a:pt x="136994" y="328228"/>
                      <a:pt x="136994" y="328297"/>
                      <a:pt x="136925" y="328297"/>
                    </a:cubicBezTo>
                    <a:cubicBezTo>
                      <a:pt x="136718" y="328504"/>
                      <a:pt x="136580" y="328711"/>
                      <a:pt x="136373" y="328918"/>
                    </a:cubicBezTo>
                    <a:cubicBezTo>
                      <a:pt x="136373" y="328918"/>
                      <a:pt x="136373" y="328918"/>
                      <a:pt x="136373" y="328918"/>
                    </a:cubicBezTo>
                    <a:cubicBezTo>
                      <a:pt x="136373" y="328918"/>
                      <a:pt x="136373" y="328918"/>
                      <a:pt x="136373" y="328918"/>
                    </a:cubicBezTo>
                    <a:cubicBezTo>
                      <a:pt x="136166" y="329125"/>
                      <a:pt x="135959" y="329401"/>
                      <a:pt x="135752" y="329608"/>
                    </a:cubicBezTo>
                    <a:cubicBezTo>
                      <a:pt x="135752" y="329608"/>
                      <a:pt x="135752" y="329608"/>
                      <a:pt x="135752" y="329608"/>
                    </a:cubicBezTo>
                    <a:cubicBezTo>
                      <a:pt x="135752" y="329608"/>
                      <a:pt x="135752" y="329608"/>
                      <a:pt x="135752" y="329608"/>
                    </a:cubicBezTo>
                    <a:cubicBezTo>
                      <a:pt x="135614" y="329816"/>
                      <a:pt x="135475" y="329954"/>
                      <a:pt x="135268" y="330092"/>
                    </a:cubicBezTo>
                    <a:cubicBezTo>
                      <a:pt x="135268" y="330092"/>
                      <a:pt x="135199" y="330161"/>
                      <a:pt x="135199" y="330161"/>
                    </a:cubicBezTo>
                    <a:cubicBezTo>
                      <a:pt x="135199" y="330161"/>
                      <a:pt x="135199" y="330161"/>
                      <a:pt x="135130" y="330230"/>
                    </a:cubicBezTo>
                    <a:cubicBezTo>
                      <a:pt x="135130" y="330230"/>
                      <a:pt x="135130" y="330230"/>
                      <a:pt x="135130" y="330230"/>
                    </a:cubicBezTo>
                    <a:cubicBezTo>
                      <a:pt x="134923" y="330437"/>
                      <a:pt x="134716" y="330644"/>
                      <a:pt x="134509" y="330851"/>
                    </a:cubicBezTo>
                    <a:lnTo>
                      <a:pt x="134509" y="330851"/>
                    </a:lnTo>
                    <a:cubicBezTo>
                      <a:pt x="134509" y="330851"/>
                      <a:pt x="134509" y="330851"/>
                      <a:pt x="134509" y="330851"/>
                    </a:cubicBezTo>
                    <a:cubicBezTo>
                      <a:pt x="134302" y="331058"/>
                      <a:pt x="134164" y="331265"/>
                      <a:pt x="133957" y="331472"/>
                    </a:cubicBezTo>
                    <a:cubicBezTo>
                      <a:pt x="133957" y="331472"/>
                      <a:pt x="133888" y="331541"/>
                      <a:pt x="133888" y="331541"/>
                    </a:cubicBezTo>
                    <a:cubicBezTo>
                      <a:pt x="133888" y="331541"/>
                      <a:pt x="133888" y="331541"/>
                      <a:pt x="133888" y="331541"/>
                    </a:cubicBezTo>
                    <a:cubicBezTo>
                      <a:pt x="133681" y="331749"/>
                      <a:pt x="133473" y="331956"/>
                      <a:pt x="133266" y="332163"/>
                    </a:cubicBezTo>
                    <a:cubicBezTo>
                      <a:pt x="133059" y="332370"/>
                      <a:pt x="132852" y="332577"/>
                      <a:pt x="132645" y="332784"/>
                    </a:cubicBezTo>
                    <a:cubicBezTo>
                      <a:pt x="132645" y="332784"/>
                      <a:pt x="132645" y="332784"/>
                      <a:pt x="132645" y="332784"/>
                    </a:cubicBezTo>
                    <a:cubicBezTo>
                      <a:pt x="132438" y="332991"/>
                      <a:pt x="132231" y="333198"/>
                      <a:pt x="131955" y="333405"/>
                    </a:cubicBezTo>
                    <a:cubicBezTo>
                      <a:pt x="131955" y="333405"/>
                      <a:pt x="131886" y="333474"/>
                      <a:pt x="131886" y="333474"/>
                    </a:cubicBezTo>
                    <a:cubicBezTo>
                      <a:pt x="131678" y="333682"/>
                      <a:pt x="131471" y="333889"/>
                      <a:pt x="131264" y="334027"/>
                    </a:cubicBezTo>
                    <a:cubicBezTo>
                      <a:pt x="131195" y="334027"/>
                      <a:pt x="131195" y="334096"/>
                      <a:pt x="131126" y="334096"/>
                    </a:cubicBezTo>
                    <a:cubicBezTo>
                      <a:pt x="130919" y="334303"/>
                      <a:pt x="130712" y="334441"/>
                      <a:pt x="130574" y="334648"/>
                    </a:cubicBezTo>
                    <a:cubicBezTo>
                      <a:pt x="130574" y="334648"/>
                      <a:pt x="130574" y="334648"/>
                      <a:pt x="130574" y="334648"/>
                    </a:cubicBezTo>
                    <a:cubicBezTo>
                      <a:pt x="130367" y="334855"/>
                      <a:pt x="130091" y="335062"/>
                      <a:pt x="129884" y="335269"/>
                    </a:cubicBezTo>
                    <a:cubicBezTo>
                      <a:pt x="129884" y="335269"/>
                      <a:pt x="129884" y="335269"/>
                      <a:pt x="129884" y="335269"/>
                    </a:cubicBezTo>
                    <a:cubicBezTo>
                      <a:pt x="129676" y="335477"/>
                      <a:pt x="129400" y="335684"/>
                      <a:pt x="129193" y="335891"/>
                    </a:cubicBezTo>
                    <a:cubicBezTo>
                      <a:pt x="129193" y="335891"/>
                      <a:pt x="129193" y="335891"/>
                      <a:pt x="129193" y="335891"/>
                    </a:cubicBezTo>
                    <a:cubicBezTo>
                      <a:pt x="128986" y="336098"/>
                      <a:pt x="128710" y="336305"/>
                      <a:pt x="128503" y="336443"/>
                    </a:cubicBezTo>
                    <a:cubicBezTo>
                      <a:pt x="128503" y="336443"/>
                      <a:pt x="128434" y="336512"/>
                      <a:pt x="128434" y="336512"/>
                    </a:cubicBezTo>
                    <a:cubicBezTo>
                      <a:pt x="128227" y="336650"/>
                      <a:pt x="128020" y="336857"/>
                      <a:pt x="127812" y="336995"/>
                    </a:cubicBezTo>
                    <a:cubicBezTo>
                      <a:pt x="127812" y="336995"/>
                      <a:pt x="127743" y="337064"/>
                      <a:pt x="127743" y="337064"/>
                    </a:cubicBezTo>
                    <a:cubicBezTo>
                      <a:pt x="127743" y="337064"/>
                      <a:pt x="127743" y="337064"/>
                      <a:pt x="127743" y="337064"/>
                    </a:cubicBezTo>
                    <a:cubicBezTo>
                      <a:pt x="127743" y="337064"/>
                      <a:pt x="127674" y="337133"/>
                      <a:pt x="127674" y="337133"/>
                    </a:cubicBezTo>
                    <a:cubicBezTo>
                      <a:pt x="127260" y="337410"/>
                      <a:pt x="126915" y="337755"/>
                      <a:pt x="126501" y="338031"/>
                    </a:cubicBezTo>
                    <a:cubicBezTo>
                      <a:pt x="126501" y="338031"/>
                      <a:pt x="126501" y="338031"/>
                      <a:pt x="126432" y="338100"/>
                    </a:cubicBezTo>
                    <a:cubicBezTo>
                      <a:pt x="126363" y="338100"/>
                      <a:pt x="126363" y="338169"/>
                      <a:pt x="126363" y="338169"/>
                    </a:cubicBezTo>
                    <a:cubicBezTo>
                      <a:pt x="126363" y="338169"/>
                      <a:pt x="126294" y="338169"/>
                      <a:pt x="126294" y="338238"/>
                    </a:cubicBezTo>
                    <a:cubicBezTo>
                      <a:pt x="126087" y="338376"/>
                      <a:pt x="125879" y="338583"/>
                      <a:pt x="125603" y="338721"/>
                    </a:cubicBezTo>
                    <a:cubicBezTo>
                      <a:pt x="125603" y="338721"/>
                      <a:pt x="125603" y="338721"/>
                      <a:pt x="125534" y="338721"/>
                    </a:cubicBezTo>
                    <a:lnTo>
                      <a:pt x="125534" y="338721"/>
                    </a:lnTo>
                    <a:cubicBezTo>
                      <a:pt x="125327" y="338928"/>
                      <a:pt x="125051" y="339066"/>
                      <a:pt x="124844" y="339274"/>
                    </a:cubicBezTo>
                    <a:cubicBezTo>
                      <a:pt x="124844" y="339274"/>
                      <a:pt x="124844" y="339274"/>
                      <a:pt x="124844" y="339274"/>
                    </a:cubicBezTo>
                    <a:cubicBezTo>
                      <a:pt x="124844" y="339274"/>
                      <a:pt x="124844" y="339274"/>
                      <a:pt x="124844" y="339274"/>
                    </a:cubicBezTo>
                    <a:cubicBezTo>
                      <a:pt x="124637" y="339412"/>
                      <a:pt x="124361" y="339619"/>
                      <a:pt x="124154" y="339757"/>
                    </a:cubicBezTo>
                    <a:cubicBezTo>
                      <a:pt x="124154" y="339757"/>
                      <a:pt x="124154" y="339757"/>
                      <a:pt x="124085" y="339757"/>
                    </a:cubicBezTo>
                    <a:cubicBezTo>
                      <a:pt x="123877" y="339895"/>
                      <a:pt x="123601" y="340102"/>
                      <a:pt x="123394" y="340240"/>
                    </a:cubicBezTo>
                    <a:cubicBezTo>
                      <a:pt x="123394" y="340240"/>
                      <a:pt x="123394" y="340240"/>
                      <a:pt x="123325" y="340240"/>
                    </a:cubicBezTo>
                    <a:cubicBezTo>
                      <a:pt x="123049" y="340378"/>
                      <a:pt x="122842" y="340585"/>
                      <a:pt x="122566" y="340723"/>
                    </a:cubicBezTo>
                    <a:cubicBezTo>
                      <a:pt x="122566" y="340723"/>
                      <a:pt x="122566" y="340723"/>
                      <a:pt x="122566" y="340723"/>
                    </a:cubicBezTo>
                    <a:lnTo>
                      <a:pt x="122566" y="340723"/>
                    </a:lnTo>
                    <a:cubicBezTo>
                      <a:pt x="122290" y="340861"/>
                      <a:pt x="122083" y="341068"/>
                      <a:pt x="121806" y="341207"/>
                    </a:cubicBezTo>
                    <a:cubicBezTo>
                      <a:pt x="121806" y="341207"/>
                      <a:pt x="121806" y="341207"/>
                      <a:pt x="121806" y="341207"/>
                    </a:cubicBezTo>
                    <a:lnTo>
                      <a:pt x="121806" y="341207"/>
                    </a:lnTo>
                    <a:cubicBezTo>
                      <a:pt x="121530" y="341345"/>
                      <a:pt x="121323" y="341552"/>
                      <a:pt x="121047" y="341690"/>
                    </a:cubicBezTo>
                    <a:cubicBezTo>
                      <a:pt x="121047" y="341690"/>
                      <a:pt x="121047" y="341690"/>
                      <a:pt x="121047" y="341690"/>
                    </a:cubicBezTo>
                    <a:cubicBezTo>
                      <a:pt x="121047" y="341690"/>
                      <a:pt x="121047" y="341690"/>
                      <a:pt x="120978" y="341690"/>
                    </a:cubicBezTo>
                    <a:cubicBezTo>
                      <a:pt x="120702" y="341828"/>
                      <a:pt x="120495" y="342035"/>
                      <a:pt x="120219" y="342173"/>
                    </a:cubicBezTo>
                    <a:cubicBezTo>
                      <a:pt x="120219" y="342173"/>
                      <a:pt x="120219" y="342173"/>
                      <a:pt x="120219" y="342173"/>
                    </a:cubicBezTo>
                    <a:cubicBezTo>
                      <a:pt x="120219" y="342173"/>
                      <a:pt x="120219" y="342173"/>
                      <a:pt x="120150" y="342173"/>
                    </a:cubicBezTo>
                    <a:cubicBezTo>
                      <a:pt x="119873" y="342311"/>
                      <a:pt x="119666" y="342449"/>
                      <a:pt x="119390" y="342656"/>
                    </a:cubicBezTo>
                    <a:cubicBezTo>
                      <a:pt x="119390" y="342656"/>
                      <a:pt x="119321" y="342725"/>
                      <a:pt x="119321" y="342725"/>
                    </a:cubicBezTo>
                    <a:cubicBezTo>
                      <a:pt x="119252" y="342794"/>
                      <a:pt x="119183" y="342794"/>
                      <a:pt x="119114" y="342863"/>
                    </a:cubicBezTo>
                    <a:cubicBezTo>
                      <a:pt x="119114" y="342863"/>
                      <a:pt x="119114" y="342863"/>
                      <a:pt x="119114" y="342863"/>
                    </a:cubicBezTo>
                    <a:cubicBezTo>
                      <a:pt x="118976" y="342932"/>
                      <a:pt x="118769" y="343071"/>
                      <a:pt x="118631" y="343140"/>
                    </a:cubicBezTo>
                    <a:cubicBezTo>
                      <a:pt x="118562" y="343140"/>
                      <a:pt x="118562" y="343209"/>
                      <a:pt x="118493" y="343209"/>
                    </a:cubicBezTo>
                    <a:cubicBezTo>
                      <a:pt x="118424" y="343278"/>
                      <a:pt x="118355" y="343278"/>
                      <a:pt x="118286" y="343347"/>
                    </a:cubicBezTo>
                    <a:cubicBezTo>
                      <a:pt x="117940" y="343554"/>
                      <a:pt x="117664" y="343692"/>
                      <a:pt x="117319" y="343899"/>
                    </a:cubicBezTo>
                    <a:cubicBezTo>
                      <a:pt x="117319" y="343899"/>
                      <a:pt x="117319" y="343899"/>
                      <a:pt x="117319" y="343899"/>
                    </a:cubicBezTo>
                    <a:cubicBezTo>
                      <a:pt x="116974" y="344106"/>
                      <a:pt x="116629" y="344313"/>
                      <a:pt x="116284" y="344451"/>
                    </a:cubicBezTo>
                    <a:cubicBezTo>
                      <a:pt x="116076" y="344589"/>
                      <a:pt x="115869" y="344658"/>
                      <a:pt x="115662" y="344796"/>
                    </a:cubicBezTo>
                    <a:cubicBezTo>
                      <a:pt x="115662" y="344796"/>
                      <a:pt x="115662" y="344796"/>
                      <a:pt x="115593" y="344796"/>
                    </a:cubicBezTo>
                    <a:cubicBezTo>
                      <a:pt x="115524" y="344865"/>
                      <a:pt x="115455" y="344865"/>
                      <a:pt x="115386" y="344934"/>
                    </a:cubicBezTo>
                    <a:cubicBezTo>
                      <a:pt x="115317" y="344934"/>
                      <a:pt x="115248" y="345004"/>
                      <a:pt x="115248" y="345004"/>
                    </a:cubicBezTo>
                    <a:cubicBezTo>
                      <a:pt x="115248" y="345004"/>
                      <a:pt x="115179" y="345004"/>
                      <a:pt x="115179" y="345004"/>
                    </a:cubicBezTo>
                    <a:cubicBezTo>
                      <a:pt x="114972" y="345142"/>
                      <a:pt x="114765" y="345211"/>
                      <a:pt x="114558" y="345349"/>
                    </a:cubicBezTo>
                    <a:cubicBezTo>
                      <a:pt x="114489" y="345349"/>
                      <a:pt x="114489" y="345418"/>
                      <a:pt x="114420" y="345418"/>
                    </a:cubicBezTo>
                    <a:cubicBezTo>
                      <a:pt x="114420" y="345418"/>
                      <a:pt x="114420" y="345418"/>
                      <a:pt x="114351" y="345418"/>
                    </a:cubicBezTo>
                    <a:cubicBezTo>
                      <a:pt x="113867" y="345625"/>
                      <a:pt x="113384" y="345901"/>
                      <a:pt x="112901" y="346108"/>
                    </a:cubicBezTo>
                    <a:cubicBezTo>
                      <a:pt x="112832" y="346108"/>
                      <a:pt x="112763" y="346177"/>
                      <a:pt x="112694" y="346177"/>
                    </a:cubicBezTo>
                    <a:cubicBezTo>
                      <a:pt x="112487" y="346246"/>
                      <a:pt x="112279" y="346384"/>
                      <a:pt x="112072" y="346453"/>
                    </a:cubicBezTo>
                    <a:cubicBezTo>
                      <a:pt x="112072" y="346453"/>
                      <a:pt x="112003" y="346453"/>
                      <a:pt x="112003" y="346522"/>
                    </a:cubicBezTo>
                    <a:cubicBezTo>
                      <a:pt x="111934" y="346522"/>
                      <a:pt x="111865" y="346591"/>
                      <a:pt x="111796" y="346591"/>
                    </a:cubicBezTo>
                    <a:cubicBezTo>
                      <a:pt x="111589" y="346660"/>
                      <a:pt x="111382" y="346729"/>
                      <a:pt x="111244" y="346867"/>
                    </a:cubicBezTo>
                    <a:cubicBezTo>
                      <a:pt x="111175" y="346867"/>
                      <a:pt x="111106" y="346936"/>
                      <a:pt x="111037" y="346936"/>
                    </a:cubicBezTo>
                    <a:cubicBezTo>
                      <a:pt x="111037" y="346936"/>
                      <a:pt x="111037" y="346936"/>
                      <a:pt x="111037" y="346936"/>
                    </a:cubicBezTo>
                    <a:cubicBezTo>
                      <a:pt x="110830" y="347006"/>
                      <a:pt x="110623" y="347144"/>
                      <a:pt x="110415" y="347213"/>
                    </a:cubicBezTo>
                    <a:cubicBezTo>
                      <a:pt x="110346" y="347213"/>
                      <a:pt x="110277" y="347282"/>
                      <a:pt x="110208" y="347282"/>
                    </a:cubicBezTo>
                    <a:cubicBezTo>
                      <a:pt x="110208" y="347282"/>
                      <a:pt x="110208" y="347282"/>
                      <a:pt x="110139" y="347282"/>
                    </a:cubicBezTo>
                    <a:cubicBezTo>
                      <a:pt x="109932" y="347351"/>
                      <a:pt x="109725" y="347489"/>
                      <a:pt x="109518" y="347558"/>
                    </a:cubicBezTo>
                    <a:cubicBezTo>
                      <a:pt x="109518" y="347558"/>
                      <a:pt x="109518" y="347558"/>
                      <a:pt x="109518" y="347558"/>
                    </a:cubicBezTo>
                    <a:cubicBezTo>
                      <a:pt x="109173" y="347696"/>
                      <a:pt x="108828" y="347834"/>
                      <a:pt x="108482" y="347972"/>
                    </a:cubicBezTo>
                    <a:cubicBezTo>
                      <a:pt x="107654" y="348248"/>
                      <a:pt x="106895" y="348593"/>
                      <a:pt x="106066" y="348869"/>
                    </a:cubicBezTo>
                    <a:cubicBezTo>
                      <a:pt x="105997" y="348869"/>
                      <a:pt x="105928" y="348939"/>
                      <a:pt x="105859" y="348939"/>
                    </a:cubicBezTo>
                    <a:cubicBezTo>
                      <a:pt x="105859" y="348939"/>
                      <a:pt x="105859" y="348939"/>
                      <a:pt x="105859" y="348939"/>
                    </a:cubicBezTo>
                    <a:cubicBezTo>
                      <a:pt x="105652" y="349008"/>
                      <a:pt x="105445" y="349077"/>
                      <a:pt x="105169" y="349146"/>
                    </a:cubicBezTo>
                    <a:cubicBezTo>
                      <a:pt x="105100" y="349146"/>
                      <a:pt x="105031" y="349215"/>
                      <a:pt x="104962" y="349215"/>
                    </a:cubicBezTo>
                    <a:cubicBezTo>
                      <a:pt x="104962" y="349215"/>
                      <a:pt x="104962" y="349215"/>
                      <a:pt x="104893" y="349215"/>
                    </a:cubicBezTo>
                    <a:cubicBezTo>
                      <a:pt x="104409" y="349353"/>
                      <a:pt x="103857" y="349560"/>
                      <a:pt x="103374" y="349698"/>
                    </a:cubicBezTo>
                    <a:cubicBezTo>
                      <a:pt x="102683" y="349905"/>
                      <a:pt x="102062" y="350112"/>
                      <a:pt x="101372" y="350250"/>
                    </a:cubicBezTo>
                    <a:cubicBezTo>
                      <a:pt x="101165" y="350319"/>
                      <a:pt x="100958" y="350388"/>
                      <a:pt x="100750" y="350457"/>
                    </a:cubicBezTo>
                    <a:cubicBezTo>
                      <a:pt x="100750" y="350457"/>
                      <a:pt x="100681" y="350457"/>
                      <a:pt x="100681" y="350457"/>
                    </a:cubicBezTo>
                    <a:cubicBezTo>
                      <a:pt x="100612" y="350457"/>
                      <a:pt x="100543" y="350526"/>
                      <a:pt x="100474" y="350526"/>
                    </a:cubicBezTo>
                    <a:cubicBezTo>
                      <a:pt x="99991" y="350664"/>
                      <a:pt x="99439" y="350802"/>
                      <a:pt x="98956" y="350872"/>
                    </a:cubicBezTo>
                    <a:cubicBezTo>
                      <a:pt x="98886" y="350872"/>
                      <a:pt x="98817" y="350872"/>
                      <a:pt x="98748" y="350941"/>
                    </a:cubicBezTo>
                    <a:cubicBezTo>
                      <a:pt x="98748" y="350941"/>
                      <a:pt x="98679" y="350941"/>
                      <a:pt x="98679" y="350941"/>
                    </a:cubicBezTo>
                    <a:cubicBezTo>
                      <a:pt x="98403" y="351010"/>
                      <a:pt x="98127" y="351079"/>
                      <a:pt x="97851" y="351148"/>
                    </a:cubicBezTo>
                    <a:cubicBezTo>
                      <a:pt x="97644" y="351217"/>
                      <a:pt x="97437" y="351217"/>
                      <a:pt x="97161" y="351286"/>
                    </a:cubicBezTo>
                    <a:cubicBezTo>
                      <a:pt x="97161" y="351286"/>
                      <a:pt x="97092" y="351286"/>
                      <a:pt x="97092" y="351286"/>
                    </a:cubicBezTo>
                    <a:cubicBezTo>
                      <a:pt x="96884" y="351355"/>
                      <a:pt x="96677" y="351355"/>
                      <a:pt x="96470" y="351424"/>
                    </a:cubicBezTo>
                    <a:cubicBezTo>
                      <a:pt x="96332" y="351424"/>
                      <a:pt x="96194" y="351493"/>
                      <a:pt x="96056" y="351493"/>
                    </a:cubicBezTo>
                    <a:cubicBezTo>
                      <a:pt x="96056" y="351493"/>
                      <a:pt x="95987" y="351493"/>
                      <a:pt x="95987" y="351493"/>
                    </a:cubicBezTo>
                    <a:lnTo>
                      <a:pt x="95987" y="351493"/>
                    </a:lnTo>
                    <a:cubicBezTo>
                      <a:pt x="95780" y="351562"/>
                      <a:pt x="95573" y="351562"/>
                      <a:pt x="95366" y="351631"/>
                    </a:cubicBezTo>
                    <a:cubicBezTo>
                      <a:pt x="95090" y="351700"/>
                      <a:pt x="94813" y="351700"/>
                      <a:pt x="94468" y="351769"/>
                    </a:cubicBezTo>
                    <a:cubicBezTo>
                      <a:pt x="94399" y="351769"/>
                      <a:pt x="94261" y="351769"/>
                      <a:pt x="94192" y="351838"/>
                    </a:cubicBezTo>
                    <a:cubicBezTo>
                      <a:pt x="94192" y="351838"/>
                      <a:pt x="94123" y="351838"/>
                      <a:pt x="94123" y="351838"/>
                    </a:cubicBezTo>
                    <a:cubicBezTo>
                      <a:pt x="93295" y="351976"/>
                      <a:pt x="92466" y="352045"/>
                      <a:pt x="91638" y="352183"/>
                    </a:cubicBezTo>
                    <a:cubicBezTo>
                      <a:pt x="91638" y="352183"/>
                      <a:pt x="91638" y="352183"/>
                      <a:pt x="91638" y="352183"/>
                    </a:cubicBezTo>
                    <a:cubicBezTo>
                      <a:pt x="91569" y="352183"/>
                      <a:pt x="91500" y="352183"/>
                      <a:pt x="91431" y="352183"/>
                    </a:cubicBezTo>
                    <a:cubicBezTo>
                      <a:pt x="91431" y="352183"/>
                      <a:pt x="91431" y="352183"/>
                      <a:pt x="91431" y="352183"/>
                    </a:cubicBezTo>
                    <a:cubicBezTo>
                      <a:pt x="91223" y="352183"/>
                      <a:pt x="90947" y="352252"/>
                      <a:pt x="90740" y="352252"/>
                    </a:cubicBezTo>
                    <a:cubicBezTo>
                      <a:pt x="90671" y="352252"/>
                      <a:pt x="90602" y="352252"/>
                      <a:pt x="90533" y="352252"/>
                    </a:cubicBezTo>
                    <a:cubicBezTo>
                      <a:pt x="90533" y="352252"/>
                      <a:pt x="90533" y="352252"/>
                      <a:pt x="90533" y="352252"/>
                    </a:cubicBezTo>
                    <a:cubicBezTo>
                      <a:pt x="90326" y="352252"/>
                      <a:pt x="90050" y="352321"/>
                      <a:pt x="89843" y="352321"/>
                    </a:cubicBezTo>
                    <a:cubicBezTo>
                      <a:pt x="89774" y="352321"/>
                      <a:pt x="89705" y="352321"/>
                      <a:pt x="89636" y="352321"/>
                    </a:cubicBezTo>
                    <a:cubicBezTo>
                      <a:pt x="89636" y="352321"/>
                      <a:pt x="89636" y="352321"/>
                      <a:pt x="89636" y="352321"/>
                    </a:cubicBezTo>
                    <a:cubicBezTo>
                      <a:pt x="89429" y="352321"/>
                      <a:pt x="89152" y="352390"/>
                      <a:pt x="88945" y="352390"/>
                    </a:cubicBezTo>
                    <a:cubicBezTo>
                      <a:pt x="88876" y="352390"/>
                      <a:pt x="88807" y="352390"/>
                      <a:pt x="88738" y="352390"/>
                    </a:cubicBezTo>
                    <a:cubicBezTo>
                      <a:pt x="88738" y="352390"/>
                      <a:pt x="88669" y="352390"/>
                      <a:pt x="88669" y="352390"/>
                    </a:cubicBezTo>
                    <a:cubicBezTo>
                      <a:pt x="88600" y="352390"/>
                      <a:pt x="88462" y="352390"/>
                      <a:pt x="88393" y="352390"/>
                    </a:cubicBezTo>
                    <a:cubicBezTo>
                      <a:pt x="101441" y="335269"/>
                      <a:pt x="121185" y="323257"/>
                      <a:pt x="143208" y="319598"/>
                    </a:cubicBezTo>
                    <a:lnTo>
                      <a:pt x="143208" y="319598"/>
                    </a:lnTo>
                    <a:close/>
                    <a:moveTo>
                      <a:pt x="212036" y="338031"/>
                    </a:moveTo>
                    <a:cubicBezTo>
                      <a:pt x="229295" y="352183"/>
                      <a:pt x="240341" y="372480"/>
                      <a:pt x="242964" y="394640"/>
                    </a:cubicBezTo>
                    <a:cubicBezTo>
                      <a:pt x="242964" y="394640"/>
                      <a:pt x="242964" y="394640"/>
                      <a:pt x="242964" y="394640"/>
                    </a:cubicBezTo>
                    <a:cubicBezTo>
                      <a:pt x="242964" y="394640"/>
                      <a:pt x="242895" y="394640"/>
                      <a:pt x="242895" y="394571"/>
                    </a:cubicBezTo>
                    <a:cubicBezTo>
                      <a:pt x="242895" y="394571"/>
                      <a:pt x="242895" y="394571"/>
                      <a:pt x="242895" y="394571"/>
                    </a:cubicBezTo>
                    <a:cubicBezTo>
                      <a:pt x="242757" y="394502"/>
                      <a:pt x="242688" y="394433"/>
                      <a:pt x="242550" y="394364"/>
                    </a:cubicBezTo>
                    <a:cubicBezTo>
                      <a:pt x="242550" y="394364"/>
                      <a:pt x="242481" y="394295"/>
                      <a:pt x="242481" y="394295"/>
                    </a:cubicBezTo>
                    <a:cubicBezTo>
                      <a:pt x="242412" y="394226"/>
                      <a:pt x="242274" y="394157"/>
                      <a:pt x="242205" y="394088"/>
                    </a:cubicBezTo>
                    <a:lnTo>
                      <a:pt x="242205" y="394088"/>
                    </a:lnTo>
                    <a:cubicBezTo>
                      <a:pt x="242205" y="394088"/>
                      <a:pt x="242205" y="394088"/>
                      <a:pt x="242205" y="394088"/>
                    </a:cubicBezTo>
                    <a:cubicBezTo>
                      <a:pt x="241998" y="393950"/>
                      <a:pt x="241722" y="393743"/>
                      <a:pt x="241515" y="393605"/>
                    </a:cubicBezTo>
                    <a:cubicBezTo>
                      <a:pt x="241445" y="393605"/>
                      <a:pt x="241445" y="393536"/>
                      <a:pt x="241376" y="393536"/>
                    </a:cubicBezTo>
                    <a:cubicBezTo>
                      <a:pt x="241169" y="393398"/>
                      <a:pt x="240962" y="393260"/>
                      <a:pt x="240755" y="393052"/>
                    </a:cubicBezTo>
                    <a:cubicBezTo>
                      <a:pt x="240755" y="393052"/>
                      <a:pt x="240686" y="393052"/>
                      <a:pt x="240686" y="392983"/>
                    </a:cubicBezTo>
                    <a:cubicBezTo>
                      <a:pt x="240548" y="392914"/>
                      <a:pt x="240410" y="392776"/>
                      <a:pt x="240272" y="392707"/>
                    </a:cubicBezTo>
                    <a:cubicBezTo>
                      <a:pt x="240203" y="392707"/>
                      <a:pt x="240203" y="392638"/>
                      <a:pt x="240134" y="392638"/>
                    </a:cubicBezTo>
                    <a:cubicBezTo>
                      <a:pt x="240065" y="392569"/>
                      <a:pt x="239996" y="392569"/>
                      <a:pt x="239927" y="392500"/>
                    </a:cubicBezTo>
                    <a:lnTo>
                      <a:pt x="239927" y="392500"/>
                    </a:lnTo>
                    <a:cubicBezTo>
                      <a:pt x="239927" y="392500"/>
                      <a:pt x="239927" y="392500"/>
                      <a:pt x="239858" y="392500"/>
                    </a:cubicBezTo>
                    <a:cubicBezTo>
                      <a:pt x="239651" y="392362"/>
                      <a:pt x="239443" y="392224"/>
                      <a:pt x="239236" y="392086"/>
                    </a:cubicBezTo>
                    <a:cubicBezTo>
                      <a:pt x="239236" y="392086"/>
                      <a:pt x="239236" y="392086"/>
                      <a:pt x="239236" y="392086"/>
                    </a:cubicBezTo>
                    <a:cubicBezTo>
                      <a:pt x="239236" y="392086"/>
                      <a:pt x="239167" y="392086"/>
                      <a:pt x="239167" y="392017"/>
                    </a:cubicBezTo>
                    <a:cubicBezTo>
                      <a:pt x="239029" y="391879"/>
                      <a:pt x="238891" y="391741"/>
                      <a:pt x="238684" y="391672"/>
                    </a:cubicBezTo>
                    <a:cubicBezTo>
                      <a:pt x="238615" y="391603"/>
                      <a:pt x="238615" y="391603"/>
                      <a:pt x="238546" y="391534"/>
                    </a:cubicBezTo>
                    <a:cubicBezTo>
                      <a:pt x="238477" y="391465"/>
                      <a:pt x="238408" y="391465"/>
                      <a:pt x="238408" y="391396"/>
                    </a:cubicBezTo>
                    <a:lnTo>
                      <a:pt x="238339" y="391396"/>
                    </a:lnTo>
                    <a:cubicBezTo>
                      <a:pt x="238132" y="391257"/>
                      <a:pt x="237994" y="391119"/>
                      <a:pt x="237787" y="390912"/>
                    </a:cubicBezTo>
                    <a:cubicBezTo>
                      <a:pt x="237787" y="390912"/>
                      <a:pt x="237718" y="390843"/>
                      <a:pt x="237718" y="390843"/>
                    </a:cubicBezTo>
                    <a:cubicBezTo>
                      <a:pt x="237718" y="390843"/>
                      <a:pt x="237718" y="390843"/>
                      <a:pt x="237718" y="390843"/>
                    </a:cubicBezTo>
                    <a:lnTo>
                      <a:pt x="237718" y="390843"/>
                    </a:lnTo>
                    <a:cubicBezTo>
                      <a:pt x="237510" y="390636"/>
                      <a:pt x="237303" y="390498"/>
                      <a:pt x="237027" y="390291"/>
                    </a:cubicBezTo>
                    <a:cubicBezTo>
                      <a:pt x="237027" y="390291"/>
                      <a:pt x="237027" y="390291"/>
                      <a:pt x="237027" y="390291"/>
                    </a:cubicBezTo>
                    <a:cubicBezTo>
                      <a:pt x="237027" y="390291"/>
                      <a:pt x="237027" y="390291"/>
                      <a:pt x="237027" y="390291"/>
                    </a:cubicBezTo>
                    <a:cubicBezTo>
                      <a:pt x="236820" y="390084"/>
                      <a:pt x="236544" y="389877"/>
                      <a:pt x="236337" y="389739"/>
                    </a:cubicBezTo>
                    <a:lnTo>
                      <a:pt x="236337" y="389739"/>
                    </a:lnTo>
                    <a:cubicBezTo>
                      <a:pt x="236337" y="389739"/>
                      <a:pt x="236337" y="389739"/>
                      <a:pt x="236337" y="389739"/>
                    </a:cubicBezTo>
                    <a:cubicBezTo>
                      <a:pt x="236130" y="389532"/>
                      <a:pt x="235854" y="389324"/>
                      <a:pt x="235646" y="389117"/>
                    </a:cubicBezTo>
                    <a:cubicBezTo>
                      <a:pt x="235646" y="389117"/>
                      <a:pt x="235646" y="389117"/>
                      <a:pt x="235646" y="389117"/>
                    </a:cubicBezTo>
                    <a:cubicBezTo>
                      <a:pt x="235646" y="389117"/>
                      <a:pt x="235646" y="389117"/>
                      <a:pt x="235646" y="389117"/>
                    </a:cubicBezTo>
                    <a:cubicBezTo>
                      <a:pt x="235508" y="388979"/>
                      <a:pt x="235301" y="388841"/>
                      <a:pt x="235163" y="388703"/>
                    </a:cubicBezTo>
                    <a:cubicBezTo>
                      <a:pt x="235094" y="388634"/>
                      <a:pt x="235025" y="388634"/>
                      <a:pt x="235025" y="388565"/>
                    </a:cubicBezTo>
                    <a:lnTo>
                      <a:pt x="235025" y="388565"/>
                    </a:lnTo>
                    <a:cubicBezTo>
                      <a:pt x="235025" y="388565"/>
                      <a:pt x="235025" y="388565"/>
                      <a:pt x="235025" y="388565"/>
                    </a:cubicBezTo>
                    <a:cubicBezTo>
                      <a:pt x="234818" y="388358"/>
                      <a:pt x="234611" y="388151"/>
                      <a:pt x="234404" y="387944"/>
                    </a:cubicBezTo>
                    <a:cubicBezTo>
                      <a:pt x="234197" y="387737"/>
                      <a:pt x="233990" y="387530"/>
                      <a:pt x="233713" y="387322"/>
                    </a:cubicBezTo>
                    <a:cubicBezTo>
                      <a:pt x="233713" y="387322"/>
                      <a:pt x="233713" y="387322"/>
                      <a:pt x="233713" y="387322"/>
                    </a:cubicBezTo>
                    <a:cubicBezTo>
                      <a:pt x="233506" y="387115"/>
                      <a:pt x="233299" y="386908"/>
                      <a:pt x="233092" y="386701"/>
                    </a:cubicBezTo>
                    <a:cubicBezTo>
                      <a:pt x="233092" y="386701"/>
                      <a:pt x="233092" y="386701"/>
                      <a:pt x="233023" y="386701"/>
                    </a:cubicBezTo>
                    <a:cubicBezTo>
                      <a:pt x="232816" y="386494"/>
                      <a:pt x="232609" y="386287"/>
                      <a:pt x="232402" y="386080"/>
                    </a:cubicBezTo>
                    <a:lnTo>
                      <a:pt x="232402" y="386080"/>
                    </a:lnTo>
                    <a:cubicBezTo>
                      <a:pt x="232402" y="386080"/>
                      <a:pt x="232402" y="386080"/>
                      <a:pt x="232402" y="386080"/>
                    </a:cubicBezTo>
                    <a:cubicBezTo>
                      <a:pt x="232402" y="386080"/>
                      <a:pt x="232333" y="386011"/>
                      <a:pt x="232333" y="386011"/>
                    </a:cubicBezTo>
                    <a:lnTo>
                      <a:pt x="232333" y="386011"/>
                    </a:lnTo>
                    <a:cubicBezTo>
                      <a:pt x="232126" y="385804"/>
                      <a:pt x="231988" y="385666"/>
                      <a:pt x="231780" y="385458"/>
                    </a:cubicBezTo>
                    <a:cubicBezTo>
                      <a:pt x="231780" y="385458"/>
                      <a:pt x="231780" y="385458"/>
                      <a:pt x="231711" y="385458"/>
                    </a:cubicBezTo>
                    <a:lnTo>
                      <a:pt x="231711" y="385458"/>
                    </a:lnTo>
                    <a:cubicBezTo>
                      <a:pt x="231504" y="385251"/>
                      <a:pt x="231297" y="385044"/>
                      <a:pt x="231090" y="384837"/>
                    </a:cubicBezTo>
                    <a:cubicBezTo>
                      <a:pt x="231090" y="384837"/>
                      <a:pt x="231021" y="384768"/>
                      <a:pt x="231021" y="384768"/>
                    </a:cubicBezTo>
                    <a:cubicBezTo>
                      <a:pt x="230883" y="384561"/>
                      <a:pt x="230676" y="384423"/>
                      <a:pt x="230538" y="384216"/>
                    </a:cubicBezTo>
                    <a:cubicBezTo>
                      <a:pt x="230538" y="384216"/>
                      <a:pt x="230538" y="384216"/>
                      <a:pt x="230469" y="384147"/>
                    </a:cubicBezTo>
                    <a:cubicBezTo>
                      <a:pt x="230262" y="383940"/>
                      <a:pt x="230055" y="383664"/>
                      <a:pt x="229847" y="383456"/>
                    </a:cubicBezTo>
                    <a:cubicBezTo>
                      <a:pt x="229847" y="383456"/>
                      <a:pt x="229847" y="383456"/>
                      <a:pt x="229847" y="383456"/>
                    </a:cubicBezTo>
                    <a:lnTo>
                      <a:pt x="229847" y="383456"/>
                    </a:lnTo>
                    <a:cubicBezTo>
                      <a:pt x="229709" y="383249"/>
                      <a:pt x="229502" y="383111"/>
                      <a:pt x="229364" y="382904"/>
                    </a:cubicBezTo>
                    <a:cubicBezTo>
                      <a:pt x="229295" y="382835"/>
                      <a:pt x="229295" y="382835"/>
                      <a:pt x="229226" y="382766"/>
                    </a:cubicBezTo>
                    <a:cubicBezTo>
                      <a:pt x="229226" y="382766"/>
                      <a:pt x="229226" y="382766"/>
                      <a:pt x="229226" y="382766"/>
                    </a:cubicBezTo>
                    <a:cubicBezTo>
                      <a:pt x="229226" y="382766"/>
                      <a:pt x="229226" y="382766"/>
                      <a:pt x="229226" y="382766"/>
                    </a:cubicBezTo>
                    <a:cubicBezTo>
                      <a:pt x="229157" y="382697"/>
                      <a:pt x="229157" y="382697"/>
                      <a:pt x="229088" y="382628"/>
                    </a:cubicBezTo>
                    <a:cubicBezTo>
                      <a:pt x="228950" y="382421"/>
                      <a:pt x="228743" y="382214"/>
                      <a:pt x="228605" y="382007"/>
                    </a:cubicBezTo>
                    <a:cubicBezTo>
                      <a:pt x="228605" y="382007"/>
                      <a:pt x="228605" y="382007"/>
                      <a:pt x="228605" y="382007"/>
                    </a:cubicBezTo>
                    <a:cubicBezTo>
                      <a:pt x="228536" y="381938"/>
                      <a:pt x="228467" y="381869"/>
                      <a:pt x="228398" y="381800"/>
                    </a:cubicBezTo>
                    <a:lnTo>
                      <a:pt x="228398" y="381800"/>
                    </a:lnTo>
                    <a:cubicBezTo>
                      <a:pt x="228122" y="381454"/>
                      <a:pt x="227845" y="381109"/>
                      <a:pt x="227569" y="380764"/>
                    </a:cubicBezTo>
                    <a:cubicBezTo>
                      <a:pt x="227569" y="380764"/>
                      <a:pt x="227569" y="380764"/>
                      <a:pt x="227569" y="380695"/>
                    </a:cubicBezTo>
                    <a:cubicBezTo>
                      <a:pt x="227569" y="380695"/>
                      <a:pt x="227569" y="380626"/>
                      <a:pt x="227500" y="380626"/>
                    </a:cubicBezTo>
                    <a:cubicBezTo>
                      <a:pt x="227500" y="380626"/>
                      <a:pt x="227431" y="380557"/>
                      <a:pt x="227431" y="380557"/>
                    </a:cubicBezTo>
                    <a:cubicBezTo>
                      <a:pt x="227431" y="380488"/>
                      <a:pt x="227362" y="380488"/>
                      <a:pt x="227362" y="380419"/>
                    </a:cubicBezTo>
                    <a:cubicBezTo>
                      <a:pt x="227224" y="380281"/>
                      <a:pt x="227086" y="380074"/>
                      <a:pt x="226948" y="379936"/>
                    </a:cubicBezTo>
                    <a:lnTo>
                      <a:pt x="226879" y="379867"/>
                    </a:lnTo>
                    <a:cubicBezTo>
                      <a:pt x="226672" y="379659"/>
                      <a:pt x="226534" y="379383"/>
                      <a:pt x="226327" y="379176"/>
                    </a:cubicBezTo>
                    <a:cubicBezTo>
                      <a:pt x="226327" y="379176"/>
                      <a:pt x="226327" y="379176"/>
                      <a:pt x="226327" y="379176"/>
                    </a:cubicBezTo>
                    <a:cubicBezTo>
                      <a:pt x="226327" y="379176"/>
                      <a:pt x="226258" y="379107"/>
                      <a:pt x="226258" y="379107"/>
                    </a:cubicBezTo>
                    <a:cubicBezTo>
                      <a:pt x="226120" y="378900"/>
                      <a:pt x="225912" y="378693"/>
                      <a:pt x="225774" y="378417"/>
                    </a:cubicBezTo>
                    <a:cubicBezTo>
                      <a:pt x="225774" y="378417"/>
                      <a:pt x="225774" y="378417"/>
                      <a:pt x="225774" y="378417"/>
                    </a:cubicBezTo>
                    <a:lnTo>
                      <a:pt x="225774" y="378417"/>
                    </a:lnTo>
                    <a:cubicBezTo>
                      <a:pt x="225567" y="378210"/>
                      <a:pt x="225429" y="377934"/>
                      <a:pt x="225291" y="377726"/>
                    </a:cubicBezTo>
                    <a:cubicBezTo>
                      <a:pt x="225291" y="377726"/>
                      <a:pt x="225291" y="377726"/>
                      <a:pt x="225291" y="377726"/>
                    </a:cubicBezTo>
                    <a:cubicBezTo>
                      <a:pt x="225084" y="377450"/>
                      <a:pt x="224946" y="377243"/>
                      <a:pt x="224808" y="376967"/>
                    </a:cubicBezTo>
                    <a:cubicBezTo>
                      <a:pt x="224808" y="376967"/>
                      <a:pt x="224808" y="376967"/>
                      <a:pt x="224808" y="376967"/>
                    </a:cubicBezTo>
                    <a:lnTo>
                      <a:pt x="224808" y="376967"/>
                    </a:lnTo>
                    <a:cubicBezTo>
                      <a:pt x="224670" y="376691"/>
                      <a:pt x="224463" y="376484"/>
                      <a:pt x="224325" y="376208"/>
                    </a:cubicBezTo>
                    <a:cubicBezTo>
                      <a:pt x="224325" y="376208"/>
                      <a:pt x="224325" y="376208"/>
                      <a:pt x="224325" y="376208"/>
                    </a:cubicBezTo>
                    <a:lnTo>
                      <a:pt x="224325" y="376208"/>
                    </a:lnTo>
                    <a:cubicBezTo>
                      <a:pt x="224187" y="375932"/>
                      <a:pt x="223979" y="375724"/>
                      <a:pt x="223841" y="375448"/>
                    </a:cubicBezTo>
                    <a:cubicBezTo>
                      <a:pt x="223841" y="375448"/>
                      <a:pt x="223841" y="375448"/>
                      <a:pt x="223841" y="375448"/>
                    </a:cubicBezTo>
                    <a:lnTo>
                      <a:pt x="223841" y="375448"/>
                    </a:lnTo>
                    <a:cubicBezTo>
                      <a:pt x="223703" y="375172"/>
                      <a:pt x="223496" y="374965"/>
                      <a:pt x="223358" y="374689"/>
                    </a:cubicBezTo>
                    <a:cubicBezTo>
                      <a:pt x="223358" y="374689"/>
                      <a:pt x="223358" y="374689"/>
                      <a:pt x="223358" y="374689"/>
                    </a:cubicBezTo>
                    <a:cubicBezTo>
                      <a:pt x="223358" y="374689"/>
                      <a:pt x="223358" y="374689"/>
                      <a:pt x="223358" y="374620"/>
                    </a:cubicBezTo>
                    <a:cubicBezTo>
                      <a:pt x="223220" y="374344"/>
                      <a:pt x="223013" y="374137"/>
                      <a:pt x="222875" y="373860"/>
                    </a:cubicBezTo>
                    <a:cubicBezTo>
                      <a:pt x="222875" y="373860"/>
                      <a:pt x="222875" y="373860"/>
                      <a:pt x="222875" y="373860"/>
                    </a:cubicBezTo>
                    <a:cubicBezTo>
                      <a:pt x="222875" y="373860"/>
                      <a:pt x="222875" y="373860"/>
                      <a:pt x="222875" y="373791"/>
                    </a:cubicBezTo>
                    <a:cubicBezTo>
                      <a:pt x="222737" y="373515"/>
                      <a:pt x="222599" y="373308"/>
                      <a:pt x="222461" y="373032"/>
                    </a:cubicBezTo>
                    <a:cubicBezTo>
                      <a:pt x="222461" y="373032"/>
                      <a:pt x="222461" y="373032"/>
                      <a:pt x="222461" y="373032"/>
                    </a:cubicBezTo>
                    <a:cubicBezTo>
                      <a:pt x="222461" y="373032"/>
                      <a:pt x="222461" y="372963"/>
                      <a:pt x="222392" y="372963"/>
                    </a:cubicBezTo>
                    <a:cubicBezTo>
                      <a:pt x="222323" y="372825"/>
                      <a:pt x="222184" y="372687"/>
                      <a:pt x="222115" y="372480"/>
                    </a:cubicBezTo>
                    <a:cubicBezTo>
                      <a:pt x="222115" y="372411"/>
                      <a:pt x="222046" y="372411"/>
                      <a:pt x="222046" y="372342"/>
                    </a:cubicBezTo>
                    <a:cubicBezTo>
                      <a:pt x="222046" y="372273"/>
                      <a:pt x="221977" y="372273"/>
                      <a:pt x="221977" y="372204"/>
                    </a:cubicBezTo>
                    <a:lnTo>
                      <a:pt x="221908" y="372066"/>
                    </a:lnTo>
                    <a:cubicBezTo>
                      <a:pt x="221908" y="372066"/>
                      <a:pt x="221908" y="372066"/>
                      <a:pt x="221908" y="372066"/>
                    </a:cubicBezTo>
                    <a:cubicBezTo>
                      <a:pt x="221908" y="372066"/>
                      <a:pt x="221908" y="371996"/>
                      <a:pt x="221839" y="371996"/>
                    </a:cubicBezTo>
                    <a:cubicBezTo>
                      <a:pt x="221839" y="371996"/>
                      <a:pt x="221839" y="371927"/>
                      <a:pt x="221770" y="371927"/>
                    </a:cubicBezTo>
                    <a:cubicBezTo>
                      <a:pt x="221632" y="371651"/>
                      <a:pt x="221494" y="371375"/>
                      <a:pt x="221287" y="371168"/>
                    </a:cubicBezTo>
                    <a:lnTo>
                      <a:pt x="221287" y="371168"/>
                    </a:lnTo>
                    <a:cubicBezTo>
                      <a:pt x="221218" y="371030"/>
                      <a:pt x="221149" y="370892"/>
                      <a:pt x="221080" y="370754"/>
                    </a:cubicBezTo>
                    <a:lnTo>
                      <a:pt x="221080" y="370754"/>
                    </a:lnTo>
                    <a:cubicBezTo>
                      <a:pt x="221080" y="370754"/>
                      <a:pt x="221080" y="370754"/>
                      <a:pt x="221080" y="370754"/>
                    </a:cubicBezTo>
                    <a:cubicBezTo>
                      <a:pt x="221080" y="370754"/>
                      <a:pt x="221011" y="370685"/>
                      <a:pt x="221011" y="370685"/>
                    </a:cubicBezTo>
                    <a:cubicBezTo>
                      <a:pt x="220942" y="370478"/>
                      <a:pt x="220804" y="370340"/>
                      <a:pt x="220735" y="370133"/>
                    </a:cubicBezTo>
                    <a:cubicBezTo>
                      <a:pt x="220735" y="370133"/>
                      <a:pt x="220735" y="370133"/>
                      <a:pt x="220735" y="370063"/>
                    </a:cubicBezTo>
                    <a:cubicBezTo>
                      <a:pt x="220666" y="369994"/>
                      <a:pt x="220666" y="369856"/>
                      <a:pt x="220597" y="369787"/>
                    </a:cubicBezTo>
                    <a:lnTo>
                      <a:pt x="220528" y="369718"/>
                    </a:lnTo>
                    <a:cubicBezTo>
                      <a:pt x="220459" y="369649"/>
                      <a:pt x="220459" y="369580"/>
                      <a:pt x="220390" y="369511"/>
                    </a:cubicBezTo>
                    <a:cubicBezTo>
                      <a:pt x="220390" y="369442"/>
                      <a:pt x="220321" y="369442"/>
                      <a:pt x="220321" y="369373"/>
                    </a:cubicBezTo>
                    <a:cubicBezTo>
                      <a:pt x="220251" y="369235"/>
                      <a:pt x="220182" y="369097"/>
                      <a:pt x="220113" y="369028"/>
                    </a:cubicBezTo>
                    <a:cubicBezTo>
                      <a:pt x="220113" y="369028"/>
                      <a:pt x="220113" y="368959"/>
                      <a:pt x="220044" y="368959"/>
                    </a:cubicBezTo>
                    <a:cubicBezTo>
                      <a:pt x="220044" y="368890"/>
                      <a:pt x="219975" y="368821"/>
                      <a:pt x="219975" y="368752"/>
                    </a:cubicBezTo>
                    <a:cubicBezTo>
                      <a:pt x="219837" y="368476"/>
                      <a:pt x="219699" y="368269"/>
                      <a:pt x="219630" y="367992"/>
                    </a:cubicBezTo>
                    <a:lnTo>
                      <a:pt x="219630" y="367992"/>
                    </a:lnTo>
                    <a:cubicBezTo>
                      <a:pt x="219492" y="367716"/>
                      <a:pt x="219354" y="367440"/>
                      <a:pt x="219216" y="367164"/>
                    </a:cubicBezTo>
                    <a:lnTo>
                      <a:pt x="219216" y="367164"/>
                    </a:lnTo>
                    <a:cubicBezTo>
                      <a:pt x="219147" y="366957"/>
                      <a:pt x="219009" y="366819"/>
                      <a:pt x="218940" y="366612"/>
                    </a:cubicBezTo>
                    <a:cubicBezTo>
                      <a:pt x="218940" y="366612"/>
                      <a:pt x="218940" y="366543"/>
                      <a:pt x="218871" y="366543"/>
                    </a:cubicBezTo>
                    <a:cubicBezTo>
                      <a:pt x="218733" y="366266"/>
                      <a:pt x="218664" y="365990"/>
                      <a:pt x="218526" y="365783"/>
                    </a:cubicBezTo>
                    <a:cubicBezTo>
                      <a:pt x="218526" y="365783"/>
                      <a:pt x="218526" y="365714"/>
                      <a:pt x="218457" y="365714"/>
                    </a:cubicBezTo>
                    <a:cubicBezTo>
                      <a:pt x="218388" y="365576"/>
                      <a:pt x="218318" y="365438"/>
                      <a:pt x="218249" y="365300"/>
                    </a:cubicBezTo>
                    <a:cubicBezTo>
                      <a:pt x="218249" y="365231"/>
                      <a:pt x="218180" y="365231"/>
                      <a:pt x="218180" y="365162"/>
                    </a:cubicBezTo>
                    <a:cubicBezTo>
                      <a:pt x="218111" y="365093"/>
                      <a:pt x="218111" y="364955"/>
                      <a:pt x="218042" y="364886"/>
                    </a:cubicBezTo>
                    <a:lnTo>
                      <a:pt x="217973" y="364748"/>
                    </a:lnTo>
                    <a:cubicBezTo>
                      <a:pt x="217973" y="364748"/>
                      <a:pt x="217973" y="364748"/>
                      <a:pt x="217973" y="364748"/>
                    </a:cubicBezTo>
                    <a:cubicBezTo>
                      <a:pt x="217973" y="364748"/>
                      <a:pt x="217973" y="364679"/>
                      <a:pt x="217904" y="364679"/>
                    </a:cubicBezTo>
                    <a:cubicBezTo>
                      <a:pt x="217835" y="364472"/>
                      <a:pt x="217697" y="364195"/>
                      <a:pt x="217628" y="363988"/>
                    </a:cubicBezTo>
                    <a:cubicBezTo>
                      <a:pt x="217628" y="363988"/>
                      <a:pt x="217628" y="363919"/>
                      <a:pt x="217628" y="363919"/>
                    </a:cubicBezTo>
                    <a:cubicBezTo>
                      <a:pt x="217628" y="363850"/>
                      <a:pt x="217559" y="363781"/>
                      <a:pt x="217559" y="363712"/>
                    </a:cubicBezTo>
                    <a:cubicBezTo>
                      <a:pt x="217490" y="363574"/>
                      <a:pt x="217421" y="363436"/>
                      <a:pt x="217421" y="363298"/>
                    </a:cubicBezTo>
                    <a:lnTo>
                      <a:pt x="217352" y="363229"/>
                    </a:lnTo>
                    <a:cubicBezTo>
                      <a:pt x="217352" y="363229"/>
                      <a:pt x="217352" y="363229"/>
                      <a:pt x="217352" y="363160"/>
                    </a:cubicBezTo>
                    <a:cubicBezTo>
                      <a:pt x="217352" y="363160"/>
                      <a:pt x="217352" y="363160"/>
                      <a:pt x="217352" y="363091"/>
                    </a:cubicBezTo>
                    <a:cubicBezTo>
                      <a:pt x="217352" y="363022"/>
                      <a:pt x="217283" y="362953"/>
                      <a:pt x="217283" y="362884"/>
                    </a:cubicBezTo>
                    <a:cubicBezTo>
                      <a:pt x="217214" y="362677"/>
                      <a:pt x="217076" y="362470"/>
                      <a:pt x="217007" y="362193"/>
                    </a:cubicBezTo>
                    <a:lnTo>
                      <a:pt x="217007" y="362193"/>
                    </a:lnTo>
                    <a:cubicBezTo>
                      <a:pt x="216938" y="361986"/>
                      <a:pt x="216869" y="361848"/>
                      <a:pt x="216800" y="361641"/>
                    </a:cubicBezTo>
                    <a:cubicBezTo>
                      <a:pt x="216800" y="361572"/>
                      <a:pt x="216800" y="361572"/>
                      <a:pt x="216731" y="361503"/>
                    </a:cubicBezTo>
                    <a:lnTo>
                      <a:pt x="216731" y="361503"/>
                    </a:lnTo>
                    <a:cubicBezTo>
                      <a:pt x="216731" y="361434"/>
                      <a:pt x="216662" y="361365"/>
                      <a:pt x="216662" y="361365"/>
                    </a:cubicBezTo>
                    <a:cubicBezTo>
                      <a:pt x="216593" y="361158"/>
                      <a:pt x="216524" y="360951"/>
                      <a:pt x="216455" y="360744"/>
                    </a:cubicBezTo>
                    <a:cubicBezTo>
                      <a:pt x="216455" y="360675"/>
                      <a:pt x="216385" y="360606"/>
                      <a:pt x="216385" y="360537"/>
                    </a:cubicBezTo>
                    <a:cubicBezTo>
                      <a:pt x="216385" y="360468"/>
                      <a:pt x="216316" y="360398"/>
                      <a:pt x="216316" y="360329"/>
                    </a:cubicBezTo>
                    <a:cubicBezTo>
                      <a:pt x="216316" y="360260"/>
                      <a:pt x="216316" y="360260"/>
                      <a:pt x="216247" y="360191"/>
                    </a:cubicBezTo>
                    <a:cubicBezTo>
                      <a:pt x="216178" y="359984"/>
                      <a:pt x="216109" y="359708"/>
                      <a:pt x="216040" y="359501"/>
                    </a:cubicBezTo>
                    <a:cubicBezTo>
                      <a:pt x="216040" y="359501"/>
                      <a:pt x="216040" y="359501"/>
                      <a:pt x="216040" y="359432"/>
                    </a:cubicBezTo>
                    <a:cubicBezTo>
                      <a:pt x="215971" y="359225"/>
                      <a:pt x="215902" y="359018"/>
                      <a:pt x="215833" y="358811"/>
                    </a:cubicBezTo>
                    <a:lnTo>
                      <a:pt x="215833" y="358811"/>
                    </a:lnTo>
                    <a:lnTo>
                      <a:pt x="215833" y="358811"/>
                    </a:lnTo>
                    <a:cubicBezTo>
                      <a:pt x="215833" y="358811"/>
                      <a:pt x="215833" y="358811"/>
                      <a:pt x="215833" y="358811"/>
                    </a:cubicBezTo>
                    <a:lnTo>
                      <a:pt x="215833" y="358811"/>
                    </a:lnTo>
                    <a:cubicBezTo>
                      <a:pt x="215833" y="358742"/>
                      <a:pt x="215833" y="358742"/>
                      <a:pt x="215833" y="358673"/>
                    </a:cubicBezTo>
                    <a:cubicBezTo>
                      <a:pt x="215833" y="358604"/>
                      <a:pt x="215764" y="358535"/>
                      <a:pt x="215764" y="358465"/>
                    </a:cubicBezTo>
                    <a:cubicBezTo>
                      <a:pt x="215695" y="358258"/>
                      <a:pt x="215626" y="358051"/>
                      <a:pt x="215557" y="357775"/>
                    </a:cubicBezTo>
                    <a:lnTo>
                      <a:pt x="215557" y="357775"/>
                    </a:lnTo>
                    <a:cubicBezTo>
                      <a:pt x="215557" y="357706"/>
                      <a:pt x="215488" y="357637"/>
                      <a:pt x="215488" y="357499"/>
                    </a:cubicBezTo>
                    <a:cubicBezTo>
                      <a:pt x="215488" y="357499"/>
                      <a:pt x="215488" y="357499"/>
                      <a:pt x="215488" y="357430"/>
                    </a:cubicBezTo>
                    <a:cubicBezTo>
                      <a:pt x="215419" y="357292"/>
                      <a:pt x="215419" y="357154"/>
                      <a:pt x="215350" y="357016"/>
                    </a:cubicBezTo>
                    <a:cubicBezTo>
                      <a:pt x="215350" y="356947"/>
                      <a:pt x="215281" y="356878"/>
                      <a:pt x="215281" y="356740"/>
                    </a:cubicBezTo>
                    <a:cubicBezTo>
                      <a:pt x="215212" y="356463"/>
                      <a:pt x="215143" y="356187"/>
                      <a:pt x="215074" y="355911"/>
                    </a:cubicBezTo>
                    <a:cubicBezTo>
                      <a:pt x="215074" y="355911"/>
                      <a:pt x="215074" y="355911"/>
                      <a:pt x="215074" y="355842"/>
                    </a:cubicBezTo>
                    <a:cubicBezTo>
                      <a:pt x="215005" y="355566"/>
                      <a:pt x="214936" y="355290"/>
                      <a:pt x="214867" y="354945"/>
                    </a:cubicBezTo>
                    <a:lnTo>
                      <a:pt x="214867" y="354945"/>
                    </a:lnTo>
                    <a:cubicBezTo>
                      <a:pt x="214798" y="354669"/>
                      <a:pt x="214729" y="354323"/>
                      <a:pt x="214660" y="354047"/>
                    </a:cubicBezTo>
                    <a:cubicBezTo>
                      <a:pt x="214660" y="354047"/>
                      <a:pt x="214660" y="354047"/>
                      <a:pt x="214660" y="354047"/>
                    </a:cubicBezTo>
                    <a:cubicBezTo>
                      <a:pt x="214591" y="353909"/>
                      <a:pt x="214591" y="353702"/>
                      <a:pt x="214521" y="353564"/>
                    </a:cubicBezTo>
                    <a:lnTo>
                      <a:pt x="214521" y="353426"/>
                    </a:lnTo>
                    <a:cubicBezTo>
                      <a:pt x="214521" y="353357"/>
                      <a:pt x="214521" y="353357"/>
                      <a:pt x="214521" y="353288"/>
                    </a:cubicBezTo>
                    <a:cubicBezTo>
                      <a:pt x="214452" y="353081"/>
                      <a:pt x="214452" y="352874"/>
                      <a:pt x="214383" y="352735"/>
                    </a:cubicBezTo>
                    <a:cubicBezTo>
                      <a:pt x="214383" y="352735"/>
                      <a:pt x="214383" y="352735"/>
                      <a:pt x="214383" y="352735"/>
                    </a:cubicBezTo>
                    <a:cubicBezTo>
                      <a:pt x="214383" y="352666"/>
                      <a:pt x="214314" y="352528"/>
                      <a:pt x="214314" y="352459"/>
                    </a:cubicBezTo>
                    <a:lnTo>
                      <a:pt x="214314" y="352390"/>
                    </a:lnTo>
                    <a:cubicBezTo>
                      <a:pt x="214314" y="352252"/>
                      <a:pt x="214245" y="352114"/>
                      <a:pt x="214245" y="351976"/>
                    </a:cubicBezTo>
                    <a:cubicBezTo>
                      <a:pt x="214245" y="351976"/>
                      <a:pt x="214245" y="351976"/>
                      <a:pt x="214245" y="351907"/>
                    </a:cubicBezTo>
                    <a:cubicBezTo>
                      <a:pt x="214176" y="351700"/>
                      <a:pt x="214176" y="351562"/>
                      <a:pt x="214107" y="351355"/>
                    </a:cubicBezTo>
                    <a:cubicBezTo>
                      <a:pt x="214107" y="351355"/>
                      <a:pt x="214107" y="351286"/>
                      <a:pt x="214107" y="351286"/>
                    </a:cubicBezTo>
                    <a:lnTo>
                      <a:pt x="214107" y="351286"/>
                    </a:lnTo>
                    <a:cubicBezTo>
                      <a:pt x="214038" y="351010"/>
                      <a:pt x="213969" y="350733"/>
                      <a:pt x="213969" y="350457"/>
                    </a:cubicBezTo>
                    <a:cubicBezTo>
                      <a:pt x="213969" y="350388"/>
                      <a:pt x="213969" y="350388"/>
                      <a:pt x="213969" y="350319"/>
                    </a:cubicBezTo>
                    <a:lnTo>
                      <a:pt x="213969" y="350319"/>
                    </a:lnTo>
                    <a:lnTo>
                      <a:pt x="213969" y="350181"/>
                    </a:lnTo>
                    <a:cubicBezTo>
                      <a:pt x="213900" y="349974"/>
                      <a:pt x="213900" y="349767"/>
                      <a:pt x="213831" y="349560"/>
                    </a:cubicBezTo>
                    <a:cubicBezTo>
                      <a:pt x="213831" y="349560"/>
                      <a:pt x="213831" y="349560"/>
                      <a:pt x="213831" y="349560"/>
                    </a:cubicBezTo>
                    <a:cubicBezTo>
                      <a:pt x="213762" y="349284"/>
                      <a:pt x="213693" y="348939"/>
                      <a:pt x="213693" y="348662"/>
                    </a:cubicBezTo>
                    <a:lnTo>
                      <a:pt x="213693" y="348662"/>
                    </a:lnTo>
                    <a:cubicBezTo>
                      <a:pt x="213624" y="348386"/>
                      <a:pt x="213624" y="348041"/>
                      <a:pt x="213555" y="347765"/>
                    </a:cubicBezTo>
                    <a:cubicBezTo>
                      <a:pt x="213555" y="347765"/>
                      <a:pt x="213555" y="347765"/>
                      <a:pt x="213555" y="347765"/>
                    </a:cubicBezTo>
                    <a:cubicBezTo>
                      <a:pt x="213555" y="347558"/>
                      <a:pt x="213486" y="347420"/>
                      <a:pt x="213486" y="347213"/>
                    </a:cubicBezTo>
                    <a:lnTo>
                      <a:pt x="213486" y="347213"/>
                    </a:lnTo>
                    <a:cubicBezTo>
                      <a:pt x="213486" y="347213"/>
                      <a:pt x="213486" y="347144"/>
                      <a:pt x="213486" y="347144"/>
                    </a:cubicBezTo>
                    <a:cubicBezTo>
                      <a:pt x="213486" y="347075"/>
                      <a:pt x="213486" y="347075"/>
                      <a:pt x="213486" y="347006"/>
                    </a:cubicBezTo>
                    <a:cubicBezTo>
                      <a:pt x="213486" y="346798"/>
                      <a:pt x="213417" y="346522"/>
                      <a:pt x="213417" y="346315"/>
                    </a:cubicBezTo>
                    <a:lnTo>
                      <a:pt x="213417" y="346246"/>
                    </a:lnTo>
                    <a:cubicBezTo>
                      <a:pt x="213417" y="346177"/>
                      <a:pt x="213417" y="346177"/>
                      <a:pt x="213417" y="346108"/>
                    </a:cubicBezTo>
                    <a:cubicBezTo>
                      <a:pt x="213417" y="346108"/>
                      <a:pt x="213417" y="346108"/>
                      <a:pt x="213417" y="346108"/>
                    </a:cubicBezTo>
                    <a:cubicBezTo>
                      <a:pt x="213417" y="345901"/>
                      <a:pt x="213348" y="345625"/>
                      <a:pt x="213348" y="345418"/>
                    </a:cubicBezTo>
                    <a:cubicBezTo>
                      <a:pt x="213348" y="345418"/>
                      <a:pt x="213348" y="345349"/>
                      <a:pt x="213348" y="345349"/>
                    </a:cubicBezTo>
                    <a:cubicBezTo>
                      <a:pt x="213348" y="345280"/>
                      <a:pt x="213348" y="345211"/>
                      <a:pt x="213348" y="345073"/>
                    </a:cubicBezTo>
                    <a:lnTo>
                      <a:pt x="213348" y="345073"/>
                    </a:lnTo>
                    <a:cubicBezTo>
                      <a:pt x="213348" y="344934"/>
                      <a:pt x="213348" y="344865"/>
                      <a:pt x="213279" y="344727"/>
                    </a:cubicBezTo>
                    <a:cubicBezTo>
                      <a:pt x="213279" y="344727"/>
                      <a:pt x="213279" y="344658"/>
                      <a:pt x="213279" y="344658"/>
                    </a:cubicBezTo>
                    <a:cubicBezTo>
                      <a:pt x="213279" y="344451"/>
                      <a:pt x="213210" y="344313"/>
                      <a:pt x="213210" y="344106"/>
                    </a:cubicBezTo>
                    <a:lnTo>
                      <a:pt x="213210" y="344106"/>
                    </a:lnTo>
                    <a:cubicBezTo>
                      <a:pt x="213210" y="344106"/>
                      <a:pt x="213210" y="344106"/>
                      <a:pt x="213210" y="344106"/>
                    </a:cubicBezTo>
                    <a:cubicBezTo>
                      <a:pt x="213210" y="344037"/>
                      <a:pt x="213210" y="343899"/>
                      <a:pt x="213210" y="343830"/>
                    </a:cubicBezTo>
                    <a:lnTo>
                      <a:pt x="213210" y="343761"/>
                    </a:lnTo>
                    <a:cubicBezTo>
                      <a:pt x="213210" y="343554"/>
                      <a:pt x="213210" y="343347"/>
                      <a:pt x="213141" y="343209"/>
                    </a:cubicBezTo>
                    <a:cubicBezTo>
                      <a:pt x="213141" y="343140"/>
                      <a:pt x="213141" y="343140"/>
                      <a:pt x="213141" y="343071"/>
                    </a:cubicBezTo>
                    <a:lnTo>
                      <a:pt x="213141" y="343071"/>
                    </a:lnTo>
                    <a:cubicBezTo>
                      <a:pt x="213141" y="342794"/>
                      <a:pt x="213072" y="342518"/>
                      <a:pt x="213072" y="342242"/>
                    </a:cubicBezTo>
                    <a:lnTo>
                      <a:pt x="213072" y="342242"/>
                    </a:lnTo>
                    <a:cubicBezTo>
                      <a:pt x="213072" y="342035"/>
                      <a:pt x="213003" y="341759"/>
                      <a:pt x="213003" y="341552"/>
                    </a:cubicBezTo>
                    <a:cubicBezTo>
                      <a:pt x="213003" y="341483"/>
                      <a:pt x="213003" y="341414"/>
                      <a:pt x="213003" y="341276"/>
                    </a:cubicBezTo>
                    <a:cubicBezTo>
                      <a:pt x="213003" y="340999"/>
                      <a:pt x="213003" y="340723"/>
                      <a:pt x="212934" y="340447"/>
                    </a:cubicBezTo>
                    <a:cubicBezTo>
                      <a:pt x="212934" y="340240"/>
                      <a:pt x="212934" y="339964"/>
                      <a:pt x="212934" y="339757"/>
                    </a:cubicBezTo>
                    <a:cubicBezTo>
                      <a:pt x="212934" y="339757"/>
                      <a:pt x="212934" y="339757"/>
                      <a:pt x="212934" y="339757"/>
                    </a:cubicBezTo>
                    <a:cubicBezTo>
                      <a:pt x="212934" y="339619"/>
                      <a:pt x="212934" y="339412"/>
                      <a:pt x="212934" y="339274"/>
                    </a:cubicBezTo>
                    <a:cubicBezTo>
                      <a:pt x="212934" y="339274"/>
                      <a:pt x="212934" y="339274"/>
                      <a:pt x="212934" y="339204"/>
                    </a:cubicBezTo>
                    <a:cubicBezTo>
                      <a:pt x="212036" y="338376"/>
                      <a:pt x="211967" y="338238"/>
                      <a:pt x="212036" y="338031"/>
                    </a:cubicBezTo>
                    <a:lnTo>
                      <a:pt x="212036" y="338031"/>
                    </a:lnTo>
                    <a:close/>
                  </a:path>
                </a:pathLst>
              </a:custGeom>
              <a:solidFill>
                <a:srgbClr val="E293E0"/>
              </a:solidFill>
              <a:ln w="685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614C91F-AAE2-FED6-0C65-84475231CE00}"/>
                  </a:ext>
                </a:extLst>
              </p:cNvPr>
              <p:cNvSpPr/>
              <p:nvPr/>
            </p:nvSpPr>
            <p:spPr>
              <a:xfrm>
                <a:off x="6893969" y="3261718"/>
                <a:ext cx="172572" cy="172526"/>
              </a:xfrm>
              <a:custGeom>
                <a:avLst/>
                <a:gdLst>
                  <a:gd name="connsiteX0" fmla="*/ 43277 w 172572"/>
                  <a:gd name="connsiteY0" fmla="*/ 11656 h 172526"/>
                  <a:gd name="connsiteX1" fmla="*/ 161121 w 172572"/>
                  <a:gd name="connsiteY1" fmla="*/ 43205 h 172526"/>
                  <a:gd name="connsiteX2" fmla="*/ 129572 w 172572"/>
                  <a:gd name="connsiteY2" fmla="*/ 161050 h 172526"/>
                  <a:gd name="connsiteX3" fmla="*/ 129572 w 172572"/>
                  <a:gd name="connsiteY3" fmla="*/ 161050 h 172526"/>
                  <a:gd name="connsiteX4" fmla="*/ 11728 w 172572"/>
                  <a:gd name="connsiteY4" fmla="*/ 129500 h 172526"/>
                  <a:gd name="connsiteX5" fmla="*/ 11728 w 172572"/>
                  <a:gd name="connsiteY5" fmla="*/ 129500 h 172526"/>
                  <a:gd name="connsiteX6" fmla="*/ 43277 w 172572"/>
                  <a:gd name="connsiteY6" fmla="*/ 11656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72" h="172526">
                    <a:moveTo>
                      <a:pt x="43277" y="11656"/>
                    </a:moveTo>
                    <a:cubicBezTo>
                      <a:pt x="84560" y="-12161"/>
                      <a:pt x="137304" y="1991"/>
                      <a:pt x="161121" y="43205"/>
                    </a:cubicBezTo>
                    <a:cubicBezTo>
                      <a:pt x="184939" y="84489"/>
                      <a:pt x="170786" y="137232"/>
                      <a:pt x="129572" y="161050"/>
                    </a:cubicBezTo>
                    <a:lnTo>
                      <a:pt x="129572" y="161050"/>
                    </a:lnTo>
                    <a:cubicBezTo>
                      <a:pt x="88288" y="184867"/>
                      <a:pt x="35545" y="170715"/>
                      <a:pt x="11728" y="129500"/>
                    </a:cubicBezTo>
                    <a:lnTo>
                      <a:pt x="11728" y="129500"/>
                    </a:lnTo>
                    <a:cubicBezTo>
                      <a:pt x="-12159" y="88217"/>
                      <a:pt x="1994" y="35473"/>
                      <a:pt x="43277" y="11656"/>
                    </a:cubicBezTo>
                    <a:close/>
                  </a:path>
                </a:pathLst>
              </a:custGeom>
              <a:solidFill>
                <a:srgbClr val="8CD3FC"/>
              </a:solidFill>
              <a:ln w="685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9522127-6FE7-6168-A0A6-6D6ECF189B49}"/>
                  </a:ext>
                </a:extLst>
              </p:cNvPr>
              <p:cNvSpPr/>
              <p:nvPr/>
            </p:nvSpPr>
            <p:spPr>
              <a:xfrm>
                <a:off x="6893984" y="3320090"/>
                <a:ext cx="172589" cy="114185"/>
              </a:xfrm>
              <a:custGeom>
                <a:avLst/>
                <a:gdLst>
                  <a:gd name="connsiteX0" fmla="*/ 4741 w 172589"/>
                  <a:gd name="connsiteY0" fmla="*/ 94 h 114185"/>
                  <a:gd name="connsiteX1" fmla="*/ 115 w 172589"/>
                  <a:gd name="connsiteY1" fmla="*/ 27984 h 114185"/>
                  <a:gd name="connsiteX2" fmla="*/ 86410 w 172589"/>
                  <a:gd name="connsiteY2" fmla="*/ 114279 h 114185"/>
                  <a:gd name="connsiteX3" fmla="*/ 86410 w 172589"/>
                  <a:gd name="connsiteY3" fmla="*/ 114279 h 114185"/>
                  <a:gd name="connsiteX4" fmla="*/ 172705 w 172589"/>
                  <a:gd name="connsiteY4" fmla="*/ 27984 h 114185"/>
                  <a:gd name="connsiteX5" fmla="*/ 172705 w 172589"/>
                  <a:gd name="connsiteY5" fmla="*/ 27984 h 114185"/>
                  <a:gd name="connsiteX6" fmla="*/ 168080 w 172589"/>
                  <a:gd name="connsiteY6" fmla="*/ 94 h 114185"/>
                  <a:gd name="connsiteX7" fmla="*/ 86410 w 172589"/>
                  <a:gd name="connsiteY7" fmla="*/ 58498 h 114185"/>
                  <a:gd name="connsiteX8" fmla="*/ 4741 w 172589"/>
                  <a:gd name="connsiteY8" fmla="*/ 9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41" y="94"/>
                    </a:moveTo>
                    <a:cubicBezTo>
                      <a:pt x="1703" y="9069"/>
                      <a:pt x="115" y="18527"/>
                      <a:pt x="115" y="27984"/>
                    </a:cubicBezTo>
                    <a:cubicBezTo>
                      <a:pt x="115" y="75619"/>
                      <a:pt x="38775" y="114279"/>
                      <a:pt x="86410" y="114279"/>
                    </a:cubicBezTo>
                    <a:cubicBezTo>
                      <a:pt x="86410" y="114279"/>
                      <a:pt x="86410" y="114279"/>
                      <a:pt x="86410" y="114279"/>
                    </a:cubicBezTo>
                    <a:cubicBezTo>
                      <a:pt x="134045" y="114279"/>
                      <a:pt x="172705" y="75619"/>
                      <a:pt x="172705" y="27984"/>
                    </a:cubicBezTo>
                    <a:cubicBezTo>
                      <a:pt x="172705" y="27984"/>
                      <a:pt x="172705" y="27984"/>
                      <a:pt x="172705" y="27984"/>
                    </a:cubicBezTo>
                    <a:cubicBezTo>
                      <a:pt x="172705" y="18527"/>
                      <a:pt x="171117" y="9069"/>
                      <a:pt x="168080" y="94"/>
                    </a:cubicBezTo>
                    <a:cubicBezTo>
                      <a:pt x="156136" y="35026"/>
                      <a:pt x="123344" y="58498"/>
                      <a:pt x="86410" y="58498"/>
                    </a:cubicBezTo>
                    <a:cubicBezTo>
                      <a:pt x="49476" y="58498"/>
                      <a:pt x="16684" y="35026"/>
                      <a:pt x="4741" y="94"/>
                    </a:cubicBezTo>
                    <a:close/>
                  </a:path>
                </a:pathLst>
              </a:custGeom>
              <a:solidFill>
                <a:srgbClr val="82C1FC"/>
              </a:solidFill>
              <a:ln w="685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BB72CDC-AF83-F403-1399-C9E59FACF9C8}"/>
                  </a:ext>
                </a:extLst>
              </p:cNvPr>
              <p:cNvSpPr/>
              <p:nvPr/>
            </p:nvSpPr>
            <p:spPr>
              <a:xfrm>
                <a:off x="6641298" y="3407590"/>
                <a:ext cx="172572" cy="172526"/>
              </a:xfrm>
              <a:custGeom>
                <a:avLst/>
                <a:gdLst>
                  <a:gd name="connsiteX0" fmla="*/ 43239 w 172572"/>
                  <a:gd name="connsiteY0" fmla="*/ 11678 h 172526"/>
                  <a:gd name="connsiteX1" fmla="*/ 161083 w 172572"/>
                  <a:gd name="connsiteY1" fmla="*/ 43228 h 172526"/>
                  <a:gd name="connsiteX2" fmla="*/ 129533 w 172572"/>
                  <a:gd name="connsiteY2" fmla="*/ 161072 h 172526"/>
                  <a:gd name="connsiteX3" fmla="*/ 129533 w 172572"/>
                  <a:gd name="connsiteY3" fmla="*/ 161072 h 172526"/>
                  <a:gd name="connsiteX4" fmla="*/ 11689 w 172572"/>
                  <a:gd name="connsiteY4" fmla="*/ 129522 h 172526"/>
                  <a:gd name="connsiteX5" fmla="*/ 11689 w 172572"/>
                  <a:gd name="connsiteY5" fmla="*/ 129522 h 172526"/>
                  <a:gd name="connsiteX6" fmla="*/ 43239 w 172572"/>
                  <a:gd name="connsiteY6" fmla="*/ 11678 h 172526"/>
                  <a:gd name="connsiteX7" fmla="*/ 43239 w 172572"/>
                  <a:gd name="connsiteY7" fmla="*/ 11678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72" h="172526">
                    <a:moveTo>
                      <a:pt x="43239" y="11678"/>
                    </a:moveTo>
                    <a:cubicBezTo>
                      <a:pt x="84522" y="-12139"/>
                      <a:pt x="137266" y="2013"/>
                      <a:pt x="161083" y="43228"/>
                    </a:cubicBezTo>
                    <a:cubicBezTo>
                      <a:pt x="184900" y="84511"/>
                      <a:pt x="170748" y="137254"/>
                      <a:pt x="129533" y="161072"/>
                    </a:cubicBezTo>
                    <a:lnTo>
                      <a:pt x="129533" y="161072"/>
                    </a:lnTo>
                    <a:cubicBezTo>
                      <a:pt x="88250" y="184889"/>
                      <a:pt x="35507" y="170737"/>
                      <a:pt x="11689" y="129522"/>
                    </a:cubicBezTo>
                    <a:lnTo>
                      <a:pt x="11689" y="129522"/>
                    </a:lnTo>
                    <a:cubicBezTo>
                      <a:pt x="-12197" y="88239"/>
                      <a:pt x="1955" y="35496"/>
                      <a:pt x="43239" y="11678"/>
                    </a:cubicBezTo>
                    <a:lnTo>
                      <a:pt x="43239" y="11678"/>
                    </a:lnTo>
                    <a:close/>
                  </a:path>
                </a:pathLst>
              </a:custGeom>
              <a:solidFill>
                <a:srgbClr val="8CD3FC"/>
              </a:solidFill>
              <a:ln w="685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B7B3E8-5860-0D2D-F261-AFB8D1CED5E4}"/>
                  </a:ext>
                </a:extLst>
              </p:cNvPr>
              <p:cNvSpPr/>
              <p:nvPr/>
            </p:nvSpPr>
            <p:spPr>
              <a:xfrm>
                <a:off x="6641312" y="3465963"/>
                <a:ext cx="172589" cy="114185"/>
              </a:xfrm>
              <a:custGeom>
                <a:avLst/>
                <a:gdLst>
                  <a:gd name="connsiteX0" fmla="*/ 4702 w 172589"/>
                  <a:gd name="connsiteY0" fmla="*/ 116 h 114185"/>
                  <a:gd name="connsiteX1" fmla="*/ 77 w 172589"/>
                  <a:gd name="connsiteY1" fmla="*/ 28007 h 114185"/>
                  <a:gd name="connsiteX2" fmla="*/ 86372 w 172589"/>
                  <a:gd name="connsiteY2" fmla="*/ 114301 h 114185"/>
                  <a:gd name="connsiteX3" fmla="*/ 86372 w 172589"/>
                  <a:gd name="connsiteY3" fmla="*/ 114301 h 114185"/>
                  <a:gd name="connsiteX4" fmla="*/ 172667 w 172589"/>
                  <a:gd name="connsiteY4" fmla="*/ 28007 h 114185"/>
                  <a:gd name="connsiteX5" fmla="*/ 172667 w 172589"/>
                  <a:gd name="connsiteY5" fmla="*/ 28007 h 114185"/>
                  <a:gd name="connsiteX6" fmla="*/ 168041 w 172589"/>
                  <a:gd name="connsiteY6" fmla="*/ 116 h 114185"/>
                  <a:gd name="connsiteX7" fmla="*/ 86372 w 172589"/>
                  <a:gd name="connsiteY7" fmla="*/ 58520 h 114185"/>
                  <a:gd name="connsiteX8" fmla="*/ 4702 w 172589"/>
                  <a:gd name="connsiteY8" fmla="*/ 116 h 114185"/>
                  <a:gd name="connsiteX9" fmla="*/ 4702 w 172589"/>
                  <a:gd name="connsiteY9" fmla="*/ 11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02" y="116"/>
                    </a:moveTo>
                    <a:cubicBezTo>
                      <a:pt x="1665" y="9091"/>
                      <a:pt x="77" y="18549"/>
                      <a:pt x="77" y="28007"/>
                    </a:cubicBezTo>
                    <a:cubicBezTo>
                      <a:pt x="77" y="75641"/>
                      <a:pt x="38737" y="114301"/>
                      <a:pt x="86372" y="114301"/>
                    </a:cubicBezTo>
                    <a:cubicBezTo>
                      <a:pt x="86372" y="114301"/>
                      <a:pt x="86372" y="114301"/>
                      <a:pt x="86372" y="114301"/>
                    </a:cubicBezTo>
                    <a:cubicBezTo>
                      <a:pt x="134007" y="114301"/>
                      <a:pt x="172667" y="75641"/>
                      <a:pt x="172667" y="28007"/>
                    </a:cubicBezTo>
                    <a:cubicBezTo>
                      <a:pt x="172667" y="28007"/>
                      <a:pt x="172667" y="28007"/>
                      <a:pt x="172667" y="28007"/>
                    </a:cubicBezTo>
                    <a:cubicBezTo>
                      <a:pt x="172667" y="18549"/>
                      <a:pt x="171079" y="9091"/>
                      <a:pt x="168041" y="116"/>
                    </a:cubicBezTo>
                    <a:cubicBezTo>
                      <a:pt x="156098" y="35048"/>
                      <a:pt x="123306" y="58520"/>
                      <a:pt x="86372" y="58520"/>
                    </a:cubicBezTo>
                    <a:cubicBezTo>
                      <a:pt x="49438" y="58520"/>
                      <a:pt x="16646" y="35048"/>
                      <a:pt x="4702" y="116"/>
                    </a:cubicBezTo>
                    <a:lnTo>
                      <a:pt x="4702" y="116"/>
                    </a:lnTo>
                    <a:close/>
                  </a:path>
                </a:pathLst>
              </a:custGeom>
              <a:solidFill>
                <a:srgbClr val="82C1FC"/>
              </a:solidFill>
              <a:ln w="685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34774A-F00B-3A26-367E-DE56AB4CE928}"/>
                  </a:ext>
                </a:extLst>
              </p:cNvPr>
              <p:cNvSpPr/>
              <p:nvPr/>
            </p:nvSpPr>
            <p:spPr>
              <a:xfrm>
                <a:off x="6840650" y="3460978"/>
                <a:ext cx="172526" cy="172572"/>
              </a:xfrm>
              <a:custGeom>
                <a:avLst/>
                <a:gdLst>
                  <a:gd name="connsiteX0" fmla="*/ 161067 w 172526"/>
                  <a:gd name="connsiteY0" fmla="*/ 43281 h 172572"/>
                  <a:gd name="connsiteX1" fmla="*/ 129518 w 172526"/>
                  <a:gd name="connsiteY1" fmla="*/ 161126 h 172572"/>
                  <a:gd name="connsiteX2" fmla="*/ 11674 w 172526"/>
                  <a:gd name="connsiteY2" fmla="*/ 129576 h 172572"/>
                  <a:gd name="connsiteX3" fmla="*/ 43223 w 172526"/>
                  <a:gd name="connsiteY3" fmla="*/ 11732 h 172572"/>
                  <a:gd name="connsiteX4" fmla="*/ 43223 w 172526"/>
                  <a:gd name="connsiteY4" fmla="*/ 11732 h 172572"/>
                  <a:gd name="connsiteX5" fmla="*/ 161067 w 172526"/>
                  <a:gd name="connsiteY5" fmla="*/ 43281 h 172572"/>
                  <a:gd name="connsiteX6" fmla="*/ 161067 w 172526"/>
                  <a:gd name="connsiteY6" fmla="*/ 43281 h 172572"/>
                  <a:gd name="connsiteX7" fmla="*/ 161067 w 172526"/>
                  <a:gd name="connsiteY7" fmla="*/ 43281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26" h="172572">
                    <a:moveTo>
                      <a:pt x="161067" y="43281"/>
                    </a:moveTo>
                    <a:cubicBezTo>
                      <a:pt x="184885" y="84565"/>
                      <a:pt x="170732" y="137308"/>
                      <a:pt x="129518" y="161126"/>
                    </a:cubicBezTo>
                    <a:cubicBezTo>
                      <a:pt x="88235" y="184943"/>
                      <a:pt x="35491" y="170791"/>
                      <a:pt x="11674" y="129576"/>
                    </a:cubicBezTo>
                    <a:cubicBezTo>
                      <a:pt x="-12144" y="88293"/>
                      <a:pt x="2009" y="35549"/>
                      <a:pt x="43223" y="11732"/>
                    </a:cubicBezTo>
                    <a:lnTo>
                      <a:pt x="43223" y="11732"/>
                    </a:lnTo>
                    <a:cubicBezTo>
                      <a:pt x="84438" y="-12154"/>
                      <a:pt x="137250" y="1998"/>
                      <a:pt x="161067" y="43281"/>
                    </a:cubicBezTo>
                    <a:lnTo>
                      <a:pt x="161067" y="43281"/>
                    </a:lnTo>
                    <a:lnTo>
                      <a:pt x="161067" y="43281"/>
                    </a:lnTo>
                    <a:close/>
                  </a:path>
                </a:pathLst>
              </a:custGeom>
              <a:solidFill>
                <a:srgbClr val="8CD3FC"/>
              </a:solidFill>
              <a:ln w="685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03C621-DD90-A4C6-68E4-60951D38D004}"/>
                  </a:ext>
                </a:extLst>
              </p:cNvPr>
              <p:cNvSpPr/>
              <p:nvPr/>
            </p:nvSpPr>
            <p:spPr>
              <a:xfrm>
                <a:off x="6694778" y="3208307"/>
                <a:ext cx="172526" cy="172572"/>
              </a:xfrm>
              <a:custGeom>
                <a:avLst/>
                <a:gdLst>
                  <a:gd name="connsiteX0" fmla="*/ 161045 w 172526"/>
                  <a:gd name="connsiteY0" fmla="*/ 43243 h 172572"/>
                  <a:gd name="connsiteX1" fmla="*/ 129496 w 172526"/>
                  <a:gd name="connsiteY1" fmla="*/ 161087 h 172572"/>
                  <a:gd name="connsiteX2" fmla="*/ 129496 w 172526"/>
                  <a:gd name="connsiteY2" fmla="*/ 161087 h 172572"/>
                  <a:gd name="connsiteX3" fmla="*/ 11652 w 172526"/>
                  <a:gd name="connsiteY3" fmla="*/ 129538 h 172572"/>
                  <a:gd name="connsiteX4" fmla="*/ 11652 w 172526"/>
                  <a:gd name="connsiteY4" fmla="*/ 129538 h 172572"/>
                  <a:gd name="connsiteX5" fmla="*/ 43201 w 172526"/>
                  <a:gd name="connsiteY5" fmla="*/ 11694 h 172572"/>
                  <a:gd name="connsiteX6" fmla="*/ 161045 w 172526"/>
                  <a:gd name="connsiteY6" fmla="*/ 43243 h 17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6" h="172572">
                    <a:moveTo>
                      <a:pt x="161045" y="43243"/>
                    </a:moveTo>
                    <a:cubicBezTo>
                      <a:pt x="184863" y="84526"/>
                      <a:pt x="170710" y="137270"/>
                      <a:pt x="129496" y="161087"/>
                    </a:cubicBezTo>
                    <a:lnTo>
                      <a:pt x="129496" y="161087"/>
                    </a:lnTo>
                    <a:cubicBezTo>
                      <a:pt x="88212" y="184905"/>
                      <a:pt x="35469" y="170752"/>
                      <a:pt x="11652" y="129538"/>
                    </a:cubicBezTo>
                    <a:lnTo>
                      <a:pt x="11652" y="129538"/>
                    </a:lnTo>
                    <a:cubicBezTo>
                      <a:pt x="-12166" y="88254"/>
                      <a:pt x="1987" y="35511"/>
                      <a:pt x="43201" y="11694"/>
                    </a:cubicBezTo>
                    <a:cubicBezTo>
                      <a:pt x="84415" y="-12193"/>
                      <a:pt x="137159" y="1960"/>
                      <a:pt x="161045" y="43243"/>
                    </a:cubicBezTo>
                    <a:close/>
                  </a:path>
                </a:pathLst>
              </a:custGeom>
              <a:solidFill>
                <a:srgbClr val="8CD3FC"/>
              </a:solidFill>
              <a:ln w="685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0213AB-B29F-7E2E-73E2-4DF9A1022B60}"/>
                  </a:ext>
                </a:extLst>
              </p:cNvPr>
              <p:cNvSpPr/>
              <p:nvPr/>
            </p:nvSpPr>
            <p:spPr>
              <a:xfrm>
                <a:off x="6694677" y="3266657"/>
                <a:ext cx="172589" cy="114185"/>
              </a:xfrm>
              <a:custGeom>
                <a:avLst/>
                <a:gdLst>
                  <a:gd name="connsiteX0" fmla="*/ 4711 w 172589"/>
                  <a:gd name="connsiteY0" fmla="*/ 86 h 114185"/>
                  <a:gd name="connsiteX1" fmla="*/ 85 w 172589"/>
                  <a:gd name="connsiteY1" fmla="*/ 27976 h 114185"/>
                  <a:gd name="connsiteX2" fmla="*/ 86380 w 172589"/>
                  <a:gd name="connsiteY2" fmla="*/ 114271 h 114185"/>
                  <a:gd name="connsiteX3" fmla="*/ 86380 w 172589"/>
                  <a:gd name="connsiteY3" fmla="*/ 114271 h 114185"/>
                  <a:gd name="connsiteX4" fmla="*/ 172675 w 172589"/>
                  <a:gd name="connsiteY4" fmla="*/ 27976 h 114185"/>
                  <a:gd name="connsiteX5" fmla="*/ 172675 w 172589"/>
                  <a:gd name="connsiteY5" fmla="*/ 27976 h 114185"/>
                  <a:gd name="connsiteX6" fmla="*/ 168049 w 172589"/>
                  <a:gd name="connsiteY6" fmla="*/ 86 h 114185"/>
                  <a:gd name="connsiteX7" fmla="*/ 86380 w 172589"/>
                  <a:gd name="connsiteY7" fmla="*/ 58490 h 114185"/>
                  <a:gd name="connsiteX8" fmla="*/ 4711 w 172589"/>
                  <a:gd name="connsiteY8" fmla="*/ 86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89" h="114185">
                    <a:moveTo>
                      <a:pt x="4711" y="86"/>
                    </a:moveTo>
                    <a:cubicBezTo>
                      <a:pt x="1673" y="9061"/>
                      <a:pt x="85" y="18518"/>
                      <a:pt x="85" y="27976"/>
                    </a:cubicBezTo>
                    <a:cubicBezTo>
                      <a:pt x="85" y="75611"/>
                      <a:pt x="38745" y="114271"/>
                      <a:pt x="86380" y="114271"/>
                    </a:cubicBezTo>
                    <a:cubicBezTo>
                      <a:pt x="86380" y="114271"/>
                      <a:pt x="86380" y="114271"/>
                      <a:pt x="86380" y="114271"/>
                    </a:cubicBezTo>
                    <a:cubicBezTo>
                      <a:pt x="134015" y="114271"/>
                      <a:pt x="172675" y="75611"/>
                      <a:pt x="172675" y="27976"/>
                    </a:cubicBezTo>
                    <a:cubicBezTo>
                      <a:pt x="172675" y="27976"/>
                      <a:pt x="172675" y="27976"/>
                      <a:pt x="172675" y="27976"/>
                    </a:cubicBezTo>
                    <a:cubicBezTo>
                      <a:pt x="172675" y="18518"/>
                      <a:pt x="171087" y="9061"/>
                      <a:pt x="168049" y="86"/>
                    </a:cubicBezTo>
                    <a:cubicBezTo>
                      <a:pt x="156106" y="35018"/>
                      <a:pt x="123314" y="58490"/>
                      <a:pt x="86380" y="58490"/>
                    </a:cubicBezTo>
                    <a:cubicBezTo>
                      <a:pt x="49515" y="58490"/>
                      <a:pt x="16654" y="35018"/>
                      <a:pt x="4711" y="86"/>
                    </a:cubicBezTo>
                    <a:close/>
                  </a:path>
                </a:pathLst>
              </a:custGeom>
              <a:solidFill>
                <a:srgbClr val="82C1FC"/>
              </a:solidFill>
              <a:ln w="685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E13DD0A-68F8-F82E-C88D-94B4B1B05E38}"/>
                  </a:ext>
                </a:extLst>
              </p:cNvPr>
              <p:cNvSpPr/>
              <p:nvPr/>
            </p:nvSpPr>
            <p:spPr>
              <a:xfrm>
                <a:off x="6726987" y="3220121"/>
                <a:ext cx="55830" cy="49593"/>
              </a:xfrm>
              <a:custGeom>
                <a:avLst/>
                <a:gdLst>
                  <a:gd name="connsiteX0" fmla="*/ 5879 w 55830"/>
                  <a:gd name="connsiteY0" fmla="*/ 14508 h 49593"/>
                  <a:gd name="connsiteX1" fmla="*/ 1254 w 55830"/>
                  <a:gd name="connsiteY1" fmla="*/ 41086 h 49593"/>
                  <a:gd name="connsiteX2" fmla="*/ 28385 w 55830"/>
                  <a:gd name="connsiteY2" fmla="*/ 38463 h 49593"/>
                  <a:gd name="connsiteX3" fmla="*/ 55723 w 55830"/>
                  <a:gd name="connsiteY3" fmla="*/ 13886 h 49593"/>
                  <a:gd name="connsiteX4" fmla="*/ 5879 w 55830"/>
                  <a:gd name="connsiteY4" fmla="*/ 14508 h 4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0" h="49593">
                    <a:moveTo>
                      <a:pt x="5879" y="14508"/>
                    </a:moveTo>
                    <a:cubicBezTo>
                      <a:pt x="839" y="21342"/>
                      <a:pt x="-1508" y="32043"/>
                      <a:pt x="1254" y="41086"/>
                    </a:cubicBezTo>
                    <a:cubicBezTo>
                      <a:pt x="6707" y="59381"/>
                      <a:pt x="21550" y="43503"/>
                      <a:pt x="28385" y="38463"/>
                    </a:cubicBezTo>
                    <a:cubicBezTo>
                      <a:pt x="35495" y="33216"/>
                      <a:pt x="58208" y="24932"/>
                      <a:pt x="55723" y="13886"/>
                    </a:cubicBezTo>
                    <a:cubicBezTo>
                      <a:pt x="51167" y="-6272"/>
                      <a:pt x="20169" y="-2889"/>
                      <a:pt x="5879" y="14508"/>
                    </a:cubicBezTo>
                    <a:close/>
                  </a:path>
                </a:pathLst>
              </a:custGeom>
              <a:solidFill>
                <a:srgbClr val="B3F3FF"/>
              </a:solidFill>
              <a:ln w="685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E3615A1-A5D5-9EA6-8DAC-67AD967C93DD}"/>
                  </a:ext>
                </a:extLst>
              </p:cNvPr>
              <p:cNvSpPr/>
              <p:nvPr/>
            </p:nvSpPr>
            <p:spPr>
              <a:xfrm>
                <a:off x="6675693" y="3418417"/>
                <a:ext cx="55830" cy="49569"/>
              </a:xfrm>
              <a:custGeom>
                <a:avLst/>
                <a:gdLst>
                  <a:gd name="connsiteX0" fmla="*/ 5871 w 55830"/>
                  <a:gd name="connsiteY0" fmla="*/ 14513 h 49569"/>
                  <a:gd name="connsiteX1" fmla="*/ 1246 w 55830"/>
                  <a:gd name="connsiteY1" fmla="*/ 41092 h 49569"/>
                  <a:gd name="connsiteX2" fmla="*/ 28377 w 55830"/>
                  <a:gd name="connsiteY2" fmla="*/ 38469 h 49569"/>
                  <a:gd name="connsiteX3" fmla="*/ 55715 w 55830"/>
                  <a:gd name="connsiteY3" fmla="*/ 13892 h 49569"/>
                  <a:gd name="connsiteX4" fmla="*/ 5871 w 55830"/>
                  <a:gd name="connsiteY4" fmla="*/ 14513 h 49569"/>
                  <a:gd name="connsiteX5" fmla="*/ 5871 w 55830"/>
                  <a:gd name="connsiteY5" fmla="*/ 14513 h 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0" h="49569">
                    <a:moveTo>
                      <a:pt x="5871" y="14513"/>
                    </a:moveTo>
                    <a:cubicBezTo>
                      <a:pt x="832" y="21348"/>
                      <a:pt x="-1516" y="32048"/>
                      <a:pt x="1246" y="41092"/>
                    </a:cubicBezTo>
                    <a:cubicBezTo>
                      <a:pt x="6700" y="59387"/>
                      <a:pt x="21542" y="43508"/>
                      <a:pt x="28377" y="38469"/>
                    </a:cubicBezTo>
                    <a:cubicBezTo>
                      <a:pt x="35488" y="33222"/>
                      <a:pt x="58200" y="24938"/>
                      <a:pt x="55715" y="13892"/>
                    </a:cubicBezTo>
                    <a:cubicBezTo>
                      <a:pt x="51159" y="-6266"/>
                      <a:pt x="20093" y="-2815"/>
                      <a:pt x="5871" y="14513"/>
                    </a:cubicBezTo>
                    <a:lnTo>
                      <a:pt x="5871" y="14513"/>
                    </a:lnTo>
                    <a:close/>
                  </a:path>
                </a:pathLst>
              </a:custGeom>
              <a:solidFill>
                <a:srgbClr val="B3F3FF"/>
              </a:solidFill>
              <a:ln w="685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B4B991-5C26-D9F8-DAFF-7C9A658DE962}"/>
                  </a:ext>
                </a:extLst>
              </p:cNvPr>
              <p:cNvSpPr/>
              <p:nvPr/>
            </p:nvSpPr>
            <p:spPr>
              <a:xfrm>
                <a:off x="6932436" y="3478567"/>
                <a:ext cx="55922" cy="50800"/>
              </a:xfrm>
              <a:custGeom>
                <a:avLst/>
                <a:gdLst>
                  <a:gd name="connsiteX0" fmla="*/ 33319 w 55922"/>
                  <a:gd name="connsiteY0" fmla="*/ 2007 h 50800"/>
                  <a:gd name="connsiteX1" fmla="*/ 6464 w 55922"/>
                  <a:gd name="connsiteY1" fmla="*/ 4424 h 50800"/>
                  <a:gd name="connsiteX2" fmla="*/ 16060 w 55922"/>
                  <a:gd name="connsiteY2" fmla="*/ 29967 h 50800"/>
                  <a:gd name="connsiteX3" fmla="*/ 46850 w 55922"/>
                  <a:gd name="connsiteY3" fmla="*/ 50056 h 50800"/>
                  <a:gd name="connsiteX4" fmla="*/ 33319 w 55922"/>
                  <a:gd name="connsiteY4" fmla="*/ 2007 h 50800"/>
                  <a:gd name="connsiteX5" fmla="*/ 33319 w 55922"/>
                  <a:gd name="connsiteY5" fmla="*/ 20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2" h="50800">
                    <a:moveTo>
                      <a:pt x="33319" y="2007"/>
                    </a:moveTo>
                    <a:cubicBezTo>
                      <a:pt x="25380" y="-1030"/>
                      <a:pt x="14473" y="-547"/>
                      <a:pt x="6464" y="4424"/>
                    </a:cubicBezTo>
                    <a:cubicBezTo>
                      <a:pt x="-9759" y="14434"/>
                      <a:pt x="9433" y="24651"/>
                      <a:pt x="16060" y="29967"/>
                    </a:cubicBezTo>
                    <a:cubicBezTo>
                      <a:pt x="22964" y="35490"/>
                      <a:pt x="36840" y="55234"/>
                      <a:pt x="46850" y="50056"/>
                    </a:cubicBezTo>
                    <a:cubicBezTo>
                      <a:pt x="65145" y="40322"/>
                      <a:pt x="53754" y="11258"/>
                      <a:pt x="33319" y="2007"/>
                    </a:cubicBezTo>
                    <a:lnTo>
                      <a:pt x="33319" y="2007"/>
                    </a:lnTo>
                    <a:close/>
                  </a:path>
                </a:pathLst>
              </a:custGeom>
              <a:solidFill>
                <a:srgbClr val="B3F3FF"/>
              </a:solidFill>
              <a:ln w="685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2404B1-6AD1-7C79-1A31-119DE3792014}"/>
                  </a:ext>
                </a:extLst>
              </p:cNvPr>
              <p:cNvSpPr/>
              <p:nvPr/>
            </p:nvSpPr>
            <p:spPr>
              <a:xfrm>
                <a:off x="6979035" y="3276085"/>
                <a:ext cx="55939" cy="50800"/>
              </a:xfrm>
              <a:custGeom>
                <a:avLst/>
                <a:gdLst>
                  <a:gd name="connsiteX0" fmla="*/ 33326 w 55939"/>
                  <a:gd name="connsiteY0" fmla="*/ 1977 h 50800"/>
                  <a:gd name="connsiteX1" fmla="*/ 6471 w 55939"/>
                  <a:gd name="connsiteY1" fmla="*/ 4393 h 50800"/>
                  <a:gd name="connsiteX2" fmla="*/ 16067 w 55939"/>
                  <a:gd name="connsiteY2" fmla="*/ 29936 h 50800"/>
                  <a:gd name="connsiteX3" fmla="*/ 46857 w 55939"/>
                  <a:gd name="connsiteY3" fmla="*/ 50025 h 50800"/>
                  <a:gd name="connsiteX4" fmla="*/ 33326 w 55939"/>
                  <a:gd name="connsiteY4" fmla="*/ 1977 h 50800"/>
                  <a:gd name="connsiteX5" fmla="*/ 33326 w 55939"/>
                  <a:gd name="connsiteY5" fmla="*/ 197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9" h="50800">
                    <a:moveTo>
                      <a:pt x="33326" y="1977"/>
                    </a:moveTo>
                    <a:cubicBezTo>
                      <a:pt x="25387" y="-1061"/>
                      <a:pt x="14480" y="-578"/>
                      <a:pt x="6471" y="4393"/>
                    </a:cubicBezTo>
                    <a:cubicBezTo>
                      <a:pt x="-9752" y="14403"/>
                      <a:pt x="9440" y="24620"/>
                      <a:pt x="16067" y="29936"/>
                    </a:cubicBezTo>
                    <a:cubicBezTo>
                      <a:pt x="22971" y="35459"/>
                      <a:pt x="36847" y="55203"/>
                      <a:pt x="46857" y="50025"/>
                    </a:cubicBezTo>
                    <a:cubicBezTo>
                      <a:pt x="65152" y="40360"/>
                      <a:pt x="53830" y="11227"/>
                      <a:pt x="33326" y="1977"/>
                    </a:cubicBezTo>
                    <a:lnTo>
                      <a:pt x="33326" y="1977"/>
                    </a:lnTo>
                    <a:close/>
                  </a:path>
                </a:pathLst>
              </a:custGeom>
              <a:solidFill>
                <a:srgbClr val="B3F3FF"/>
              </a:solidFill>
              <a:ln w="685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0D648D7-C61C-BEF4-7F01-6F183CF06147}"/>
                  </a:ext>
                </a:extLst>
              </p:cNvPr>
              <p:cNvSpPr/>
              <p:nvPr/>
            </p:nvSpPr>
            <p:spPr>
              <a:xfrm>
                <a:off x="6840619" y="3519328"/>
                <a:ext cx="172589" cy="114185"/>
              </a:xfrm>
              <a:custGeom>
                <a:avLst/>
                <a:gdLst>
                  <a:gd name="connsiteX0" fmla="*/ 4733 w 172589"/>
                  <a:gd name="connsiteY0" fmla="*/ 124 h 114185"/>
                  <a:gd name="connsiteX1" fmla="*/ 107 w 172589"/>
                  <a:gd name="connsiteY1" fmla="*/ 28015 h 114185"/>
                  <a:gd name="connsiteX2" fmla="*/ 86402 w 172589"/>
                  <a:gd name="connsiteY2" fmla="*/ 114309 h 114185"/>
                  <a:gd name="connsiteX3" fmla="*/ 86402 w 172589"/>
                  <a:gd name="connsiteY3" fmla="*/ 114309 h 114185"/>
                  <a:gd name="connsiteX4" fmla="*/ 172697 w 172589"/>
                  <a:gd name="connsiteY4" fmla="*/ 28015 h 114185"/>
                  <a:gd name="connsiteX5" fmla="*/ 172697 w 172589"/>
                  <a:gd name="connsiteY5" fmla="*/ 28015 h 114185"/>
                  <a:gd name="connsiteX6" fmla="*/ 168071 w 172589"/>
                  <a:gd name="connsiteY6" fmla="*/ 124 h 114185"/>
                  <a:gd name="connsiteX7" fmla="*/ 86402 w 172589"/>
                  <a:gd name="connsiteY7" fmla="*/ 58529 h 114185"/>
                  <a:gd name="connsiteX8" fmla="*/ 4733 w 172589"/>
                  <a:gd name="connsiteY8" fmla="*/ 124 h 114185"/>
                  <a:gd name="connsiteX9" fmla="*/ 4733 w 172589"/>
                  <a:gd name="connsiteY9" fmla="*/ 124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33" y="124"/>
                    </a:moveTo>
                    <a:cubicBezTo>
                      <a:pt x="1695" y="9099"/>
                      <a:pt x="107" y="18557"/>
                      <a:pt x="107" y="28015"/>
                    </a:cubicBezTo>
                    <a:cubicBezTo>
                      <a:pt x="107" y="75649"/>
                      <a:pt x="38767" y="114309"/>
                      <a:pt x="86402" y="114309"/>
                    </a:cubicBezTo>
                    <a:cubicBezTo>
                      <a:pt x="86402" y="114309"/>
                      <a:pt x="86402" y="114309"/>
                      <a:pt x="86402" y="114309"/>
                    </a:cubicBezTo>
                    <a:cubicBezTo>
                      <a:pt x="134037" y="114309"/>
                      <a:pt x="172697" y="75649"/>
                      <a:pt x="172697" y="28015"/>
                    </a:cubicBezTo>
                    <a:cubicBezTo>
                      <a:pt x="172697" y="28015"/>
                      <a:pt x="172697" y="28015"/>
                      <a:pt x="172697" y="28015"/>
                    </a:cubicBezTo>
                    <a:cubicBezTo>
                      <a:pt x="172697" y="18557"/>
                      <a:pt x="171109" y="9099"/>
                      <a:pt x="168071" y="124"/>
                    </a:cubicBezTo>
                    <a:cubicBezTo>
                      <a:pt x="156128" y="35056"/>
                      <a:pt x="123336" y="58529"/>
                      <a:pt x="86402" y="58529"/>
                    </a:cubicBezTo>
                    <a:cubicBezTo>
                      <a:pt x="49468" y="58529"/>
                      <a:pt x="16607" y="35056"/>
                      <a:pt x="4733" y="124"/>
                    </a:cubicBezTo>
                    <a:lnTo>
                      <a:pt x="4733" y="124"/>
                    </a:lnTo>
                    <a:close/>
                  </a:path>
                </a:pathLst>
              </a:custGeom>
              <a:solidFill>
                <a:srgbClr val="82C1FC"/>
              </a:solidFill>
              <a:ln w="685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445EBA-20B7-30CB-76E4-1430BBFD7ED5}"/>
                  </a:ext>
                </a:extLst>
              </p:cNvPr>
              <p:cNvSpPr/>
              <p:nvPr/>
            </p:nvSpPr>
            <p:spPr>
              <a:xfrm>
                <a:off x="6767648" y="3334588"/>
                <a:ext cx="172589" cy="172589"/>
              </a:xfrm>
              <a:custGeom>
                <a:avLst/>
                <a:gdLst>
                  <a:gd name="connsiteX0" fmla="*/ 172686 w 172589"/>
                  <a:gd name="connsiteY0" fmla="*/ 86395 h 172589"/>
                  <a:gd name="connsiteX1" fmla="*/ 86391 w 172589"/>
                  <a:gd name="connsiteY1" fmla="*/ 172690 h 172589"/>
                  <a:gd name="connsiteX2" fmla="*/ 86391 w 172589"/>
                  <a:gd name="connsiteY2" fmla="*/ 172690 h 172589"/>
                  <a:gd name="connsiteX3" fmla="*/ 96 w 172589"/>
                  <a:gd name="connsiteY3" fmla="*/ 86395 h 172589"/>
                  <a:gd name="connsiteX4" fmla="*/ 96 w 172589"/>
                  <a:gd name="connsiteY4" fmla="*/ 86395 h 172589"/>
                  <a:gd name="connsiteX5" fmla="*/ 86391 w 172589"/>
                  <a:gd name="connsiteY5" fmla="*/ 101 h 172589"/>
                  <a:gd name="connsiteX6" fmla="*/ 172686 w 172589"/>
                  <a:gd name="connsiteY6" fmla="*/ 86395 h 1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9" h="172589">
                    <a:moveTo>
                      <a:pt x="172686" y="86395"/>
                    </a:moveTo>
                    <a:cubicBezTo>
                      <a:pt x="172686" y="134030"/>
                      <a:pt x="134026" y="172690"/>
                      <a:pt x="86391" y="172690"/>
                    </a:cubicBezTo>
                    <a:cubicBezTo>
                      <a:pt x="86391" y="172690"/>
                      <a:pt x="86391" y="172690"/>
                      <a:pt x="86391" y="172690"/>
                    </a:cubicBezTo>
                    <a:cubicBezTo>
                      <a:pt x="38756" y="172690"/>
                      <a:pt x="96" y="134030"/>
                      <a:pt x="96" y="86395"/>
                    </a:cubicBezTo>
                    <a:lnTo>
                      <a:pt x="96" y="86395"/>
                    </a:lnTo>
                    <a:cubicBezTo>
                      <a:pt x="96" y="38761"/>
                      <a:pt x="38756" y="101"/>
                      <a:pt x="86391" y="101"/>
                    </a:cubicBezTo>
                    <a:cubicBezTo>
                      <a:pt x="134026" y="170"/>
                      <a:pt x="172686" y="38761"/>
                      <a:pt x="172686" y="86395"/>
                    </a:cubicBezTo>
                    <a:close/>
                  </a:path>
                </a:pathLst>
              </a:custGeom>
              <a:solidFill>
                <a:srgbClr val="EECCF9"/>
              </a:solidFill>
              <a:ln w="685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6531706-5A9D-C842-1989-1E6E8B4B067F}"/>
                  </a:ext>
                </a:extLst>
              </p:cNvPr>
              <p:cNvSpPr/>
              <p:nvPr/>
            </p:nvSpPr>
            <p:spPr>
              <a:xfrm>
                <a:off x="6807174" y="3352576"/>
                <a:ext cx="57327" cy="47067"/>
              </a:xfrm>
              <a:custGeom>
                <a:avLst/>
                <a:gdLst>
                  <a:gd name="connsiteX0" fmla="*/ 7719 w 57327"/>
                  <a:gd name="connsiteY0" fmla="*/ 11792 h 47067"/>
                  <a:gd name="connsiteX1" fmla="*/ 609 w 57327"/>
                  <a:gd name="connsiteY1" fmla="*/ 37818 h 47067"/>
                  <a:gd name="connsiteX2" fmla="*/ 27878 w 57327"/>
                  <a:gd name="connsiteY2" fmla="*/ 37680 h 47067"/>
                  <a:gd name="connsiteX3" fmla="*/ 57356 w 57327"/>
                  <a:gd name="connsiteY3" fmla="*/ 15796 h 47067"/>
                  <a:gd name="connsiteX4" fmla="*/ 7719 w 57327"/>
                  <a:gd name="connsiteY4" fmla="*/ 11792 h 47067"/>
                  <a:gd name="connsiteX5" fmla="*/ 7719 w 57327"/>
                  <a:gd name="connsiteY5" fmla="*/ 11792 h 4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7" h="47067">
                    <a:moveTo>
                      <a:pt x="7719" y="11792"/>
                    </a:moveTo>
                    <a:cubicBezTo>
                      <a:pt x="2127" y="18143"/>
                      <a:pt x="-1255" y="28567"/>
                      <a:pt x="609" y="37818"/>
                    </a:cubicBezTo>
                    <a:cubicBezTo>
                      <a:pt x="4337" y="56527"/>
                      <a:pt x="20560" y="42098"/>
                      <a:pt x="27878" y="37680"/>
                    </a:cubicBezTo>
                    <a:cubicBezTo>
                      <a:pt x="35472" y="33124"/>
                      <a:pt x="58806" y="26979"/>
                      <a:pt x="57356" y="15796"/>
                    </a:cubicBezTo>
                    <a:cubicBezTo>
                      <a:pt x="54733" y="-4708"/>
                      <a:pt x="23528" y="-4156"/>
                      <a:pt x="7719" y="11792"/>
                    </a:cubicBezTo>
                    <a:lnTo>
                      <a:pt x="7719" y="11792"/>
                    </a:lnTo>
                    <a:close/>
                  </a:path>
                </a:pathLst>
              </a:custGeom>
              <a:solidFill>
                <a:srgbClr val="F7F1FA"/>
              </a:solidFill>
              <a:ln w="685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6DDE722-08A9-440B-FCBF-E3C1E1DD1D5E}"/>
                  </a:ext>
                </a:extLst>
              </p:cNvPr>
              <p:cNvSpPr/>
              <p:nvPr/>
            </p:nvSpPr>
            <p:spPr>
              <a:xfrm>
                <a:off x="6767648" y="3392992"/>
                <a:ext cx="172589" cy="114185"/>
              </a:xfrm>
              <a:custGeom>
                <a:avLst/>
                <a:gdLst>
                  <a:gd name="connsiteX0" fmla="*/ 4722 w 172589"/>
                  <a:gd name="connsiteY0" fmla="*/ 105 h 114185"/>
                  <a:gd name="connsiteX1" fmla="*/ 96 w 172589"/>
                  <a:gd name="connsiteY1" fmla="*/ 27995 h 114185"/>
                  <a:gd name="connsiteX2" fmla="*/ 86391 w 172589"/>
                  <a:gd name="connsiteY2" fmla="*/ 114290 h 114185"/>
                  <a:gd name="connsiteX3" fmla="*/ 86391 w 172589"/>
                  <a:gd name="connsiteY3" fmla="*/ 114290 h 114185"/>
                  <a:gd name="connsiteX4" fmla="*/ 172686 w 172589"/>
                  <a:gd name="connsiteY4" fmla="*/ 27995 h 114185"/>
                  <a:gd name="connsiteX5" fmla="*/ 172686 w 172589"/>
                  <a:gd name="connsiteY5" fmla="*/ 27995 h 114185"/>
                  <a:gd name="connsiteX6" fmla="*/ 168060 w 172589"/>
                  <a:gd name="connsiteY6" fmla="*/ 105 h 114185"/>
                  <a:gd name="connsiteX7" fmla="*/ 86391 w 172589"/>
                  <a:gd name="connsiteY7" fmla="*/ 58509 h 114185"/>
                  <a:gd name="connsiteX8" fmla="*/ 4722 w 172589"/>
                  <a:gd name="connsiteY8" fmla="*/ 105 h 114185"/>
                  <a:gd name="connsiteX9" fmla="*/ 4722 w 172589"/>
                  <a:gd name="connsiteY9" fmla="*/ 105 h 1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89" h="114185">
                    <a:moveTo>
                      <a:pt x="4722" y="105"/>
                    </a:moveTo>
                    <a:cubicBezTo>
                      <a:pt x="1684" y="9080"/>
                      <a:pt x="96" y="18538"/>
                      <a:pt x="96" y="27995"/>
                    </a:cubicBezTo>
                    <a:cubicBezTo>
                      <a:pt x="96" y="75630"/>
                      <a:pt x="38756" y="114290"/>
                      <a:pt x="86391" y="114290"/>
                    </a:cubicBezTo>
                    <a:cubicBezTo>
                      <a:pt x="86391" y="114290"/>
                      <a:pt x="86391" y="114290"/>
                      <a:pt x="86391" y="114290"/>
                    </a:cubicBezTo>
                    <a:cubicBezTo>
                      <a:pt x="134026" y="114290"/>
                      <a:pt x="172686" y="75630"/>
                      <a:pt x="172686" y="27995"/>
                    </a:cubicBezTo>
                    <a:cubicBezTo>
                      <a:pt x="172686" y="27995"/>
                      <a:pt x="172686" y="27995"/>
                      <a:pt x="172686" y="27995"/>
                    </a:cubicBezTo>
                    <a:cubicBezTo>
                      <a:pt x="172686" y="18538"/>
                      <a:pt x="171098" y="9080"/>
                      <a:pt x="168060" y="105"/>
                    </a:cubicBezTo>
                    <a:cubicBezTo>
                      <a:pt x="156117" y="35037"/>
                      <a:pt x="123325" y="58509"/>
                      <a:pt x="86391" y="58509"/>
                    </a:cubicBezTo>
                    <a:cubicBezTo>
                      <a:pt x="49457" y="58509"/>
                      <a:pt x="16665" y="35037"/>
                      <a:pt x="4722" y="105"/>
                    </a:cubicBezTo>
                    <a:lnTo>
                      <a:pt x="4722" y="105"/>
                    </a:lnTo>
                    <a:close/>
                  </a:path>
                </a:pathLst>
              </a:custGeom>
              <a:solidFill>
                <a:srgbClr val="E9B7F6"/>
              </a:solidFill>
              <a:ln w="685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A91DCDC-1D91-ECCB-9D6E-7564E06277EA}"/>
                  </a:ext>
                </a:extLst>
              </p:cNvPr>
              <p:cNvSpPr/>
              <p:nvPr/>
            </p:nvSpPr>
            <p:spPr>
              <a:xfrm>
                <a:off x="6853943" y="2743227"/>
                <a:ext cx="295749" cy="1355449"/>
              </a:xfrm>
              <a:custGeom>
                <a:avLst/>
                <a:gdLst>
                  <a:gd name="connsiteX0" fmla="*/ 119 w 295749"/>
                  <a:gd name="connsiteY0" fmla="*/ 101 h 1355449"/>
                  <a:gd name="connsiteX1" fmla="*/ 119 w 295749"/>
                  <a:gd name="connsiteY1" fmla="*/ 7073 h 1355449"/>
                  <a:gd name="connsiteX2" fmla="*/ 119 w 295749"/>
                  <a:gd name="connsiteY2" fmla="*/ 7073 h 1355449"/>
                  <a:gd name="connsiteX3" fmla="*/ 111473 w 295749"/>
                  <a:gd name="connsiteY3" fmla="*/ 59057 h 1355449"/>
                  <a:gd name="connsiteX4" fmla="*/ 203636 w 295749"/>
                  <a:gd name="connsiteY4" fmla="*/ 202445 h 1355449"/>
                  <a:gd name="connsiteX5" fmla="*/ 288965 w 295749"/>
                  <a:gd name="connsiteY5" fmla="*/ 677825 h 1355449"/>
                  <a:gd name="connsiteX6" fmla="*/ 203636 w 295749"/>
                  <a:gd name="connsiteY6" fmla="*/ 1153206 h 1355449"/>
                  <a:gd name="connsiteX7" fmla="*/ 111473 w 295749"/>
                  <a:gd name="connsiteY7" fmla="*/ 1296593 h 1355449"/>
                  <a:gd name="connsiteX8" fmla="*/ 119 w 295749"/>
                  <a:gd name="connsiteY8" fmla="*/ 1348577 h 1355449"/>
                  <a:gd name="connsiteX9" fmla="*/ 119 w 295749"/>
                  <a:gd name="connsiteY9" fmla="*/ 1348577 h 1355449"/>
                  <a:gd name="connsiteX10" fmla="*/ 119 w 295749"/>
                  <a:gd name="connsiteY10" fmla="*/ 1355550 h 1355449"/>
                  <a:gd name="connsiteX11" fmla="*/ 119 w 295749"/>
                  <a:gd name="connsiteY11" fmla="*/ 1355550 h 1355449"/>
                  <a:gd name="connsiteX12" fmla="*/ 116306 w 295749"/>
                  <a:gd name="connsiteY12" fmla="*/ 1301564 h 1355449"/>
                  <a:gd name="connsiteX13" fmla="*/ 209988 w 295749"/>
                  <a:gd name="connsiteY13" fmla="*/ 1155967 h 1355449"/>
                  <a:gd name="connsiteX14" fmla="*/ 295868 w 295749"/>
                  <a:gd name="connsiteY14" fmla="*/ 677825 h 1355449"/>
                  <a:gd name="connsiteX15" fmla="*/ 209988 w 295749"/>
                  <a:gd name="connsiteY15" fmla="*/ 199683 h 1355449"/>
                  <a:gd name="connsiteX16" fmla="*/ 116306 w 295749"/>
                  <a:gd name="connsiteY16" fmla="*/ 54087 h 1355449"/>
                  <a:gd name="connsiteX17" fmla="*/ 119 w 295749"/>
                  <a:gd name="connsiteY17" fmla="*/ 101 h 1355449"/>
                  <a:gd name="connsiteX18" fmla="*/ 119 w 295749"/>
                  <a:gd name="connsiteY18" fmla="*/ 101 h 1355449"/>
                  <a:gd name="connsiteX19" fmla="*/ 119 w 295749"/>
                  <a:gd name="connsiteY19" fmla="*/ 101 h 13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749" h="1355449">
                    <a:moveTo>
                      <a:pt x="119" y="101"/>
                    </a:moveTo>
                    <a:lnTo>
                      <a:pt x="119" y="7073"/>
                    </a:lnTo>
                    <a:cubicBezTo>
                      <a:pt x="119" y="7073"/>
                      <a:pt x="119" y="7073"/>
                      <a:pt x="119" y="7073"/>
                    </a:cubicBezTo>
                    <a:cubicBezTo>
                      <a:pt x="39400" y="7073"/>
                      <a:pt x="76956" y="25368"/>
                      <a:pt x="111473" y="59057"/>
                    </a:cubicBezTo>
                    <a:cubicBezTo>
                      <a:pt x="145991" y="92747"/>
                      <a:pt x="177265" y="141762"/>
                      <a:pt x="203636" y="202445"/>
                    </a:cubicBezTo>
                    <a:cubicBezTo>
                      <a:pt x="256242" y="323879"/>
                      <a:pt x="288965" y="492050"/>
                      <a:pt x="288965" y="677825"/>
                    </a:cubicBezTo>
                    <a:cubicBezTo>
                      <a:pt x="288965" y="863601"/>
                      <a:pt x="256311" y="1031772"/>
                      <a:pt x="203636" y="1153206"/>
                    </a:cubicBezTo>
                    <a:cubicBezTo>
                      <a:pt x="177334" y="1213888"/>
                      <a:pt x="145991" y="1262904"/>
                      <a:pt x="111473" y="1296593"/>
                    </a:cubicBezTo>
                    <a:cubicBezTo>
                      <a:pt x="76956" y="1330283"/>
                      <a:pt x="39400" y="1348577"/>
                      <a:pt x="119" y="1348577"/>
                    </a:cubicBezTo>
                    <a:cubicBezTo>
                      <a:pt x="119" y="1348577"/>
                      <a:pt x="119" y="1348577"/>
                      <a:pt x="119" y="1348577"/>
                    </a:cubicBezTo>
                    <a:lnTo>
                      <a:pt x="119" y="1355550"/>
                    </a:lnTo>
                    <a:cubicBezTo>
                      <a:pt x="119" y="1355550"/>
                      <a:pt x="119" y="1355550"/>
                      <a:pt x="119" y="1355550"/>
                    </a:cubicBezTo>
                    <a:cubicBezTo>
                      <a:pt x="41540" y="1355550"/>
                      <a:pt x="80891" y="1336151"/>
                      <a:pt x="116306" y="1301564"/>
                    </a:cubicBezTo>
                    <a:cubicBezTo>
                      <a:pt x="151721" y="1266977"/>
                      <a:pt x="183409" y="1217271"/>
                      <a:pt x="209988" y="1155967"/>
                    </a:cubicBezTo>
                    <a:cubicBezTo>
                      <a:pt x="263145" y="1033360"/>
                      <a:pt x="295868" y="864429"/>
                      <a:pt x="295868" y="677825"/>
                    </a:cubicBezTo>
                    <a:cubicBezTo>
                      <a:pt x="295868" y="491221"/>
                      <a:pt x="263145" y="322291"/>
                      <a:pt x="209988" y="199683"/>
                    </a:cubicBezTo>
                    <a:cubicBezTo>
                      <a:pt x="183409" y="138379"/>
                      <a:pt x="151721" y="88674"/>
                      <a:pt x="116306" y="54087"/>
                    </a:cubicBezTo>
                    <a:cubicBezTo>
                      <a:pt x="80822" y="19500"/>
                      <a:pt x="41540" y="101"/>
                      <a:pt x="119" y="101"/>
                    </a:cubicBezTo>
                    <a:cubicBezTo>
                      <a:pt x="119" y="101"/>
                      <a:pt x="119" y="101"/>
                      <a:pt x="119" y="101"/>
                    </a:cubicBezTo>
                    <a:lnTo>
                      <a:pt x="119" y="101"/>
                    </a:lnTo>
                    <a:close/>
                  </a:path>
                </a:pathLst>
              </a:custGeom>
              <a:solidFill>
                <a:srgbClr val="90A1E5"/>
              </a:solidFill>
              <a:ln w="685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417DF9-18DD-B910-F9EA-BD621CFAAD69}"/>
                  </a:ext>
                </a:extLst>
              </p:cNvPr>
              <p:cNvSpPr/>
              <p:nvPr/>
            </p:nvSpPr>
            <p:spPr>
              <a:xfrm>
                <a:off x="6267000" y="3082055"/>
                <a:ext cx="1192464" cy="763879"/>
              </a:xfrm>
              <a:custGeom>
                <a:avLst/>
                <a:gdLst>
                  <a:gd name="connsiteX0" fmla="*/ 1173914 w 1192464"/>
                  <a:gd name="connsiteY0" fmla="*/ 107 h 763879"/>
                  <a:gd name="connsiteX1" fmla="*/ 1167908 w 1192464"/>
                  <a:gd name="connsiteY1" fmla="*/ 3559 h 763879"/>
                  <a:gd name="connsiteX2" fmla="*/ 1167908 w 1192464"/>
                  <a:gd name="connsiteY2" fmla="*/ 3559 h 763879"/>
                  <a:gd name="connsiteX3" fmla="*/ 1178539 w 1192464"/>
                  <a:gd name="connsiteY3" fmla="*/ 125959 h 763879"/>
                  <a:gd name="connsiteX4" fmla="*/ 1100391 w 1192464"/>
                  <a:gd name="connsiteY4" fmla="*/ 277424 h 763879"/>
                  <a:gd name="connsiteX5" fmla="*/ 731394 w 1192464"/>
                  <a:gd name="connsiteY5" fmla="*/ 588983 h 763879"/>
                  <a:gd name="connsiteX6" fmla="*/ 277069 w 1192464"/>
                  <a:gd name="connsiteY6" fmla="*/ 752874 h 763879"/>
                  <a:gd name="connsiteX7" fmla="*/ 106827 w 1192464"/>
                  <a:gd name="connsiteY7" fmla="*/ 744796 h 763879"/>
                  <a:gd name="connsiteX8" fmla="*/ 6104 w 1192464"/>
                  <a:gd name="connsiteY8" fmla="*/ 674380 h 763879"/>
                  <a:gd name="connsiteX9" fmla="*/ 6104 w 1192464"/>
                  <a:gd name="connsiteY9" fmla="*/ 674380 h 763879"/>
                  <a:gd name="connsiteX10" fmla="*/ 98 w 1192464"/>
                  <a:gd name="connsiteY10" fmla="*/ 677832 h 763879"/>
                  <a:gd name="connsiteX11" fmla="*/ 98 w 1192464"/>
                  <a:gd name="connsiteY11" fmla="*/ 677832 h 763879"/>
                  <a:gd name="connsiteX12" fmla="*/ 104963 w 1192464"/>
                  <a:gd name="connsiteY12" fmla="*/ 751424 h 763879"/>
                  <a:gd name="connsiteX13" fmla="*/ 277898 w 1192464"/>
                  <a:gd name="connsiteY13" fmla="*/ 759708 h 763879"/>
                  <a:gd name="connsiteX14" fmla="*/ 734915 w 1192464"/>
                  <a:gd name="connsiteY14" fmla="*/ 594989 h 763879"/>
                  <a:gd name="connsiteX15" fmla="*/ 1106052 w 1192464"/>
                  <a:gd name="connsiteY15" fmla="*/ 281566 h 763879"/>
                  <a:gd name="connsiteX16" fmla="*/ 1185305 w 1192464"/>
                  <a:gd name="connsiteY16" fmla="*/ 127685 h 763879"/>
                  <a:gd name="connsiteX17" fmla="*/ 1173914 w 1192464"/>
                  <a:gd name="connsiteY17" fmla="*/ 107 h 763879"/>
                  <a:gd name="connsiteX18" fmla="*/ 1173914 w 1192464"/>
                  <a:gd name="connsiteY18" fmla="*/ 107 h 763879"/>
                  <a:gd name="connsiteX19" fmla="*/ 1173914 w 1192464"/>
                  <a:gd name="connsiteY19" fmla="*/ 107 h 76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464" h="763879">
                    <a:moveTo>
                      <a:pt x="1173914" y="107"/>
                    </a:moveTo>
                    <a:lnTo>
                      <a:pt x="1167908" y="3559"/>
                    </a:lnTo>
                    <a:cubicBezTo>
                      <a:pt x="1167908" y="3559"/>
                      <a:pt x="1167908" y="3559"/>
                      <a:pt x="1167908" y="3559"/>
                    </a:cubicBezTo>
                    <a:cubicBezTo>
                      <a:pt x="1187514" y="37594"/>
                      <a:pt x="1190483" y="79222"/>
                      <a:pt x="1178539" y="125959"/>
                    </a:cubicBezTo>
                    <a:cubicBezTo>
                      <a:pt x="1166596" y="172697"/>
                      <a:pt x="1139810" y="224266"/>
                      <a:pt x="1100391" y="277424"/>
                    </a:cubicBezTo>
                    <a:cubicBezTo>
                      <a:pt x="1021552" y="383739"/>
                      <a:pt x="892248" y="496129"/>
                      <a:pt x="731394" y="588983"/>
                    </a:cubicBezTo>
                    <a:cubicBezTo>
                      <a:pt x="570541" y="681905"/>
                      <a:pt x="408514" y="737686"/>
                      <a:pt x="277069" y="752874"/>
                    </a:cubicBezTo>
                    <a:cubicBezTo>
                      <a:pt x="211347" y="760468"/>
                      <a:pt x="153288" y="757844"/>
                      <a:pt x="106827" y="744796"/>
                    </a:cubicBezTo>
                    <a:cubicBezTo>
                      <a:pt x="60435" y="731749"/>
                      <a:pt x="25779" y="708415"/>
                      <a:pt x="6104" y="674380"/>
                    </a:cubicBezTo>
                    <a:cubicBezTo>
                      <a:pt x="6104" y="674380"/>
                      <a:pt x="6104" y="674380"/>
                      <a:pt x="6104" y="674380"/>
                    </a:cubicBezTo>
                    <a:lnTo>
                      <a:pt x="98" y="677832"/>
                    </a:lnTo>
                    <a:cubicBezTo>
                      <a:pt x="98" y="677832"/>
                      <a:pt x="98" y="677832"/>
                      <a:pt x="98" y="677832"/>
                    </a:cubicBezTo>
                    <a:cubicBezTo>
                      <a:pt x="20808" y="713730"/>
                      <a:pt x="57328" y="738031"/>
                      <a:pt x="104963" y="751424"/>
                    </a:cubicBezTo>
                    <a:cubicBezTo>
                      <a:pt x="152598" y="764817"/>
                      <a:pt x="211485" y="767371"/>
                      <a:pt x="277898" y="759708"/>
                    </a:cubicBezTo>
                    <a:cubicBezTo>
                      <a:pt x="410654" y="744451"/>
                      <a:pt x="573371" y="688325"/>
                      <a:pt x="734915" y="594989"/>
                    </a:cubicBezTo>
                    <a:cubicBezTo>
                      <a:pt x="896528" y="501721"/>
                      <a:pt x="1026453" y="388848"/>
                      <a:pt x="1106052" y="281566"/>
                    </a:cubicBezTo>
                    <a:cubicBezTo>
                      <a:pt x="1145885" y="227925"/>
                      <a:pt x="1173085" y="175596"/>
                      <a:pt x="1185305" y="127685"/>
                    </a:cubicBezTo>
                    <a:cubicBezTo>
                      <a:pt x="1197524" y="79774"/>
                      <a:pt x="1194694" y="36006"/>
                      <a:pt x="1173914" y="107"/>
                    </a:cubicBezTo>
                    <a:cubicBezTo>
                      <a:pt x="1173914" y="107"/>
                      <a:pt x="1173914" y="107"/>
                      <a:pt x="1173914" y="107"/>
                    </a:cubicBezTo>
                    <a:lnTo>
                      <a:pt x="1173914" y="107"/>
                    </a:lnTo>
                    <a:close/>
                  </a:path>
                </a:pathLst>
              </a:custGeom>
              <a:solidFill>
                <a:srgbClr val="90A1E5"/>
              </a:solidFill>
              <a:ln w="685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8056B-9DC3-25FF-032F-1259A6277EE0}"/>
                  </a:ext>
                </a:extLst>
              </p:cNvPr>
              <p:cNvSpPr/>
              <p:nvPr/>
            </p:nvSpPr>
            <p:spPr>
              <a:xfrm>
                <a:off x="6266931" y="2995829"/>
                <a:ext cx="1192445" cy="763881"/>
              </a:xfrm>
              <a:custGeom>
                <a:avLst/>
                <a:gdLst>
                  <a:gd name="connsiteX0" fmla="*/ 206584 w 1192445"/>
                  <a:gd name="connsiteY0" fmla="*/ 94 h 763881"/>
                  <a:gd name="connsiteX1" fmla="*/ 104963 w 1192445"/>
                  <a:gd name="connsiteY1" fmla="*/ 12659 h 763881"/>
                  <a:gd name="connsiteX2" fmla="*/ 98 w 1192445"/>
                  <a:gd name="connsiteY2" fmla="*/ 86320 h 763881"/>
                  <a:gd name="connsiteX3" fmla="*/ 6104 w 1192445"/>
                  <a:gd name="connsiteY3" fmla="*/ 89772 h 763881"/>
                  <a:gd name="connsiteX4" fmla="*/ 106827 w 1192445"/>
                  <a:gd name="connsiteY4" fmla="*/ 19355 h 763881"/>
                  <a:gd name="connsiteX5" fmla="*/ 277069 w 1192445"/>
                  <a:gd name="connsiteY5" fmla="*/ 11278 h 763881"/>
                  <a:gd name="connsiteX6" fmla="*/ 731394 w 1192445"/>
                  <a:gd name="connsiteY6" fmla="*/ 175100 h 763881"/>
                  <a:gd name="connsiteX7" fmla="*/ 1100460 w 1192445"/>
                  <a:gd name="connsiteY7" fmla="*/ 486658 h 763881"/>
                  <a:gd name="connsiteX8" fmla="*/ 1178539 w 1192445"/>
                  <a:gd name="connsiteY8" fmla="*/ 638123 h 763881"/>
                  <a:gd name="connsiteX9" fmla="*/ 1167908 w 1192445"/>
                  <a:gd name="connsiteY9" fmla="*/ 760524 h 763881"/>
                  <a:gd name="connsiteX10" fmla="*/ 1173914 w 1192445"/>
                  <a:gd name="connsiteY10" fmla="*/ 763975 h 763881"/>
                  <a:gd name="connsiteX11" fmla="*/ 1185305 w 1192445"/>
                  <a:gd name="connsiteY11" fmla="*/ 636397 h 763881"/>
                  <a:gd name="connsiteX12" fmla="*/ 1106052 w 1192445"/>
                  <a:gd name="connsiteY12" fmla="*/ 482516 h 763881"/>
                  <a:gd name="connsiteX13" fmla="*/ 734915 w 1192445"/>
                  <a:gd name="connsiteY13" fmla="*/ 169094 h 763881"/>
                  <a:gd name="connsiteX14" fmla="*/ 277898 w 1192445"/>
                  <a:gd name="connsiteY14" fmla="*/ 4374 h 763881"/>
                  <a:gd name="connsiteX15" fmla="*/ 206584 w 1192445"/>
                  <a:gd name="connsiteY15" fmla="*/ 94 h 7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45" h="763881">
                    <a:moveTo>
                      <a:pt x="206584" y="94"/>
                    </a:moveTo>
                    <a:cubicBezTo>
                      <a:pt x="168959" y="163"/>
                      <a:pt x="134787" y="4305"/>
                      <a:pt x="104963" y="12659"/>
                    </a:cubicBezTo>
                    <a:cubicBezTo>
                      <a:pt x="57328" y="26052"/>
                      <a:pt x="20808" y="50421"/>
                      <a:pt x="98" y="86320"/>
                    </a:cubicBezTo>
                    <a:lnTo>
                      <a:pt x="6104" y="89772"/>
                    </a:lnTo>
                    <a:cubicBezTo>
                      <a:pt x="25710" y="55737"/>
                      <a:pt x="60366" y="32403"/>
                      <a:pt x="106827" y="19355"/>
                    </a:cubicBezTo>
                    <a:cubicBezTo>
                      <a:pt x="153219" y="6307"/>
                      <a:pt x="211347" y="3684"/>
                      <a:pt x="277069" y="11278"/>
                    </a:cubicBezTo>
                    <a:cubicBezTo>
                      <a:pt x="408514" y="26397"/>
                      <a:pt x="570541" y="82247"/>
                      <a:pt x="731394" y="175100"/>
                    </a:cubicBezTo>
                    <a:cubicBezTo>
                      <a:pt x="892317" y="268022"/>
                      <a:pt x="1021621" y="380343"/>
                      <a:pt x="1100460" y="486658"/>
                    </a:cubicBezTo>
                    <a:cubicBezTo>
                      <a:pt x="1139879" y="539816"/>
                      <a:pt x="1166665" y="591386"/>
                      <a:pt x="1178539" y="638123"/>
                    </a:cubicBezTo>
                    <a:cubicBezTo>
                      <a:pt x="1190483" y="684860"/>
                      <a:pt x="1187514" y="726558"/>
                      <a:pt x="1167908" y="760524"/>
                    </a:cubicBezTo>
                    <a:lnTo>
                      <a:pt x="1173914" y="763975"/>
                    </a:lnTo>
                    <a:cubicBezTo>
                      <a:pt x="1194625" y="728077"/>
                      <a:pt x="1197524" y="684308"/>
                      <a:pt x="1185305" y="636397"/>
                    </a:cubicBezTo>
                    <a:cubicBezTo>
                      <a:pt x="1173086" y="588417"/>
                      <a:pt x="1145816" y="536157"/>
                      <a:pt x="1106052" y="482516"/>
                    </a:cubicBezTo>
                    <a:cubicBezTo>
                      <a:pt x="1026453" y="375166"/>
                      <a:pt x="896528" y="262361"/>
                      <a:pt x="734915" y="169094"/>
                    </a:cubicBezTo>
                    <a:cubicBezTo>
                      <a:pt x="573302" y="75826"/>
                      <a:pt x="410654" y="19700"/>
                      <a:pt x="277898" y="4374"/>
                    </a:cubicBezTo>
                    <a:cubicBezTo>
                      <a:pt x="253045" y="1544"/>
                      <a:pt x="229228" y="94"/>
                      <a:pt x="206584" y="94"/>
                    </a:cubicBezTo>
                    <a:close/>
                  </a:path>
                </a:pathLst>
              </a:custGeom>
              <a:solidFill>
                <a:srgbClr val="90A1E5"/>
              </a:solidFill>
              <a:ln w="6856" cap="flat">
                <a:noFill/>
                <a:prstDash val="solid"/>
                <a:miter/>
              </a:ln>
            </p:spPr>
            <p:txBody>
              <a:bodyPr rtlCol="0" anchor="ctr"/>
              <a:lstStyle/>
              <a:p>
                <a:endParaRPr lang="en-US"/>
              </a:p>
            </p:txBody>
          </p:sp>
          <p:grpSp>
            <p:nvGrpSpPr>
              <p:cNvPr id="55" name="Graphic 2">
                <a:extLst>
                  <a:ext uri="{FF2B5EF4-FFF2-40B4-BE49-F238E27FC236}">
                    <a16:creationId xmlns:a16="http://schemas.microsoft.com/office/drawing/2014/main" id="{76915D0F-387D-87E4-5CCB-D47CFE812ACB}"/>
                  </a:ext>
                </a:extLst>
              </p:cNvPr>
              <p:cNvGrpSpPr/>
              <p:nvPr/>
            </p:nvGrpSpPr>
            <p:grpSpPr>
              <a:xfrm>
                <a:off x="7388280" y="3045121"/>
                <a:ext cx="98030" cy="97892"/>
                <a:chOff x="7388280" y="3045121"/>
                <a:chExt cx="98030" cy="97892"/>
              </a:xfrm>
            </p:grpSpPr>
            <p:sp>
              <p:nvSpPr>
                <p:cNvPr id="63" name="Freeform: Shape 62">
                  <a:extLst>
                    <a:ext uri="{FF2B5EF4-FFF2-40B4-BE49-F238E27FC236}">
                      <a16:creationId xmlns:a16="http://schemas.microsoft.com/office/drawing/2014/main" id="{1A903C2D-212A-FDC6-6613-F075FE636830}"/>
                    </a:ext>
                  </a:extLst>
                </p:cNvPr>
                <p:cNvSpPr/>
                <p:nvPr/>
              </p:nvSpPr>
              <p:spPr>
                <a:xfrm>
                  <a:off x="7388418" y="3045121"/>
                  <a:ext cx="97892" cy="97823"/>
                </a:xfrm>
                <a:custGeom>
                  <a:avLst/>
                  <a:gdLst>
                    <a:gd name="connsiteX0" fmla="*/ 48717 w 97892"/>
                    <a:gd name="connsiteY0" fmla="*/ 120 h 97823"/>
                    <a:gd name="connsiteX1" fmla="*/ 48579 w 97892"/>
                    <a:gd name="connsiteY1" fmla="*/ 120 h 97823"/>
                    <a:gd name="connsiteX2" fmla="*/ 185 w 97892"/>
                    <a:gd name="connsiteY2" fmla="*/ 48997 h 97823"/>
                    <a:gd name="connsiteX3" fmla="*/ 2808 w 97892"/>
                    <a:gd name="connsiteY3" fmla="*/ 64738 h 97823"/>
                    <a:gd name="connsiteX4" fmla="*/ 2808 w 97892"/>
                    <a:gd name="connsiteY4" fmla="*/ 64807 h 97823"/>
                    <a:gd name="connsiteX5" fmla="*/ 4120 w 97892"/>
                    <a:gd name="connsiteY5" fmla="*/ 68189 h 97823"/>
                    <a:gd name="connsiteX6" fmla="*/ 4258 w 97892"/>
                    <a:gd name="connsiteY6" fmla="*/ 68465 h 97823"/>
                    <a:gd name="connsiteX7" fmla="*/ 5777 w 97892"/>
                    <a:gd name="connsiteY7" fmla="*/ 71710 h 97823"/>
                    <a:gd name="connsiteX8" fmla="*/ 5915 w 97892"/>
                    <a:gd name="connsiteY8" fmla="*/ 71986 h 97823"/>
                    <a:gd name="connsiteX9" fmla="*/ 7641 w 97892"/>
                    <a:gd name="connsiteY9" fmla="*/ 74955 h 97823"/>
                    <a:gd name="connsiteX10" fmla="*/ 7848 w 97892"/>
                    <a:gd name="connsiteY10" fmla="*/ 75231 h 97823"/>
                    <a:gd name="connsiteX11" fmla="*/ 9781 w 97892"/>
                    <a:gd name="connsiteY11" fmla="*/ 78061 h 97823"/>
                    <a:gd name="connsiteX12" fmla="*/ 10057 w 97892"/>
                    <a:gd name="connsiteY12" fmla="*/ 78407 h 97823"/>
                    <a:gd name="connsiteX13" fmla="*/ 12197 w 97892"/>
                    <a:gd name="connsiteY13" fmla="*/ 81030 h 97823"/>
                    <a:gd name="connsiteX14" fmla="*/ 12473 w 97892"/>
                    <a:gd name="connsiteY14" fmla="*/ 81306 h 97823"/>
                    <a:gd name="connsiteX15" fmla="*/ 14751 w 97892"/>
                    <a:gd name="connsiteY15" fmla="*/ 83722 h 97823"/>
                    <a:gd name="connsiteX16" fmla="*/ 15027 w 97892"/>
                    <a:gd name="connsiteY16" fmla="*/ 83999 h 97823"/>
                    <a:gd name="connsiteX17" fmla="*/ 17513 w 97892"/>
                    <a:gd name="connsiteY17" fmla="*/ 86277 h 97823"/>
                    <a:gd name="connsiteX18" fmla="*/ 17789 w 97892"/>
                    <a:gd name="connsiteY18" fmla="*/ 86553 h 97823"/>
                    <a:gd name="connsiteX19" fmla="*/ 20550 w 97892"/>
                    <a:gd name="connsiteY19" fmla="*/ 88693 h 97823"/>
                    <a:gd name="connsiteX20" fmla="*/ 20688 w 97892"/>
                    <a:gd name="connsiteY20" fmla="*/ 88762 h 97823"/>
                    <a:gd name="connsiteX21" fmla="*/ 23588 w 97892"/>
                    <a:gd name="connsiteY21" fmla="*/ 90695 h 97823"/>
                    <a:gd name="connsiteX22" fmla="*/ 23864 w 97892"/>
                    <a:gd name="connsiteY22" fmla="*/ 90833 h 97823"/>
                    <a:gd name="connsiteX23" fmla="*/ 26902 w 97892"/>
                    <a:gd name="connsiteY23" fmla="*/ 92559 h 97823"/>
                    <a:gd name="connsiteX24" fmla="*/ 27040 w 97892"/>
                    <a:gd name="connsiteY24" fmla="*/ 92628 h 97823"/>
                    <a:gd name="connsiteX25" fmla="*/ 30215 w 97892"/>
                    <a:gd name="connsiteY25" fmla="*/ 94078 h 97823"/>
                    <a:gd name="connsiteX26" fmla="*/ 30560 w 97892"/>
                    <a:gd name="connsiteY26" fmla="*/ 94216 h 97823"/>
                    <a:gd name="connsiteX27" fmla="*/ 33805 w 97892"/>
                    <a:gd name="connsiteY27" fmla="*/ 95389 h 97823"/>
                    <a:gd name="connsiteX28" fmla="*/ 34150 w 97892"/>
                    <a:gd name="connsiteY28" fmla="*/ 95528 h 97823"/>
                    <a:gd name="connsiteX29" fmla="*/ 37533 w 97892"/>
                    <a:gd name="connsiteY29" fmla="*/ 96494 h 97823"/>
                    <a:gd name="connsiteX30" fmla="*/ 37809 w 97892"/>
                    <a:gd name="connsiteY30" fmla="*/ 96563 h 97823"/>
                    <a:gd name="connsiteX31" fmla="*/ 41261 w 97892"/>
                    <a:gd name="connsiteY31" fmla="*/ 97253 h 97823"/>
                    <a:gd name="connsiteX32" fmla="*/ 41537 w 97892"/>
                    <a:gd name="connsiteY32" fmla="*/ 97322 h 97823"/>
                    <a:gd name="connsiteX33" fmla="*/ 45127 w 97892"/>
                    <a:gd name="connsiteY33" fmla="*/ 97737 h 97823"/>
                    <a:gd name="connsiteX34" fmla="*/ 45334 w 97892"/>
                    <a:gd name="connsiteY34" fmla="*/ 97737 h 97823"/>
                    <a:gd name="connsiteX35" fmla="*/ 48993 w 97892"/>
                    <a:gd name="connsiteY35" fmla="*/ 97875 h 97823"/>
                    <a:gd name="connsiteX36" fmla="*/ 49131 w 97892"/>
                    <a:gd name="connsiteY36" fmla="*/ 97875 h 97823"/>
                    <a:gd name="connsiteX37" fmla="*/ 49338 w 97892"/>
                    <a:gd name="connsiteY37" fmla="*/ 97875 h 97823"/>
                    <a:gd name="connsiteX38" fmla="*/ 51478 w 97892"/>
                    <a:gd name="connsiteY38" fmla="*/ 97806 h 97823"/>
                    <a:gd name="connsiteX39" fmla="*/ 51754 w 97892"/>
                    <a:gd name="connsiteY39" fmla="*/ 97806 h 97823"/>
                    <a:gd name="connsiteX40" fmla="*/ 53895 w 97892"/>
                    <a:gd name="connsiteY40" fmla="*/ 97668 h 97823"/>
                    <a:gd name="connsiteX41" fmla="*/ 54240 w 97892"/>
                    <a:gd name="connsiteY41" fmla="*/ 97668 h 97823"/>
                    <a:gd name="connsiteX42" fmla="*/ 56173 w 97892"/>
                    <a:gd name="connsiteY42" fmla="*/ 97391 h 97823"/>
                    <a:gd name="connsiteX43" fmla="*/ 57070 w 97892"/>
                    <a:gd name="connsiteY43" fmla="*/ 97253 h 97823"/>
                    <a:gd name="connsiteX44" fmla="*/ 58313 w 97892"/>
                    <a:gd name="connsiteY44" fmla="*/ 97046 h 97823"/>
                    <a:gd name="connsiteX45" fmla="*/ 59763 w 97892"/>
                    <a:gd name="connsiteY45" fmla="*/ 96770 h 97823"/>
                    <a:gd name="connsiteX46" fmla="*/ 60729 w 97892"/>
                    <a:gd name="connsiteY46" fmla="*/ 96563 h 97823"/>
                    <a:gd name="connsiteX47" fmla="*/ 61903 w 97892"/>
                    <a:gd name="connsiteY47" fmla="*/ 96287 h 97823"/>
                    <a:gd name="connsiteX48" fmla="*/ 62800 w 97892"/>
                    <a:gd name="connsiteY48" fmla="*/ 96011 h 97823"/>
                    <a:gd name="connsiteX49" fmla="*/ 64733 w 97892"/>
                    <a:gd name="connsiteY49" fmla="*/ 95389 h 97823"/>
                    <a:gd name="connsiteX50" fmla="*/ 64802 w 97892"/>
                    <a:gd name="connsiteY50" fmla="*/ 95389 h 97823"/>
                    <a:gd name="connsiteX51" fmla="*/ 68599 w 97892"/>
                    <a:gd name="connsiteY51" fmla="*/ 93940 h 97823"/>
                    <a:gd name="connsiteX52" fmla="*/ 69359 w 97892"/>
                    <a:gd name="connsiteY52" fmla="*/ 93595 h 97823"/>
                    <a:gd name="connsiteX53" fmla="*/ 70877 w 97892"/>
                    <a:gd name="connsiteY53" fmla="*/ 92904 h 97823"/>
                    <a:gd name="connsiteX54" fmla="*/ 70946 w 97892"/>
                    <a:gd name="connsiteY54" fmla="*/ 92904 h 97823"/>
                    <a:gd name="connsiteX55" fmla="*/ 71637 w 97892"/>
                    <a:gd name="connsiteY55" fmla="*/ 92559 h 97823"/>
                    <a:gd name="connsiteX56" fmla="*/ 71775 w 97892"/>
                    <a:gd name="connsiteY56" fmla="*/ 92490 h 97823"/>
                    <a:gd name="connsiteX57" fmla="*/ 73087 w 97892"/>
                    <a:gd name="connsiteY57" fmla="*/ 91731 h 97823"/>
                    <a:gd name="connsiteX58" fmla="*/ 73984 w 97892"/>
                    <a:gd name="connsiteY58" fmla="*/ 91247 h 97823"/>
                    <a:gd name="connsiteX59" fmla="*/ 74950 w 97892"/>
                    <a:gd name="connsiteY59" fmla="*/ 90626 h 97823"/>
                    <a:gd name="connsiteX60" fmla="*/ 76124 w 97892"/>
                    <a:gd name="connsiteY60" fmla="*/ 89867 h 97823"/>
                    <a:gd name="connsiteX61" fmla="*/ 76676 w 97892"/>
                    <a:gd name="connsiteY61" fmla="*/ 89521 h 97823"/>
                    <a:gd name="connsiteX62" fmla="*/ 78126 w 97892"/>
                    <a:gd name="connsiteY62" fmla="*/ 88486 h 97823"/>
                    <a:gd name="connsiteX63" fmla="*/ 78540 w 97892"/>
                    <a:gd name="connsiteY63" fmla="*/ 88141 h 97823"/>
                    <a:gd name="connsiteX64" fmla="*/ 80059 w 97892"/>
                    <a:gd name="connsiteY64" fmla="*/ 86967 h 97823"/>
                    <a:gd name="connsiteX65" fmla="*/ 80335 w 97892"/>
                    <a:gd name="connsiteY65" fmla="*/ 86691 h 97823"/>
                    <a:gd name="connsiteX66" fmla="*/ 81923 w 97892"/>
                    <a:gd name="connsiteY66" fmla="*/ 85310 h 97823"/>
                    <a:gd name="connsiteX67" fmla="*/ 81992 w 97892"/>
                    <a:gd name="connsiteY67" fmla="*/ 85241 h 97823"/>
                    <a:gd name="connsiteX68" fmla="*/ 83580 w 97892"/>
                    <a:gd name="connsiteY68" fmla="*/ 83722 h 97823"/>
                    <a:gd name="connsiteX69" fmla="*/ 83649 w 97892"/>
                    <a:gd name="connsiteY69" fmla="*/ 83653 h 97823"/>
                    <a:gd name="connsiteX70" fmla="*/ 85237 w 97892"/>
                    <a:gd name="connsiteY70" fmla="*/ 81996 h 97823"/>
                    <a:gd name="connsiteX71" fmla="*/ 85306 w 97892"/>
                    <a:gd name="connsiteY71" fmla="*/ 81927 h 97823"/>
                    <a:gd name="connsiteX72" fmla="*/ 86687 w 97892"/>
                    <a:gd name="connsiteY72" fmla="*/ 80340 h 97823"/>
                    <a:gd name="connsiteX73" fmla="*/ 86963 w 97892"/>
                    <a:gd name="connsiteY73" fmla="*/ 80063 h 97823"/>
                    <a:gd name="connsiteX74" fmla="*/ 88205 w 97892"/>
                    <a:gd name="connsiteY74" fmla="*/ 78476 h 97823"/>
                    <a:gd name="connsiteX75" fmla="*/ 88482 w 97892"/>
                    <a:gd name="connsiteY75" fmla="*/ 78130 h 97823"/>
                    <a:gd name="connsiteX76" fmla="*/ 89586 w 97892"/>
                    <a:gd name="connsiteY76" fmla="*/ 76543 h 97823"/>
                    <a:gd name="connsiteX77" fmla="*/ 89862 w 97892"/>
                    <a:gd name="connsiteY77" fmla="*/ 76128 h 97823"/>
                    <a:gd name="connsiteX78" fmla="*/ 90691 w 97892"/>
                    <a:gd name="connsiteY78" fmla="*/ 74817 h 97823"/>
                    <a:gd name="connsiteX79" fmla="*/ 91174 w 97892"/>
                    <a:gd name="connsiteY79" fmla="*/ 73988 h 97823"/>
                    <a:gd name="connsiteX80" fmla="*/ 91795 w 97892"/>
                    <a:gd name="connsiteY80" fmla="*/ 72884 h 97823"/>
                    <a:gd name="connsiteX81" fmla="*/ 92417 w 97892"/>
                    <a:gd name="connsiteY81" fmla="*/ 71779 h 97823"/>
                    <a:gd name="connsiteX82" fmla="*/ 92969 w 97892"/>
                    <a:gd name="connsiteY82" fmla="*/ 70744 h 97823"/>
                    <a:gd name="connsiteX83" fmla="*/ 93521 w 97892"/>
                    <a:gd name="connsiteY83" fmla="*/ 69570 h 97823"/>
                    <a:gd name="connsiteX84" fmla="*/ 93866 w 97892"/>
                    <a:gd name="connsiteY84" fmla="*/ 68880 h 97823"/>
                    <a:gd name="connsiteX85" fmla="*/ 94695 w 97892"/>
                    <a:gd name="connsiteY85" fmla="*/ 66947 h 97823"/>
                    <a:gd name="connsiteX86" fmla="*/ 94971 w 97892"/>
                    <a:gd name="connsiteY86" fmla="*/ 66187 h 97823"/>
                    <a:gd name="connsiteX87" fmla="*/ 95385 w 97892"/>
                    <a:gd name="connsiteY87" fmla="*/ 65014 h 97823"/>
                    <a:gd name="connsiteX88" fmla="*/ 95592 w 97892"/>
                    <a:gd name="connsiteY88" fmla="*/ 64323 h 97823"/>
                    <a:gd name="connsiteX89" fmla="*/ 96006 w 97892"/>
                    <a:gd name="connsiteY89" fmla="*/ 63012 h 97823"/>
                    <a:gd name="connsiteX90" fmla="*/ 96283 w 97892"/>
                    <a:gd name="connsiteY90" fmla="*/ 61976 h 97823"/>
                    <a:gd name="connsiteX91" fmla="*/ 96628 w 97892"/>
                    <a:gd name="connsiteY91" fmla="*/ 60595 h 97823"/>
                    <a:gd name="connsiteX92" fmla="*/ 96904 w 97892"/>
                    <a:gd name="connsiteY92" fmla="*/ 59353 h 97823"/>
                    <a:gd name="connsiteX93" fmla="*/ 97111 w 97892"/>
                    <a:gd name="connsiteY93" fmla="*/ 58455 h 97823"/>
                    <a:gd name="connsiteX94" fmla="*/ 97387 w 97892"/>
                    <a:gd name="connsiteY94" fmla="*/ 56936 h 97823"/>
                    <a:gd name="connsiteX95" fmla="*/ 97525 w 97892"/>
                    <a:gd name="connsiteY95" fmla="*/ 56108 h 97823"/>
                    <a:gd name="connsiteX96" fmla="*/ 97732 w 97892"/>
                    <a:gd name="connsiteY96" fmla="*/ 54313 h 97823"/>
                    <a:gd name="connsiteX97" fmla="*/ 97801 w 97892"/>
                    <a:gd name="connsiteY97" fmla="*/ 53830 h 97823"/>
                    <a:gd name="connsiteX98" fmla="*/ 98009 w 97892"/>
                    <a:gd name="connsiteY98" fmla="*/ 51552 h 97823"/>
                    <a:gd name="connsiteX99" fmla="*/ 98009 w 97892"/>
                    <a:gd name="connsiteY99" fmla="*/ 51552 h 97823"/>
                    <a:gd name="connsiteX100" fmla="*/ 98078 w 97892"/>
                    <a:gd name="connsiteY100" fmla="*/ 49066 h 97823"/>
                    <a:gd name="connsiteX101" fmla="*/ 97870 w 97892"/>
                    <a:gd name="connsiteY101" fmla="*/ 44234 h 97823"/>
                    <a:gd name="connsiteX102" fmla="*/ 97870 w 97892"/>
                    <a:gd name="connsiteY102" fmla="*/ 43958 h 97823"/>
                    <a:gd name="connsiteX103" fmla="*/ 97594 w 97892"/>
                    <a:gd name="connsiteY103" fmla="*/ 41887 h 97823"/>
                    <a:gd name="connsiteX104" fmla="*/ 97525 w 97892"/>
                    <a:gd name="connsiteY104" fmla="*/ 41334 h 97823"/>
                    <a:gd name="connsiteX105" fmla="*/ 97249 w 97892"/>
                    <a:gd name="connsiteY105" fmla="*/ 39678 h 97823"/>
                    <a:gd name="connsiteX106" fmla="*/ 97042 w 97892"/>
                    <a:gd name="connsiteY106" fmla="*/ 38573 h 97823"/>
                    <a:gd name="connsiteX107" fmla="*/ 96766 w 97892"/>
                    <a:gd name="connsiteY107" fmla="*/ 37399 h 97823"/>
                    <a:gd name="connsiteX108" fmla="*/ 96490 w 97892"/>
                    <a:gd name="connsiteY108" fmla="*/ 36226 h 97823"/>
                    <a:gd name="connsiteX109" fmla="*/ 96214 w 97892"/>
                    <a:gd name="connsiteY109" fmla="*/ 35259 h 97823"/>
                    <a:gd name="connsiteX110" fmla="*/ 95730 w 97892"/>
                    <a:gd name="connsiteY110" fmla="*/ 33671 h 97823"/>
                    <a:gd name="connsiteX111" fmla="*/ 95523 w 97892"/>
                    <a:gd name="connsiteY111" fmla="*/ 33050 h 97823"/>
                    <a:gd name="connsiteX112" fmla="*/ 95109 w 97892"/>
                    <a:gd name="connsiteY112" fmla="*/ 31807 h 97823"/>
                    <a:gd name="connsiteX113" fmla="*/ 94971 w 97892"/>
                    <a:gd name="connsiteY113" fmla="*/ 31393 h 97823"/>
                    <a:gd name="connsiteX114" fmla="*/ 94833 w 97892"/>
                    <a:gd name="connsiteY114" fmla="*/ 30979 h 97823"/>
                    <a:gd name="connsiteX115" fmla="*/ 94764 w 97892"/>
                    <a:gd name="connsiteY115" fmla="*/ 30772 h 97823"/>
                    <a:gd name="connsiteX116" fmla="*/ 94212 w 97892"/>
                    <a:gd name="connsiteY116" fmla="*/ 29460 h 97823"/>
                    <a:gd name="connsiteX117" fmla="*/ 93521 w 97892"/>
                    <a:gd name="connsiteY117" fmla="*/ 27941 h 97823"/>
                    <a:gd name="connsiteX118" fmla="*/ 93245 w 97892"/>
                    <a:gd name="connsiteY118" fmla="*/ 27389 h 97823"/>
                    <a:gd name="connsiteX119" fmla="*/ 92555 w 97892"/>
                    <a:gd name="connsiteY119" fmla="*/ 26008 h 97823"/>
                    <a:gd name="connsiteX120" fmla="*/ 92140 w 97892"/>
                    <a:gd name="connsiteY120" fmla="*/ 25318 h 97823"/>
                    <a:gd name="connsiteX121" fmla="*/ 91312 w 97892"/>
                    <a:gd name="connsiteY121" fmla="*/ 23868 h 97823"/>
                    <a:gd name="connsiteX122" fmla="*/ 91105 w 97892"/>
                    <a:gd name="connsiteY122" fmla="*/ 23523 h 97823"/>
                    <a:gd name="connsiteX123" fmla="*/ 89931 w 97892"/>
                    <a:gd name="connsiteY123" fmla="*/ 21659 h 97823"/>
                    <a:gd name="connsiteX124" fmla="*/ 89862 w 97892"/>
                    <a:gd name="connsiteY124" fmla="*/ 21590 h 97823"/>
                    <a:gd name="connsiteX125" fmla="*/ 88620 w 97892"/>
                    <a:gd name="connsiteY125" fmla="*/ 19864 h 97823"/>
                    <a:gd name="connsiteX126" fmla="*/ 88413 w 97892"/>
                    <a:gd name="connsiteY126" fmla="*/ 19588 h 97823"/>
                    <a:gd name="connsiteX127" fmla="*/ 80404 w 97892"/>
                    <a:gd name="connsiteY127" fmla="*/ 11235 h 97823"/>
                    <a:gd name="connsiteX128" fmla="*/ 80335 w 97892"/>
                    <a:gd name="connsiteY128" fmla="*/ 11166 h 97823"/>
                    <a:gd name="connsiteX129" fmla="*/ 78540 w 97892"/>
                    <a:gd name="connsiteY129" fmla="*/ 9785 h 97823"/>
                    <a:gd name="connsiteX130" fmla="*/ 78471 w 97892"/>
                    <a:gd name="connsiteY130" fmla="*/ 9716 h 97823"/>
                    <a:gd name="connsiteX131" fmla="*/ 76745 w 97892"/>
                    <a:gd name="connsiteY131" fmla="*/ 8473 h 97823"/>
                    <a:gd name="connsiteX132" fmla="*/ 76469 w 97892"/>
                    <a:gd name="connsiteY132" fmla="*/ 8266 h 97823"/>
                    <a:gd name="connsiteX133" fmla="*/ 74950 w 97892"/>
                    <a:gd name="connsiteY133" fmla="*/ 7300 h 97823"/>
                    <a:gd name="connsiteX134" fmla="*/ 74398 w 97892"/>
                    <a:gd name="connsiteY134" fmla="*/ 6955 h 97823"/>
                    <a:gd name="connsiteX135" fmla="*/ 72948 w 97892"/>
                    <a:gd name="connsiteY135" fmla="*/ 6126 h 97823"/>
                    <a:gd name="connsiteX136" fmla="*/ 72258 w 97892"/>
                    <a:gd name="connsiteY136" fmla="*/ 5781 h 97823"/>
                    <a:gd name="connsiteX137" fmla="*/ 70877 w 97892"/>
                    <a:gd name="connsiteY137" fmla="*/ 5091 h 97823"/>
                    <a:gd name="connsiteX138" fmla="*/ 70256 w 97892"/>
                    <a:gd name="connsiteY138" fmla="*/ 4745 h 97823"/>
                    <a:gd name="connsiteX139" fmla="*/ 68737 w 97892"/>
                    <a:gd name="connsiteY139" fmla="*/ 4055 h 97823"/>
                    <a:gd name="connsiteX140" fmla="*/ 67978 w 97892"/>
                    <a:gd name="connsiteY140" fmla="*/ 3710 h 97823"/>
                    <a:gd name="connsiteX141" fmla="*/ 66459 w 97892"/>
                    <a:gd name="connsiteY141" fmla="*/ 3089 h 97823"/>
                    <a:gd name="connsiteX142" fmla="*/ 65424 w 97892"/>
                    <a:gd name="connsiteY142" fmla="*/ 2743 h 97823"/>
                    <a:gd name="connsiteX143" fmla="*/ 64457 w 97892"/>
                    <a:gd name="connsiteY143" fmla="*/ 2398 h 97823"/>
                    <a:gd name="connsiteX144" fmla="*/ 63491 w 97892"/>
                    <a:gd name="connsiteY144" fmla="*/ 2122 h 97823"/>
                    <a:gd name="connsiteX145" fmla="*/ 62041 w 97892"/>
                    <a:gd name="connsiteY145" fmla="*/ 1708 h 97823"/>
                    <a:gd name="connsiteX146" fmla="*/ 61143 w 97892"/>
                    <a:gd name="connsiteY146" fmla="*/ 1501 h 97823"/>
                    <a:gd name="connsiteX147" fmla="*/ 59279 w 97892"/>
                    <a:gd name="connsiteY147" fmla="*/ 1087 h 97823"/>
                    <a:gd name="connsiteX148" fmla="*/ 58934 w 97892"/>
                    <a:gd name="connsiteY148" fmla="*/ 1017 h 97823"/>
                    <a:gd name="connsiteX149" fmla="*/ 57001 w 97892"/>
                    <a:gd name="connsiteY149" fmla="*/ 672 h 97823"/>
                    <a:gd name="connsiteX150" fmla="*/ 56587 w 97892"/>
                    <a:gd name="connsiteY150" fmla="*/ 603 h 97823"/>
                    <a:gd name="connsiteX151" fmla="*/ 54378 w 97892"/>
                    <a:gd name="connsiteY151" fmla="*/ 327 h 97823"/>
                    <a:gd name="connsiteX152" fmla="*/ 54378 w 97892"/>
                    <a:gd name="connsiteY152" fmla="*/ 327 h 97823"/>
                    <a:gd name="connsiteX153" fmla="*/ 49407 w 97892"/>
                    <a:gd name="connsiteY153" fmla="*/ 51 h 97823"/>
                    <a:gd name="connsiteX154" fmla="*/ 48717 w 97892"/>
                    <a:gd name="connsiteY154" fmla="*/ 120 h 97823"/>
                    <a:gd name="connsiteX155" fmla="*/ 48717 w 97892"/>
                    <a:gd name="connsiteY155" fmla="*/ 120 h 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7892" h="97823">
                      <a:moveTo>
                        <a:pt x="48717" y="120"/>
                      </a:moveTo>
                      <a:cubicBezTo>
                        <a:pt x="48648" y="120"/>
                        <a:pt x="48579" y="120"/>
                        <a:pt x="48579" y="120"/>
                      </a:cubicBezTo>
                      <a:cubicBezTo>
                        <a:pt x="21793" y="396"/>
                        <a:pt x="185" y="22211"/>
                        <a:pt x="185" y="48997"/>
                      </a:cubicBezTo>
                      <a:cubicBezTo>
                        <a:pt x="185" y="54382"/>
                        <a:pt x="1082" y="59698"/>
                        <a:pt x="2808" y="64738"/>
                      </a:cubicBezTo>
                      <a:cubicBezTo>
                        <a:pt x="2808" y="64738"/>
                        <a:pt x="2808" y="64807"/>
                        <a:pt x="2808" y="64807"/>
                      </a:cubicBezTo>
                      <a:cubicBezTo>
                        <a:pt x="3222" y="65980"/>
                        <a:pt x="3637" y="67085"/>
                        <a:pt x="4120" y="68189"/>
                      </a:cubicBezTo>
                      <a:cubicBezTo>
                        <a:pt x="4189" y="68258"/>
                        <a:pt x="4189" y="68396"/>
                        <a:pt x="4258" y="68465"/>
                      </a:cubicBezTo>
                      <a:cubicBezTo>
                        <a:pt x="4741" y="69570"/>
                        <a:pt x="5224" y="70606"/>
                        <a:pt x="5777" y="71710"/>
                      </a:cubicBezTo>
                      <a:cubicBezTo>
                        <a:pt x="5846" y="71848"/>
                        <a:pt x="5915" y="71917"/>
                        <a:pt x="5915" y="71986"/>
                      </a:cubicBezTo>
                      <a:cubicBezTo>
                        <a:pt x="6467" y="73022"/>
                        <a:pt x="7019" y="73988"/>
                        <a:pt x="7641" y="74955"/>
                      </a:cubicBezTo>
                      <a:cubicBezTo>
                        <a:pt x="7710" y="75024"/>
                        <a:pt x="7779" y="75162"/>
                        <a:pt x="7848" y="75231"/>
                      </a:cubicBezTo>
                      <a:cubicBezTo>
                        <a:pt x="8469" y="76197"/>
                        <a:pt x="9090" y="77095"/>
                        <a:pt x="9781" y="78061"/>
                      </a:cubicBezTo>
                      <a:cubicBezTo>
                        <a:pt x="9850" y="78200"/>
                        <a:pt x="9988" y="78269"/>
                        <a:pt x="10057" y="78407"/>
                      </a:cubicBezTo>
                      <a:cubicBezTo>
                        <a:pt x="10747" y="79304"/>
                        <a:pt x="11438" y="80202"/>
                        <a:pt x="12197" y="81030"/>
                      </a:cubicBezTo>
                      <a:cubicBezTo>
                        <a:pt x="12266" y="81099"/>
                        <a:pt x="12404" y="81237"/>
                        <a:pt x="12473" y="81306"/>
                      </a:cubicBezTo>
                      <a:cubicBezTo>
                        <a:pt x="13233" y="82135"/>
                        <a:pt x="13992" y="82963"/>
                        <a:pt x="14751" y="83722"/>
                      </a:cubicBezTo>
                      <a:cubicBezTo>
                        <a:pt x="14820" y="83791"/>
                        <a:pt x="14958" y="83929"/>
                        <a:pt x="15027" y="83999"/>
                      </a:cubicBezTo>
                      <a:cubicBezTo>
                        <a:pt x="15856" y="84758"/>
                        <a:pt x="16684" y="85517"/>
                        <a:pt x="17513" y="86277"/>
                      </a:cubicBezTo>
                      <a:cubicBezTo>
                        <a:pt x="17582" y="86346"/>
                        <a:pt x="17720" y="86415"/>
                        <a:pt x="17789" y="86553"/>
                      </a:cubicBezTo>
                      <a:cubicBezTo>
                        <a:pt x="18686" y="87312"/>
                        <a:pt x="19584" y="88003"/>
                        <a:pt x="20550" y="88693"/>
                      </a:cubicBezTo>
                      <a:cubicBezTo>
                        <a:pt x="20619" y="88693"/>
                        <a:pt x="20619" y="88762"/>
                        <a:pt x="20688" y="88762"/>
                      </a:cubicBezTo>
                      <a:cubicBezTo>
                        <a:pt x="21655" y="89452"/>
                        <a:pt x="22621" y="90074"/>
                        <a:pt x="23588" y="90695"/>
                      </a:cubicBezTo>
                      <a:cubicBezTo>
                        <a:pt x="23657" y="90764"/>
                        <a:pt x="23795" y="90833"/>
                        <a:pt x="23864" y="90833"/>
                      </a:cubicBezTo>
                      <a:cubicBezTo>
                        <a:pt x="24830" y="91454"/>
                        <a:pt x="25866" y="92007"/>
                        <a:pt x="26902" y="92559"/>
                      </a:cubicBezTo>
                      <a:cubicBezTo>
                        <a:pt x="26971" y="92559"/>
                        <a:pt x="27040" y="92628"/>
                        <a:pt x="27040" y="92628"/>
                      </a:cubicBezTo>
                      <a:cubicBezTo>
                        <a:pt x="28075" y="93180"/>
                        <a:pt x="29111" y="93664"/>
                        <a:pt x="30215" y="94078"/>
                      </a:cubicBezTo>
                      <a:cubicBezTo>
                        <a:pt x="30353" y="94147"/>
                        <a:pt x="30422" y="94147"/>
                        <a:pt x="30560" y="94216"/>
                      </a:cubicBezTo>
                      <a:cubicBezTo>
                        <a:pt x="31596" y="94630"/>
                        <a:pt x="32701" y="95044"/>
                        <a:pt x="33805" y="95389"/>
                      </a:cubicBezTo>
                      <a:cubicBezTo>
                        <a:pt x="33943" y="95458"/>
                        <a:pt x="34012" y="95458"/>
                        <a:pt x="34150" y="95528"/>
                      </a:cubicBezTo>
                      <a:cubicBezTo>
                        <a:pt x="35255" y="95873"/>
                        <a:pt x="36429" y="96218"/>
                        <a:pt x="37533" y="96494"/>
                      </a:cubicBezTo>
                      <a:cubicBezTo>
                        <a:pt x="37602" y="96494"/>
                        <a:pt x="37740" y="96563"/>
                        <a:pt x="37809" y="96563"/>
                      </a:cubicBezTo>
                      <a:cubicBezTo>
                        <a:pt x="38914" y="96839"/>
                        <a:pt x="40087" y="97046"/>
                        <a:pt x="41261" y="97253"/>
                      </a:cubicBezTo>
                      <a:cubicBezTo>
                        <a:pt x="41330" y="97253"/>
                        <a:pt x="41468" y="97253"/>
                        <a:pt x="41537" y="97322"/>
                      </a:cubicBezTo>
                      <a:cubicBezTo>
                        <a:pt x="42711" y="97530"/>
                        <a:pt x="43953" y="97668"/>
                        <a:pt x="45127" y="97737"/>
                      </a:cubicBezTo>
                      <a:cubicBezTo>
                        <a:pt x="45196" y="97737"/>
                        <a:pt x="45265" y="97737"/>
                        <a:pt x="45334" y="97737"/>
                      </a:cubicBezTo>
                      <a:cubicBezTo>
                        <a:pt x="46577" y="97806"/>
                        <a:pt x="47819" y="97875"/>
                        <a:pt x="48993" y="97875"/>
                      </a:cubicBezTo>
                      <a:cubicBezTo>
                        <a:pt x="49062" y="97875"/>
                        <a:pt x="49062" y="97875"/>
                        <a:pt x="49131" y="97875"/>
                      </a:cubicBezTo>
                      <a:cubicBezTo>
                        <a:pt x="49200" y="97875"/>
                        <a:pt x="49269" y="97875"/>
                        <a:pt x="49338" y="97875"/>
                      </a:cubicBezTo>
                      <a:cubicBezTo>
                        <a:pt x="50029" y="97875"/>
                        <a:pt x="50788" y="97875"/>
                        <a:pt x="51478" y="97806"/>
                      </a:cubicBezTo>
                      <a:cubicBezTo>
                        <a:pt x="51547" y="97806"/>
                        <a:pt x="51685" y="97806"/>
                        <a:pt x="51754" y="97806"/>
                      </a:cubicBezTo>
                      <a:cubicBezTo>
                        <a:pt x="52445" y="97737"/>
                        <a:pt x="53204" y="97737"/>
                        <a:pt x="53895" y="97668"/>
                      </a:cubicBezTo>
                      <a:cubicBezTo>
                        <a:pt x="54033" y="97668"/>
                        <a:pt x="54102" y="97668"/>
                        <a:pt x="54240" y="97668"/>
                      </a:cubicBezTo>
                      <a:cubicBezTo>
                        <a:pt x="54861" y="97599"/>
                        <a:pt x="55551" y="97530"/>
                        <a:pt x="56173" y="97391"/>
                      </a:cubicBezTo>
                      <a:cubicBezTo>
                        <a:pt x="56518" y="97322"/>
                        <a:pt x="56794" y="97322"/>
                        <a:pt x="57070" y="97253"/>
                      </a:cubicBezTo>
                      <a:cubicBezTo>
                        <a:pt x="57484" y="97184"/>
                        <a:pt x="57899" y="97115"/>
                        <a:pt x="58313" y="97046"/>
                      </a:cubicBezTo>
                      <a:cubicBezTo>
                        <a:pt x="58796" y="96977"/>
                        <a:pt x="59279" y="96839"/>
                        <a:pt x="59763" y="96770"/>
                      </a:cubicBezTo>
                      <a:cubicBezTo>
                        <a:pt x="60108" y="96701"/>
                        <a:pt x="60453" y="96632"/>
                        <a:pt x="60729" y="96563"/>
                      </a:cubicBezTo>
                      <a:cubicBezTo>
                        <a:pt x="61143" y="96494"/>
                        <a:pt x="61489" y="96356"/>
                        <a:pt x="61903" y="96287"/>
                      </a:cubicBezTo>
                      <a:cubicBezTo>
                        <a:pt x="62179" y="96218"/>
                        <a:pt x="62524" y="96149"/>
                        <a:pt x="62800" y="96011"/>
                      </a:cubicBezTo>
                      <a:cubicBezTo>
                        <a:pt x="63421" y="95804"/>
                        <a:pt x="64112" y="95597"/>
                        <a:pt x="64733" y="95389"/>
                      </a:cubicBezTo>
                      <a:cubicBezTo>
                        <a:pt x="64733" y="95389"/>
                        <a:pt x="64802" y="95389"/>
                        <a:pt x="64802" y="95389"/>
                      </a:cubicBezTo>
                      <a:cubicBezTo>
                        <a:pt x="66114" y="94975"/>
                        <a:pt x="67357" y="94423"/>
                        <a:pt x="68599" y="93940"/>
                      </a:cubicBezTo>
                      <a:cubicBezTo>
                        <a:pt x="68875" y="93802"/>
                        <a:pt x="69082" y="93733"/>
                        <a:pt x="69359" y="93595"/>
                      </a:cubicBezTo>
                      <a:cubicBezTo>
                        <a:pt x="69842" y="93387"/>
                        <a:pt x="70394" y="93111"/>
                        <a:pt x="70877" y="92904"/>
                      </a:cubicBezTo>
                      <a:cubicBezTo>
                        <a:pt x="70877" y="92904"/>
                        <a:pt x="70946" y="92904"/>
                        <a:pt x="70946" y="92904"/>
                      </a:cubicBezTo>
                      <a:cubicBezTo>
                        <a:pt x="71154" y="92766"/>
                        <a:pt x="71430" y="92697"/>
                        <a:pt x="71637" y="92559"/>
                      </a:cubicBezTo>
                      <a:cubicBezTo>
                        <a:pt x="71706" y="92559"/>
                        <a:pt x="71706" y="92490"/>
                        <a:pt x="71775" y="92490"/>
                      </a:cubicBezTo>
                      <a:cubicBezTo>
                        <a:pt x="72258" y="92283"/>
                        <a:pt x="72672" y="92007"/>
                        <a:pt x="73087" y="91731"/>
                      </a:cubicBezTo>
                      <a:cubicBezTo>
                        <a:pt x="73363" y="91592"/>
                        <a:pt x="73639" y="91385"/>
                        <a:pt x="73984" y="91247"/>
                      </a:cubicBezTo>
                      <a:cubicBezTo>
                        <a:pt x="74329" y="91040"/>
                        <a:pt x="74674" y="90833"/>
                        <a:pt x="74950" y="90626"/>
                      </a:cubicBezTo>
                      <a:cubicBezTo>
                        <a:pt x="75365" y="90419"/>
                        <a:pt x="75710" y="90143"/>
                        <a:pt x="76124" y="89867"/>
                      </a:cubicBezTo>
                      <a:cubicBezTo>
                        <a:pt x="76331" y="89729"/>
                        <a:pt x="76469" y="89659"/>
                        <a:pt x="76676" y="89521"/>
                      </a:cubicBezTo>
                      <a:cubicBezTo>
                        <a:pt x="77160" y="89176"/>
                        <a:pt x="77643" y="88831"/>
                        <a:pt x="78126" y="88486"/>
                      </a:cubicBezTo>
                      <a:cubicBezTo>
                        <a:pt x="78264" y="88348"/>
                        <a:pt x="78402" y="88279"/>
                        <a:pt x="78540" y="88141"/>
                      </a:cubicBezTo>
                      <a:cubicBezTo>
                        <a:pt x="79024" y="87726"/>
                        <a:pt x="79576" y="87381"/>
                        <a:pt x="80059" y="86967"/>
                      </a:cubicBezTo>
                      <a:cubicBezTo>
                        <a:pt x="80128" y="86898"/>
                        <a:pt x="80266" y="86829"/>
                        <a:pt x="80335" y="86691"/>
                      </a:cubicBezTo>
                      <a:cubicBezTo>
                        <a:pt x="80888" y="86208"/>
                        <a:pt x="81440" y="85793"/>
                        <a:pt x="81923" y="85310"/>
                      </a:cubicBezTo>
                      <a:cubicBezTo>
                        <a:pt x="81923" y="85310"/>
                        <a:pt x="81992" y="85241"/>
                        <a:pt x="81992" y="85241"/>
                      </a:cubicBezTo>
                      <a:cubicBezTo>
                        <a:pt x="82544" y="84758"/>
                        <a:pt x="83097" y="84206"/>
                        <a:pt x="83580" y="83722"/>
                      </a:cubicBezTo>
                      <a:cubicBezTo>
                        <a:pt x="83580" y="83722"/>
                        <a:pt x="83580" y="83722"/>
                        <a:pt x="83649" y="83653"/>
                      </a:cubicBezTo>
                      <a:cubicBezTo>
                        <a:pt x="84201" y="83101"/>
                        <a:pt x="84685" y="82549"/>
                        <a:pt x="85237" y="81996"/>
                      </a:cubicBezTo>
                      <a:cubicBezTo>
                        <a:pt x="85237" y="81996"/>
                        <a:pt x="85237" y="81996"/>
                        <a:pt x="85306" y="81927"/>
                      </a:cubicBezTo>
                      <a:cubicBezTo>
                        <a:pt x="85789" y="81444"/>
                        <a:pt x="86203" y="80892"/>
                        <a:pt x="86687" y="80340"/>
                      </a:cubicBezTo>
                      <a:cubicBezTo>
                        <a:pt x="86756" y="80271"/>
                        <a:pt x="86825" y="80133"/>
                        <a:pt x="86963" y="80063"/>
                      </a:cubicBezTo>
                      <a:cubicBezTo>
                        <a:pt x="87377" y="79580"/>
                        <a:pt x="87791" y="79028"/>
                        <a:pt x="88205" y="78476"/>
                      </a:cubicBezTo>
                      <a:cubicBezTo>
                        <a:pt x="88274" y="78338"/>
                        <a:pt x="88343" y="78269"/>
                        <a:pt x="88482" y="78130"/>
                      </a:cubicBezTo>
                      <a:cubicBezTo>
                        <a:pt x="88896" y="77578"/>
                        <a:pt x="89241" y="77095"/>
                        <a:pt x="89586" y="76543"/>
                      </a:cubicBezTo>
                      <a:cubicBezTo>
                        <a:pt x="89655" y="76405"/>
                        <a:pt x="89793" y="76267"/>
                        <a:pt x="89862" y="76128"/>
                      </a:cubicBezTo>
                      <a:cubicBezTo>
                        <a:pt x="90138" y="75714"/>
                        <a:pt x="90415" y="75231"/>
                        <a:pt x="90691" y="74817"/>
                      </a:cubicBezTo>
                      <a:cubicBezTo>
                        <a:pt x="90829" y="74541"/>
                        <a:pt x="91036" y="74264"/>
                        <a:pt x="91174" y="73988"/>
                      </a:cubicBezTo>
                      <a:cubicBezTo>
                        <a:pt x="91381" y="73643"/>
                        <a:pt x="91588" y="73298"/>
                        <a:pt x="91795" y="72884"/>
                      </a:cubicBezTo>
                      <a:cubicBezTo>
                        <a:pt x="92002" y="72539"/>
                        <a:pt x="92209" y="72124"/>
                        <a:pt x="92417" y="71779"/>
                      </a:cubicBezTo>
                      <a:cubicBezTo>
                        <a:pt x="92624" y="71434"/>
                        <a:pt x="92762" y="71089"/>
                        <a:pt x="92969" y="70744"/>
                      </a:cubicBezTo>
                      <a:cubicBezTo>
                        <a:pt x="93176" y="70329"/>
                        <a:pt x="93314" y="69984"/>
                        <a:pt x="93521" y="69570"/>
                      </a:cubicBezTo>
                      <a:cubicBezTo>
                        <a:pt x="93659" y="69363"/>
                        <a:pt x="93728" y="69087"/>
                        <a:pt x="93866" y="68880"/>
                      </a:cubicBezTo>
                      <a:cubicBezTo>
                        <a:pt x="94142" y="68258"/>
                        <a:pt x="94419" y="67568"/>
                        <a:pt x="94695" y="66947"/>
                      </a:cubicBezTo>
                      <a:cubicBezTo>
                        <a:pt x="94764" y="66671"/>
                        <a:pt x="94902" y="66463"/>
                        <a:pt x="94971" y="66187"/>
                      </a:cubicBezTo>
                      <a:cubicBezTo>
                        <a:pt x="95109" y="65773"/>
                        <a:pt x="95247" y="65428"/>
                        <a:pt x="95385" y="65014"/>
                      </a:cubicBezTo>
                      <a:cubicBezTo>
                        <a:pt x="95454" y="64807"/>
                        <a:pt x="95523" y="64599"/>
                        <a:pt x="95592" y="64323"/>
                      </a:cubicBezTo>
                      <a:cubicBezTo>
                        <a:pt x="95730" y="63909"/>
                        <a:pt x="95868" y="63426"/>
                        <a:pt x="96006" y="63012"/>
                      </a:cubicBezTo>
                      <a:cubicBezTo>
                        <a:pt x="96145" y="62666"/>
                        <a:pt x="96214" y="62321"/>
                        <a:pt x="96283" y="61976"/>
                      </a:cubicBezTo>
                      <a:cubicBezTo>
                        <a:pt x="96421" y="61562"/>
                        <a:pt x="96490" y="61079"/>
                        <a:pt x="96628" y="60595"/>
                      </a:cubicBezTo>
                      <a:cubicBezTo>
                        <a:pt x="96697" y="60181"/>
                        <a:pt x="96835" y="59767"/>
                        <a:pt x="96904" y="59353"/>
                      </a:cubicBezTo>
                      <a:cubicBezTo>
                        <a:pt x="96973" y="59077"/>
                        <a:pt x="97042" y="58731"/>
                        <a:pt x="97111" y="58455"/>
                      </a:cubicBezTo>
                      <a:cubicBezTo>
                        <a:pt x="97180" y="57972"/>
                        <a:pt x="97318" y="57489"/>
                        <a:pt x="97387" y="56936"/>
                      </a:cubicBezTo>
                      <a:cubicBezTo>
                        <a:pt x="97456" y="56660"/>
                        <a:pt x="97456" y="56384"/>
                        <a:pt x="97525" y="56108"/>
                      </a:cubicBezTo>
                      <a:cubicBezTo>
                        <a:pt x="97594" y="55487"/>
                        <a:pt x="97663" y="54934"/>
                        <a:pt x="97732" y="54313"/>
                      </a:cubicBezTo>
                      <a:cubicBezTo>
                        <a:pt x="97732" y="54175"/>
                        <a:pt x="97732" y="53968"/>
                        <a:pt x="97801" y="53830"/>
                      </a:cubicBezTo>
                      <a:cubicBezTo>
                        <a:pt x="97870" y="53070"/>
                        <a:pt x="97939" y="52311"/>
                        <a:pt x="98009" y="51552"/>
                      </a:cubicBezTo>
                      <a:cubicBezTo>
                        <a:pt x="98009" y="51552"/>
                        <a:pt x="98009" y="51552"/>
                        <a:pt x="98009" y="51552"/>
                      </a:cubicBezTo>
                      <a:cubicBezTo>
                        <a:pt x="98078" y="50723"/>
                        <a:pt x="98078" y="49895"/>
                        <a:pt x="98078" y="49066"/>
                      </a:cubicBezTo>
                      <a:cubicBezTo>
                        <a:pt x="98078" y="47479"/>
                        <a:pt x="98009" y="45822"/>
                        <a:pt x="97870" y="44234"/>
                      </a:cubicBezTo>
                      <a:cubicBezTo>
                        <a:pt x="97870" y="44165"/>
                        <a:pt x="97870" y="44027"/>
                        <a:pt x="97870" y="43958"/>
                      </a:cubicBezTo>
                      <a:cubicBezTo>
                        <a:pt x="97801" y="43267"/>
                        <a:pt x="97732" y="42577"/>
                        <a:pt x="97594" y="41887"/>
                      </a:cubicBezTo>
                      <a:cubicBezTo>
                        <a:pt x="97594" y="41680"/>
                        <a:pt x="97525" y="41542"/>
                        <a:pt x="97525" y="41334"/>
                      </a:cubicBezTo>
                      <a:cubicBezTo>
                        <a:pt x="97456" y="40782"/>
                        <a:pt x="97318" y="40230"/>
                        <a:pt x="97249" y="39678"/>
                      </a:cubicBezTo>
                      <a:cubicBezTo>
                        <a:pt x="97180" y="39332"/>
                        <a:pt x="97111" y="38918"/>
                        <a:pt x="97042" y="38573"/>
                      </a:cubicBezTo>
                      <a:cubicBezTo>
                        <a:pt x="96973" y="38159"/>
                        <a:pt x="96835" y="37814"/>
                        <a:pt x="96766" y="37399"/>
                      </a:cubicBezTo>
                      <a:cubicBezTo>
                        <a:pt x="96697" y="36985"/>
                        <a:pt x="96559" y="36640"/>
                        <a:pt x="96490" y="36226"/>
                      </a:cubicBezTo>
                      <a:cubicBezTo>
                        <a:pt x="96421" y="35881"/>
                        <a:pt x="96283" y="35535"/>
                        <a:pt x="96214" y="35259"/>
                      </a:cubicBezTo>
                      <a:cubicBezTo>
                        <a:pt x="96076" y="34707"/>
                        <a:pt x="95868" y="34224"/>
                        <a:pt x="95730" y="33671"/>
                      </a:cubicBezTo>
                      <a:cubicBezTo>
                        <a:pt x="95661" y="33464"/>
                        <a:pt x="95592" y="33257"/>
                        <a:pt x="95523" y="33050"/>
                      </a:cubicBezTo>
                      <a:cubicBezTo>
                        <a:pt x="95385" y="32636"/>
                        <a:pt x="95247" y="32222"/>
                        <a:pt x="95109" y="31807"/>
                      </a:cubicBezTo>
                      <a:cubicBezTo>
                        <a:pt x="95040" y="31669"/>
                        <a:pt x="95040" y="31531"/>
                        <a:pt x="94971" y="31393"/>
                      </a:cubicBezTo>
                      <a:cubicBezTo>
                        <a:pt x="94902" y="31255"/>
                        <a:pt x="94902" y="31117"/>
                        <a:pt x="94833" y="30979"/>
                      </a:cubicBezTo>
                      <a:cubicBezTo>
                        <a:pt x="94833" y="30910"/>
                        <a:pt x="94764" y="30841"/>
                        <a:pt x="94764" y="30772"/>
                      </a:cubicBezTo>
                      <a:cubicBezTo>
                        <a:pt x="94557" y="30289"/>
                        <a:pt x="94419" y="29874"/>
                        <a:pt x="94212" y="29460"/>
                      </a:cubicBezTo>
                      <a:cubicBezTo>
                        <a:pt x="94004" y="28977"/>
                        <a:pt x="93728" y="28425"/>
                        <a:pt x="93521" y="27941"/>
                      </a:cubicBezTo>
                      <a:cubicBezTo>
                        <a:pt x="93452" y="27734"/>
                        <a:pt x="93314" y="27596"/>
                        <a:pt x="93245" y="27389"/>
                      </a:cubicBezTo>
                      <a:cubicBezTo>
                        <a:pt x="93038" y="26906"/>
                        <a:pt x="92762" y="26492"/>
                        <a:pt x="92555" y="26008"/>
                      </a:cubicBezTo>
                      <a:cubicBezTo>
                        <a:pt x="92417" y="25801"/>
                        <a:pt x="92279" y="25525"/>
                        <a:pt x="92140" y="25318"/>
                      </a:cubicBezTo>
                      <a:cubicBezTo>
                        <a:pt x="91864" y="24835"/>
                        <a:pt x="91588" y="24352"/>
                        <a:pt x="91312" y="23868"/>
                      </a:cubicBezTo>
                      <a:cubicBezTo>
                        <a:pt x="91243" y="23730"/>
                        <a:pt x="91174" y="23592"/>
                        <a:pt x="91105" y="23523"/>
                      </a:cubicBezTo>
                      <a:cubicBezTo>
                        <a:pt x="90691" y="22902"/>
                        <a:pt x="90346" y="22281"/>
                        <a:pt x="89931" y="21659"/>
                      </a:cubicBezTo>
                      <a:cubicBezTo>
                        <a:pt x="89931" y="21659"/>
                        <a:pt x="89862" y="21590"/>
                        <a:pt x="89862" y="21590"/>
                      </a:cubicBezTo>
                      <a:cubicBezTo>
                        <a:pt x="89448" y="21038"/>
                        <a:pt x="89034" y="20417"/>
                        <a:pt x="88620" y="19864"/>
                      </a:cubicBezTo>
                      <a:cubicBezTo>
                        <a:pt x="88551" y="19795"/>
                        <a:pt x="88482" y="19726"/>
                        <a:pt x="88413" y="19588"/>
                      </a:cubicBezTo>
                      <a:cubicBezTo>
                        <a:pt x="86065" y="16481"/>
                        <a:pt x="83442" y="13720"/>
                        <a:pt x="80404" y="11235"/>
                      </a:cubicBezTo>
                      <a:cubicBezTo>
                        <a:pt x="80404" y="11235"/>
                        <a:pt x="80404" y="11235"/>
                        <a:pt x="80335" y="11166"/>
                      </a:cubicBezTo>
                      <a:cubicBezTo>
                        <a:pt x="79714" y="10682"/>
                        <a:pt x="79162" y="10199"/>
                        <a:pt x="78540" y="9785"/>
                      </a:cubicBezTo>
                      <a:cubicBezTo>
                        <a:pt x="78540" y="9785"/>
                        <a:pt x="78471" y="9785"/>
                        <a:pt x="78471" y="9716"/>
                      </a:cubicBezTo>
                      <a:cubicBezTo>
                        <a:pt x="77919" y="9302"/>
                        <a:pt x="77298" y="8888"/>
                        <a:pt x="76745" y="8473"/>
                      </a:cubicBezTo>
                      <a:cubicBezTo>
                        <a:pt x="76676" y="8404"/>
                        <a:pt x="76538" y="8335"/>
                        <a:pt x="76469" y="8266"/>
                      </a:cubicBezTo>
                      <a:cubicBezTo>
                        <a:pt x="75986" y="7921"/>
                        <a:pt x="75434" y="7576"/>
                        <a:pt x="74950" y="7300"/>
                      </a:cubicBezTo>
                      <a:cubicBezTo>
                        <a:pt x="74743" y="7162"/>
                        <a:pt x="74605" y="7093"/>
                        <a:pt x="74398" y="6955"/>
                      </a:cubicBezTo>
                      <a:cubicBezTo>
                        <a:pt x="73915" y="6678"/>
                        <a:pt x="73432" y="6402"/>
                        <a:pt x="72948" y="6126"/>
                      </a:cubicBezTo>
                      <a:cubicBezTo>
                        <a:pt x="72741" y="5988"/>
                        <a:pt x="72534" y="5850"/>
                        <a:pt x="72258" y="5781"/>
                      </a:cubicBezTo>
                      <a:cubicBezTo>
                        <a:pt x="71844" y="5574"/>
                        <a:pt x="71361" y="5298"/>
                        <a:pt x="70877" y="5091"/>
                      </a:cubicBezTo>
                      <a:cubicBezTo>
                        <a:pt x="70670" y="4953"/>
                        <a:pt x="70463" y="4883"/>
                        <a:pt x="70256" y="4745"/>
                      </a:cubicBezTo>
                      <a:cubicBezTo>
                        <a:pt x="69773" y="4538"/>
                        <a:pt x="69221" y="4262"/>
                        <a:pt x="68737" y="4055"/>
                      </a:cubicBezTo>
                      <a:cubicBezTo>
                        <a:pt x="68461" y="3917"/>
                        <a:pt x="68254" y="3848"/>
                        <a:pt x="67978" y="3710"/>
                      </a:cubicBezTo>
                      <a:cubicBezTo>
                        <a:pt x="67495" y="3503"/>
                        <a:pt x="66942" y="3296"/>
                        <a:pt x="66459" y="3089"/>
                      </a:cubicBezTo>
                      <a:cubicBezTo>
                        <a:pt x="66114" y="2950"/>
                        <a:pt x="65769" y="2812"/>
                        <a:pt x="65424" y="2743"/>
                      </a:cubicBezTo>
                      <a:cubicBezTo>
                        <a:pt x="65078" y="2605"/>
                        <a:pt x="64733" y="2536"/>
                        <a:pt x="64457" y="2398"/>
                      </a:cubicBezTo>
                      <a:cubicBezTo>
                        <a:pt x="64112" y="2260"/>
                        <a:pt x="63836" y="2191"/>
                        <a:pt x="63491" y="2122"/>
                      </a:cubicBezTo>
                      <a:cubicBezTo>
                        <a:pt x="63007" y="1984"/>
                        <a:pt x="62524" y="1846"/>
                        <a:pt x="62041" y="1708"/>
                      </a:cubicBezTo>
                      <a:cubicBezTo>
                        <a:pt x="61765" y="1639"/>
                        <a:pt x="61420" y="1570"/>
                        <a:pt x="61143" y="1501"/>
                      </a:cubicBezTo>
                      <a:cubicBezTo>
                        <a:pt x="60522" y="1363"/>
                        <a:pt x="59901" y="1225"/>
                        <a:pt x="59279" y="1087"/>
                      </a:cubicBezTo>
                      <a:cubicBezTo>
                        <a:pt x="59141" y="1087"/>
                        <a:pt x="59072" y="1017"/>
                        <a:pt x="58934" y="1017"/>
                      </a:cubicBezTo>
                      <a:cubicBezTo>
                        <a:pt x="58313" y="879"/>
                        <a:pt x="57692" y="810"/>
                        <a:pt x="57001" y="672"/>
                      </a:cubicBezTo>
                      <a:cubicBezTo>
                        <a:pt x="56863" y="672"/>
                        <a:pt x="56725" y="603"/>
                        <a:pt x="56587" y="603"/>
                      </a:cubicBezTo>
                      <a:cubicBezTo>
                        <a:pt x="55828" y="465"/>
                        <a:pt x="55068" y="396"/>
                        <a:pt x="54378" y="327"/>
                      </a:cubicBezTo>
                      <a:cubicBezTo>
                        <a:pt x="54378" y="327"/>
                        <a:pt x="54378" y="327"/>
                        <a:pt x="54378" y="327"/>
                      </a:cubicBezTo>
                      <a:cubicBezTo>
                        <a:pt x="52721" y="189"/>
                        <a:pt x="51064" y="51"/>
                        <a:pt x="49407" y="51"/>
                      </a:cubicBezTo>
                      <a:cubicBezTo>
                        <a:pt x="48924" y="120"/>
                        <a:pt x="48786" y="120"/>
                        <a:pt x="48717" y="120"/>
                      </a:cubicBezTo>
                      <a:lnTo>
                        <a:pt x="48717" y="120"/>
                      </a:lnTo>
                      <a:close/>
                    </a:path>
                  </a:pathLst>
                </a:custGeom>
                <a:solidFill>
                  <a:srgbClr val="DEE8FE"/>
                </a:solidFill>
                <a:ln w="685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A3B769E-123B-E3C4-F183-229032BDCB99}"/>
                    </a:ext>
                  </a:extLst>
                </p:cNvPr>
                <p:cNvSpPr/>
                <p:nvPr/>
              </p:nvSpPr>
              <p:spPr>
                <a:xfrm>
                  <a:off x="7388280" y="3078741"/>
                  <a:ext cx="97892" cy="64272"/>
                </a:xfrm>
                <a:custGeom>
                  <a:avLst/>
                  <a:gdLst>
                    <a:gd name="connsiteX0" fmla="*/ 95592 w 97892"/>
                    <a:gd name="connsiteY0" fmla="*/ 54 h 64272"/>
                    <a:gd name="connsiteX1" fmla="*/ 49131 w 97892"/>
                    <a:gd name="connsiteY1" fmla="*/ 33605 h 64272"/>
                    <a:gd name="connsiteX2" fmla="*/ 2670 w 97892"/>
                    <a:gd name="connsiteY2" fmla="*/ 54 h 64272"/>
                    <a:gd name="connsiteX3" fmla="*/ 185 w 97892"/>
                    <a:gd name="connsiteY3" fmla="*/ 15449 h 64272"/>
                    <a:gd name="connsiteX4" fmla="*/ 49131 w 97892"/>
                    <a:gd name="connsiteY4" fmla="*/ 64326 h 64272"/>
                    <a:gd name="connsiteX5" fmla="*/ 98077 w 97892"/>
                    <a:gd name="connsiteY5" fmla="*/ 15449 h 64272"/>
                    <a:gd name="connsiteX6" fmla="*/ 95592 w 97892"/>
                    <a:gd name="connsiteY6" fmla="*/ 5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592" y="54"/>
                      </a:moveTo>
                      <a:cubicBezTo>
                        <a:pt x="88965" y="20074"/>
                        <a:pt x="70256" y="33605"/>
                        <a:pt x="49131" y="33605"/>
                      </a:cubicBezTo>
                      <a:cubicBezTo>
                        <a:pt x="28075" y="33605"/>
                        <a:pt x="9367" y="20074"/>
                        <a:pt x="2670" y="54"/>
                      </a:cubicBezTo>
                      <a:cubicBezTo>
                        <a:pt x="1013" y="5024"/>
                        <a:pt x="185" y="10202"/>
                        <a:pt x="185" y="15449"/>
                      </a:cubicBezTo>
                      <a:cubicBezTo>
                        <a:pt x="185" y="42442"/>
                        <a:pt x="22069" y="64326"/>
                        <a:pt x="49131" y="64326"/>
                      </a:cubicBezTo>
                      <a:cubicBezTo>
                        <a:pt x="76124" y="64326"/>
                        <a:pt x="98009" y="42442"/>
                        <a:pt x="98077" y="15449"/>
                      </a:cubicBezTo>
                      <a:cubicBezTo>
                        <a:pt x="98077" y="10202"/>
                        <a:pt x="97249" y="5024"/>
                        <a:pt x="95592" y="54"/>
                      </a:cubicBezTo>
                      <a:close/>
                    </a:path>
                  </a:pathLst>
                </a:custGeom>
                <a:solidFill>
                  <a:srgbClr val="C9D9FD"/>
                </a:solidFill>
                <a:ln w="6856"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B4BBEC44-5FCE-9AEF-D667-78A431C9B947}"/>
                  </a:ext>
                </a:extLst>
              </p:cNvPr>
              <p:cNvGrpSpPr/>
              <p:nvPr/>
            </p:nvGrpSpPr>
            <p:grpSpPr>
              <a:xfrm>
                <a:off x="6373315" y="2960138"/>
                <a:ext cx="97892" cy="97892"/>
                <a:chOff x="6373315" y="2960138"/>
                <a:chExt cx="97892" cy="97892"/>
              </a:xfrm>
            </p:grpSpPr>
            <p:sp>
              <p:nvSpPr>
                <p:cNvPr id="60" name="Freeform: Shape 59">
                  <a:extLst>
                    <a:ext uri="{FF2B5EF4-FFF2-40B4-BE49-F238E27FC236}">
                      <a16:creationId xmlns:a16="http://schemas.microsoft.com/office/drawing/2014/main" id="{EBC65DBB-AFEB-D8DB-F79C-64FBA115E702}"/>
                    </a:ext>
                  </a:extLst>
                </p:cNvPr>
                <p:cNvSpPr/>
                <p:nvPr/>
              </p:nvSpPr>
              <p:spPr>
                <a:xfrm>
                  <a:off x="6373315" y="2960138"/>
                  <a:ext cx="97892" cy="97892"/>
                </a:xfrm>
                <a:custGeom>
                  <a:avLst/>
                  <a:gdLst>
                    <a:gd name="connsiteX0" fmla="*/ 97924 w 97892"/>
                    <a:gd name="connsiteY0" fmla="*/ 48984 h 97892"/>
                    <a:gd name="connsiteX1" fmla="*/ 48977 w 97892"/>
                    <a:gd name="connsiteY1" fmla="*/ 97931 h 97892"/>
                    <a:gd name="connsiteX2" fmla="*/ 48977 w 97892"/>
                    <a:gd name="connsiteY2" fmla="*/ 97931 h 97892"/>
                    <a:gd name="connsiteX3" fmla="*/ 31 w 97892"/>
                    <a:gd name="connsiteY3" fmla="*/ 48984 h 97892"/>
                    <a:gd name="connsiteX4" fmla="*/ 31 w 97892"/>
                    <a:gd name="connsiteY4" fmla="*/ 48984 h 97892"/>
                    <a:gd name="connsiteX5" fmla="*/ 48977 w 97892"/>
                    <a:gd name="connsiteY5" fmla="*/ 38 h 97892"/>
                    <a:gd name="connsiteX6" fmla="*/ 48977 w 97892"/>
                    <a:gd name="connsiteY6" fmla="*/ 38 h 97892"/>
                    <a:gd name="connsiteX7" fmla="*/ 97924 w 97892"/>
                    <a:gd name="connsiteY7" fmla="*/ 48984 h 97892"/>
                    <a:gd name="connsiteX8" fmla="*/ 97924 w 97892"/>
                    <a:gd name="connsiteY8" fmla="*/ 48984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92" h="97892">
                      <a:moveTo>
                        <a:pt x="97924" y="48984"/>
                      </a:moveTo>
                      <a:cubicBezTo>
                        <a:pt x="97924" y="75977"/>
                        <a:pt x="76039" y="97931"/>
                        <a:pt x="48977" y="97931"/>
                      </a:cubicBezTo>
                      <a:lnTo>
                        <a:pt x="48977" y="97931"/>
                      </a:lnTo>
                      <a:cubicBezTo>
                        <a:pt x="21984" y="97931"/>
                        <a:pt x="31" y="76046"/>
                        <a:pt x="31" y="48984"/>
                      </a:cubicBezTo>
                      <a:lnTo>
                        <a:pt x="31" y="48984"/>
                      </a:lnTo>
                      <a:cubicBezTo>
                        <a:pt x="31" y="21991"/>
                        <a:pt x="21915" y="38"/>
                        <a:pt x="48977" y="38"/>
                      </a:cubicBezTo>
                      <a:lnTo>
                        <a:pt x="48977" y="38"/>
                      </a:lnTo>
                      <a:cubicBezTo>
                        <a:pt x="76039" y="38"/>
                        <a:pt x="97924" y="21922"/>
                        <a:pt x="97924" y="48984"/>
                      </a:cubicBezTo>
                      <a:lnTo>
                        <a:pt x="97924" y="48984"/>
                      </a:lnTo>
                      <a:close/>
                    </a:path>
                  </a:pathLst>
                </a:custGeom>
                <a:solidFill>
                  <a:srgbClr val="DEE8FE"/>
                </a:solidFill>
                <a:ln w="685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B98590-2392-CDDF-E457-CFA5FF194B24}"/>
                    </a:ext>
                  </a:extLst>
                </p:cNvPr>
                <p:cNvSpPr/>
                <p:nvPr/>
              </p:nvSpPr>
              <p:spPr>
                <a:xfrm>
                  <a:off x="6455356" y="2995898"/>
                  <a:ext cx="15438" cy="7179"/>
                </a:xfrm>
                <a:custGeom>
                  <a:avLst/>
                  <a:gdLst>
                    <a:gd name="connsiteX0" fmla="*/ 14094 w 15438"/>
                    <a:gd name="connsiteY0" fmla="*/ 37 h 7179"/>
                    <a:gd name="connsiteX1" fmla="*/ 2289 w 15438"/>
                    <a:gd name="connsiteY1" fmla="*/ 313 h 7179"/>
                    <a:gd name="connsiteX2" fmla="*/ 2289 w 15438"/>
                    <a:gd name="connsiteY2" fmla="*/ 7216 h 7179"/>
                    <a:gd name="connsiteX3" fmla="*/ 15475 w 15438"/>
                    <a:gd name="connsiteY3" fmla="*/ 6940 h 7179"/>
                    <a:gd name="connsiteX4" fmla="*/ 14094 w 15438"/>
                    <a:gd name="connsiteY4" fmla="*/ 37 h 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 h="7179">
                      <a:moveTo>
                        <a:pt x="14094" y="37"/>
                      </a:moveTo>
                      <a:cubicBezTo>
                        <a:pt x="10090" y="106"/>
                        <a:pt x="6155" y="175"/>
                        <a:pt x="2289" y="313"/>
                      </a:cubicBezTo>
                      <a:cubicBezTo>
                        <a:pt x="-748" y="313"/>
                        <a:pt x="-679" y="7147"/>
                        <a:pt x="2289" y="7216"/>
                      </a:cubicBezTo>
                      <a:cubicBezTo>
                        <a:pt x="6639" y="7078"/>
                        <a:pt x="11057" y="7009"/>
                        <a:pt x="15475" y="6940"/>
                      </a:cubicBezTo>
                      <a:cubicBezTo>
                        <a:pt x="15199" y="4662"/>
                        <a:pt x="14716" y="2315"/>
                        <a:pt x="14094" y="37"/>
                      </a:cubicBezTo>
                      <a:close/>
                    </a:path>
                  </a:pathLst>
                </a:custGeom>
                <a:solidFill>
                  <a:srgbClr val="FFFFFF"/>
                </a:solidFill>
                <a:ln w="685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03465E-8BD1-B79A-C2D5-C398268E12C5}"/>
                    </a:ext>
                  </a:extLst>
                </p:cNvPr>
                <p:cNvSpPr/>
                <p:nvPr/>
              </p:nvSpPr>
              <p:spPr>
                <a:xfrm>
                  <a:off x="6373315" y="2993689"/>
                  <a:ext cx="97892" cy="64272"/>
                </a:xfrm>
                <a:custGeom>
                  <a:avLst/>
                  <a:gdLst>
                    <a:gd name="connsiteX0" fmla="*/ 95438 w 97892"/>
                    <a:gd name="connsiteY0" fmla="*/ 41 h 64272"/>
                    <a:gd name="connsiteX1" fmla="*/ 48977 w 97892"/>
                    <a:gd name="connsiteY1" fmla="*/ 33592 h 64272"/>
                    <a:gd name="connsiteX2" fmla="*/ 2516 w 97892"/>
                    <a:gd name="connsiteY2" fmla="*/ 41 h 64272"/>
                    <a:gd name="connsiteX3" fmla="*/ 31 w 97892"/>
                    <a:gd name="connsiteY3" fmla="*/ 15436 h 64272"/>
                    <a:gd name="connsiteX4" fmla="*/ 48977 w 97892"/>
                    <a:gd name="connsiteY4" fmla="*/ 64313 h 64272"/>
                    <a:gd name="connsiteX5" fmla="*/ 97924 w 97892"/>
                    <a:gd name="connsiteY5" fmla="*/ 15436 h 64272"/>
                    <a:gd name="connsiteX6" fmla="*/ 95438 w 97892"/>
                    <a:gd name="connsiteY6" fmla="*/ 41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2" h="64272">
                      <a:moveTo>
                        <a:pt x="95438" y="41"/>
                      </a:moveTo>
                      <a:cubicBezTo>
                        <a:pt x="88811" y="20061"/>
                        <a:pt x="70102" y="33592"/>
                        <a:pt x="48977" y="33592"/>
                      </a:cubicBezTo>
                      <a:cubicBezTo>
                        <a:pt x="27921" y="33592"/>
                        <a:pt x="9212" y="20061"/>
                        <a:pt x="2516" y="41"/>
                      </a:cubicBezTo>
                      <a:cubicBezTo>
                        <a:pt x="859" y="5011"/>
                        <a:pt x="31" y="10189"/>
                        <a:pt x="31" y="15436"/>
                      </a:cubicBezTo>
                      <a:cubicBezTo>
                        <a:pt x="31" y="42429"/>
                        <a:pt x="21915" y="64313"/>
                        <a:pt x="48977" y="64313"/>
                      </a:cubicBezTo>
                      <a:cubicBezTo>
                        <a:pt x="75970" y="64313"/>
                        <a:pt x="97854" y="42429"/>
                        <a:pt x="97924" y="15436"/>
                      </a:cubicBezTo>
                      <a:cubicBezTo>
                        <a:pt x="97924" y="10189"/>
                        <a:pt x="97095" y="5011"/>
                        <a:pt x="95438" y="41"/>
                      </a:cubicBezTo>
                      <a:close/>
                    </a:path>
                  </a:pathLst>
                </a:custGeom>
                <a:solidFill>
                  <a:srgbClr val="C9D9FD"/>
                </a:solidFill>
                <a:ln w="6856"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A672A1DD-75FD-1439-7084-EFC371209582}"/>
                  </a:ext>
                </a:extLst>
              </p:cNvPr>
              <p:cNvGrpSpPr/>
              <p:nvPr/>
            </p:nvGrpSpPr>
            <p:grpSpPr>
              <a:xfrm>
                <a:off x="6977793" y="3906481"/>
                <a:ext cx="97961" cy="97961"/>
                <a:chOff x="6977793" y="3906481"/>
                <a:chExt cx="97961" cy="97961"/>
              </a:xfrm>
            </p:grpSpPr>
            <p:sp>
              <p:nvSpPr>
                <p:cNvPr id="58" name="Freeform: Shape 57">
                  <a:extLst>
                    <a:ext uri="{FF2B5EF4-FFF2-40B4-BE49-F238E27FC236}">
                      <a16:creationId xmlns:a16="http://schemas.microsoft.com/office/drawing/2014/main" id="{41045E1D-2C56-5E9E-4293-93E690AAE43C}"/>
                    </a:ext>
                  </a:extLst>
                </p:cNvPr>
                <p:cNvSpPr/>
                <p:nvPr/>
              </p:nvSpPr>
              <p:spPr>
                <a:xfrm>
                  <a:off x="6977862" y="3906481"/>
                  <a:ext cx="97892" cy="97961"/>
                </a:xfrm>
                <a:custGeom>
                  <a:avLst/>
                  <a:gdLst>
                    <a:gd name="connsiteX0" fmla="*/ 48931 w 97892"/>
                    <a:gd name="connsiteY0" fmla="*/ 320 h 97961"/>
                    <a:gd name="connsiteX1" fmla="*/ 122 w 97892"/>
                    <a:gd name="connsiteY1" fmla="*/ 49266 h 97961"/>
                    <a:gd name="connsiteX2" fmla="*/ 20419 w 97892"/>
                    <a:gd name="connsiteY2" fmla="*/ 88962 h 97961"/>
                    <a:gd name="connsiteX3" fmla="*/ 20488 w 97892"/>
                    <a:gd name="connsiteY3" fmla="*/ 89031 h 97961"/>
                    <a:gd name="connsiteX4" fmla="*/ 31051 w 97892"/>
                    <a:gd name="connsiteY4" fmla="*/ 94761 h 97961"/>
                    <a:gd name="connsiteX5" fmla="*/ 31051 w 97892"/>
                    <a:gd name="connsiteY5" fmla="*/ 94761 h 97961"/>
                    <a:gd name="connsiteX6" fmla="*/ 33881 w 97892"/>
                    <a:gd name="connsiteY6" fmla="*/ 95796 h 97961"/>
                    <a:gd name="connsiteX7" fmla="*/ 33881 w 97892"/>
                    <a:gd name="connsiteY7" fmla="*/ 95796 h 97961"/>
                    <a:gd name="connsiteX8" fmla="*/ 39749 w 97892"/>
                    <a:gd name="connsiteY8" fmla="*/ 97315 h 97961"/>
                    <a:gd name="connsiteX9" fmla="*/ 39818 w 97892"/>
                    <a:gd name="connsiteY9" fmla="*/ 97315 h 97961"/>
                    <a:gd name="connsiteX10" fmla="*/ 42718 w 97892"/>
                    <a:gd name="connsiteY10" fmla="*/ 97798 h 97961"/>
                    <a:gd name="connsiteX11" fmla="*/ 42856 w 97892"/>
                    <a:gd name="connsiteY11" fmla="*/ 97798 h 97961"/>
                    <a:gd name="connsiteX12" fmla="*/ 45824 w 97892"/>
                    <a:gd name="connsiteY12" fmla="*/ 98075 h 97961"/>
                    <a:gd name="connsiteX13" fmla="*/ 46031 w 97892"/>
                    <a:gd name="connsiteY13" fmla="*/ 98075 h 97961"/>
                    <a:gd name="connsiteX14" fmla="*/ 49000 w 97892"/>
                    <a:gd name="connsiteY14" fmla="*/ 98144 h 97961"/>
                    <a:gd name="connsiteX15" fmla="*/ 49000 w 97892"/>
                    <a:gd name="connsiteY15" fmla="*/ 98144 h 97961"/>
                    <a:gd name="connsiteX16" fmla="*/ 51278 w 97892"/>
                    <a:gd name="connsiteY16" fmla="*/ 98075 h 97961"/>
                    <a:gd name="connsiteX17" fmla="*/ 51554 w 97892"/>
                    <a:gd name="connsiteY17" fmla="*/ 98075 h 97961"/>
                    <a:gd name="connsiteX18" fmla="*/ 53901 w 97892"/>
                    <a:gd name="connsiteY18" fmla="*/ 97867 h 97961"/>
                    <a:gd name="connsiteX19" fmla="*/ 53901 w 97892"/>
                    <a:gd name="connsiteY19" fmla="*/ 97867 h 97961"/>
                    <a:gd name="connsiteX20" fmla="*/ 55972 w 97892"/>
                    <a:gd name="connsiteY20" fmla="*/ 97591 h 97961"/>
                    <a:gd name="connsiteX21" fmla="*/ 56663 w 97892"/>
                    <a:gd name="connsiteY21" fmla="*/ 97522 h 97961"/>
                    <a:gd name="connsiteX22" fmla="*/ 58251 w 97892"/>
                    <a:gd name="connsiteY22" fmla="*/ 97246 h 97961"/>
                    <a:gd name="connsiteX23" fmla="*/ 59493 w 97892"/>
                    <a:gd name="connsiteY23" fmla="*/ 96970 h 97961"/>
                    <a:gd name="connsiteX24" fmla="*/ 60598 w 97892"/>
                    <a:gd name="connsiteY24" fmla="*/ 96694 h 97961"/>
                    <a:gd name="connsiteX25" fmla="*/ 61841 w 97892"/>
                    <a:gd name="connsiteY25" fmla="*/ 96349 h 97961"/>
                    <a:gd name="connsiteX26" fmla="*/ 63014 w 97892"/>
                    <a:gd name="connsiteY26" fmla="*/ 96003 h 97961"/>
                    <a:gd name="connsiteX27" fmla="*/ 66949 w 97892"/>
                    <a:gd name="connsiteY27" fmla="*/ 94623 h 97961"/>
                    <a:gd name="connsiteX28" fmla="*/ 67087 w 97892"/>
                    <a:gd name="connsiteY28" fmla="*/ 94554 h 97961"/>
                    <a:gd name="connsiteX29" fmla="*/ 69296 w 97892"/>
                    <a:gd name="connsiteY29" fmla="*/ 93587 h 97961"/>
                    <a:gd name="connsiteX30" fmla="*/ 69434 w 97892"/>
                    <a:gd name="connsiteY30" fmla="*/ 93518 h 97961"/>
                    <a:gd name="connsiteX31" fmla="*/ 70746 w 97892"/>
                    <a:gd name="connsiteY31" fmla="*/ 92897 h 97961"/>
                    <a:gd name="connsiteX32" fmla="*/ 71644 w 97892"/>
                    <a:gd name="connsiteY32" fmla="*/ 92414 h 97961"/>
                    <a:gd name="connsiteX33" fmla="*/ 72679 w 97892"/>
                    <a:gd name="connsiteY33" fmla="*/ 91861 h 97961"/>
                    <a:gd name="connsiteX34" fmla="*/ 73922 w 97892"/>
                    <a:gd name="connsiteY34" fmla="*/ 91171 h 97961"/>
                    <a:gd name="connsiteX35" fmla="*/ 74405 w 97892"/>
                    <a:gd name="connsiteY35" fmla="*/ 90895 h 97961"/>
                    <a:gd name="connsiteX36" fmla="*/ 75924 w 97892"/>
                    <a:gd name="connsiteY36" fmla="*/ 89928 h 97961"/>
                    <a:gd name="connsiteX37" fmla="*/ 76476 w 97892"/>
                    <a:gd name="connsiteY37" fmla="*/ 89583 h 97961"/>
                    <a:gd name="connsiteX38" fmla="*/ 77995 w 97892"/>
                    <a:gd name="connsiteY38" fmla="*/ 88479 h 97961"/>
                    <a:gd name="connsiteX39" fmla="*/ 78271 w 97892"/>
                    <a:gd name="connsiteY39" fmla="*/ 88271 h 97961"/>
                    <a:gd name="connsiteX40" fmla="*/ 79997 w 97892"/>
                    <a:gd name="connsiteY40" fmla="*/ 86891 h 97961"/>
                    <a:gd name="connsiteX41" fmla="*/ 80135 w 97892"/>
                    <a:gd name="connsiteY41" fmla="*/ 86822 h 97961"/>
                    <a:gd name="connsiteX42" fmla="*/ 83518 w 97892"/>
                    <a:gd name="connsiteY42" fmla="*/ 83784 h 97961"/>
                    <a:gd name="connsiteX43" fmla="*/ 83587 w 97892"/>
                    <a:gd name="connsiteY43" fmla="*/ 83715 h 97961"/>
                    <a:gd name="connsiteX44" fmla="*/ 85175 w 97892"/>
                    <a:gd name="connsiteY44" fmla="*/ 82058 h 97961"/>
                    <a:gd name="connsiteX45" fmla="*/ 85244 w 97892"/>
                    <a:gd name="connsiteY45" fmla="*/ 81989 h 97961"/>
                    <a:gd name="connsiteX46" fmla="*/ 86762 w 97892"/>
                    <a:gd name="connsiteY46" fmla="*/ 80263 h 97961"/>
                    <a:gd name="connsiteX47" fmla="*/ 86831 w 97892"/>
                    <a:gd name="connsiteY47" fmla="*/ 80194 h 97961"/>
                    <a:gd name="connsiteX48" fmla="*/ 88143 w 97892"/>
                    <a:gd name="connsiteY48" fmla="*/ 78537 h 97961"/>
                    <a:gd name="connsiteX49" fmla="*/ 88350 w 97892"/>
                    <a:gd name="connsiteY49" fmla="*/ 78261 h 97961"/>
                    <a:gd name="connsiteX50" fmla="*/ 89524 w 97892"/>
                    <a:gd name="connsiteY50" fmla="*/ 76604 h 97961"/>
                    <a:gd name="connsiteX51" fmla="*/ 89800 w 97892"/>
                    <a:gd name="connsiteY51" fmla="*/ 76190 h 97961"/>
                    <a:gd name="connsiteX52" fmla="*/ 90628 w 97892"/>
                    <a:gd name="connsiteY52" fmla="*/ 74879 h 97961"/>
                    <a:gd name="connsiteX53" fmla="*/ 91112 w 97892"/>
                    <a:gd name="connsiteY53" fmla="*/ 74119 h 97961"/>
                    <a:gd name="connsiteX54" fmla="*/ 91871 w 97892"/>
                    <a:gd name="connsiteY54" fmla="*/ 72807 h 97961"/>
                    <a:gd name="connsiteX55" fmla="*/ 92285 w 97892"/>
                    <a:gd name="connsiteY55" fmla="*/ 72048 h 97961"/>
                    <a:gd name="connsiteX56" fmla="*/ 92976 w 97892"/>
                    <a:gd name="connsiteY56" fmla="*/ 70736 h 97961"/>
                    <a:gd name="connsiteX57" fmla="*/ 93528 w 97892"/>
                    <a:gd name="connsiteY57" fmla="*/ 69632 h 97961"/>
                    <a:gd name="connsiteX58" fmla="*/ 94011 w 97892"/>
                    <a:gd name="connsiteY58" fmla="*/ 68596 h 97961"/>
                    <a:gd name="connsiteX59" fmla="*/ 94633 w 97892"/>
                    <a:gd name="connsiteY59" fmla="*/ 67077 h 97961"/>
                    <a:gd name="connsiteX60" fmla="*/ 94702 w 97892"/>
                    <a:gd name="connsiteY60" fmla="*/ 66939 h 97961"/>
                    <a:gd name="connsiteX61" fmla="*/ 95254 w 97892"/>
                    <a:gd name="connsiteY61" fmla="*/ 65490 h 97961"/>
                    <a:gd name="connsiteX62" fmla="*/ 95392 w 97892"/>
                    <a:gd name="connsiteY62" fmla="*/ 65006 h 97961"/>
                    <a:gd name="connsiteX63" fmla="*/ 95461 w 97892"/>
                    <a:gd name="connsiteY63" fmla="*/ 64730 h 97961"/>
                    <a:gd name="connsiteX64" fmla="*/ 95530 w 97892"/>
                    <a:gd name="connsiteY64" fmla="*/ 64592 h 97961"/>
                    <a:gd name="connsiteX65" fmla="*/ 96013 w 97892"/>
                    <a:gd name="connsiteY65" fmla="*/ 63142 h 97961"/>
                    <a:gd name="connsiteX66" fmla="*/ 96289 w 97892"/>
                    <a:gd name="connsiteY66" fmla="*/ 62107 h 97961"/>
                    <a:gd name="connsiteX67" fmla="*/ 96635 w 97892"/>
                    <a:gd name="connsiteY67" fmla="*/ 60726 h 97961"/>
                    <a:gd name="connsiteX68" fmla="*/ 96911 w 97892"/>
                    <a:gd name="connsiteY68" fmla="*/ 59553 h 97961"/>
                    <a:gd name="connsiteX69" fmla="*/ 97118 w 97892"/>
                    <a:gd name="connsiteY69" fmla="*/ 58517 h 97961"/>
                    <a:gd name="connsiteX70" fmla="*/ 97394 w 97892"/>
                    <a:gd name="connsiteY70" fmla="*/ 56791 h 97961"/>
                    <a:gd name="connsiteX71" fmla="*/ 97463 w 97892"/>
                    <a:gd name="connsiteY71" fmla="*/ 56377 h 97961"/>
                    <a:gd name="connsiteX72" fmla="*/ 97739 w 97892"/>
                    <a:gd name="connsiteY72" fmla="*/ 54375 h 97961"/>
                    <a:gd name="connsiteX73" fmla="*/ 97808 w 97892"/>
                    <a:gd name="connsiteY73" fmla="*/ 53892 h 97961"/>
                    <a:gd name="connsiteX74" fmla="*/ 97946 w 97892"/>
                    <a:gd name="connsiteY74" fmla="*/ 51613 h 97961"/>
                    <a:gd name="connsiteX75" fmla="*/ 97946 w 97892"/>
                    <a:gd name="connsiteY75" fmla="*/ 51613 h 97961"/>
                    <a:gd name="connsiteX76" fmla="*/ 98015 w 97892"/>
                    <a:gd name="connsiteY76" fmla="*/ 49128 h 97961"/>
                    <a:gd name="connsiteX77" fmla="*/ 97808 w 97892"/>
                    <a:gd name="connsiteY77" fmla="*/ 44848 h 97961"/>
                    <a:gd name="connsiteX78" fmla="*/ 97808 w 97892"/>
                    <a:gd name="connsiteY78" fmla="*/ 44848 h 97961"/>
                    <a:gd name="connsiteX79" fmla="*/ 97256 w 97892"/>
                    <a:gd name="connsiteY79" fmla="*/ 40844 h 97961"/>
                    <a:gd name="connsiteX80" fmla="*/ 97187 w 97892"/>
                    <a:gd name="connsiteY80" fmla="*/ 40568 h 97961"/>
                    <a:gd name="connsiteX81" fmla="*/ 96358 w 97892"/>
                    <a:gd name="connsiteY81" fmla="*/ 36771 h 97961"/>
                    <a:gd name="connsiteX82" fmla="*/ 96289 w 97892"/>
                    <a:gd name="connsiteY82" fmla="*/ 36494 h 97961"/>
                    <a:gd name="connsiteX83" fmla="*/ 95116 w 97892"/>
                    <a:gd name="connsiteY83" fmla="*/ 32767 h 97961"/>
                    <a:gd name="connsiteX84" fmla="*/ 95047 w 97892"/>
                    <a:gd name="connsiteY84" fmla="*/ 32629 h 97961"/>
                    <a:gd name="connsiteX85" fmla="*/ 93597 w 97892"/>
                    <a:gd name="connsiteY85" fmla="*/ 28970 h 97961"/>
                    <a:gd name="connsiteX86" fmla="*/ 93528 w 97892"/>
                    <a:gd name="connsiteY86" fmla="*/ 28763 h 97961"/>
                    <a:gd name="connsiteX87" fmla="*/ 91733 w 97892"/>
                    <a:gd name="connsiteY87" fmla="*/ 25242 h 97961"/>
                    <a:gd name="connsiteX88" fmla="*/ 91733 w 97892"/>
                    <a:gd name="connsiteY88" fmla="*/ 25173 h 97961"/>
                    <a:gd name="connsiteX89" fmla="*/ 87246 w 97892"/>
                    <a:gd name="connsiteY89" fmla="*/ 18476 h 97961"/>
                    <a:gd name="connsiteX90" fmla="*/ 87246 w 97892"/>
                    <a:gd name="connsiteY90" fmla="*/ 18476 h 97961"/>
                    <a:gd name="connsiteX91" fmla="*/ 78547 w 97892"/>
                    <a:gd name="connsiteY91" fmla="*/ 9985 h 97961"/>
                    <a:gd name="connsiteX92" fmla="*/ 78547 w 97892"/>
                    <a:gd name="connsiteY92" fmla="*/ 9985 h 97961"/>
                    <a:gd name="connsiteX93" fmla="*/ 78271 w 97892"/>
                    <a:gd name="connsiteY93" fmla="*/ 9778 h 97961"/>
                    <a:gd name="connsiteX94" fmla="*/ 78271 w 97892"/>
                    <a:gd name="connsiteY94" fmla="*/ 9778 h 97961"/>
                    <a:gd name="connsiteX95" fmla="*/ 75164 w 97892"/>
                    <a:gd name="connsiteY95" fmla="*/ 7638 h 97961"/>
                    <a:gd name="connsiteX96" fmla="*/ 75164 w 97892"/>
                    <a:gd name="connsiteY96" fmla="*/ 7638 h 97961"/>
                    <a:gd name="connsiteX97" fmla="*/ 71644 w 97892"/>
                    <a:gd name="connsiteY97" fmla="*/ 5636 h 97961"/>
                    <a:gd name="connsiteX98" fmla="*/ 71575 w 97892"/>
                    <a:gd name="connsiteY98" fmla="*/ 5636 h 97961"/>
                    <a:gd name="connsiteX99" fmla="*/ 49069 w 97892"/>
                    <a:gd name="connsiteY99" fmla="*/ 182 h 97961"/>
                    <a:gd name="connsiteX100" fmla="*/ 48931 w 97892"/>
                    <a:gd name="connsiteY100" fmla="*/ 320 h 97961"/>
                    <a:gd name="connsiteX101" fmla="*/ 48931 w 97892"/>
                    <a:gd name="connsiteY101" fmla="*/ 320 h 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7892" h="97961">
                      <a:moveTo>
                        <a:pt x="48931" y="320"/>
                      </a:moveTo>
                      <a:cubicBezTo>
                        <a:pt x="21938" y="389"/>
                        <a:pt x="122" y="22273"/>
                        <a:pt x="122" y="49266"/>
                      </a:cubicBezTo>
                      <a:cubicBezTo>
                        <a:pt x="122" y="65006"/>
                        <a:pt x="7716" y="79780"/>
                        <a:pt x="20419" y="88962"/>
                      </a:cubicBezTo>
                      <a:cubicBezTo>
                        <a:pt x="20419" y="88962"/>
                        <a:pt x="20488" y="88962"/>
                        <a:pt x="20488" y="89031"/>
                      </a:cubicBezTo>
                      <a:cubicBezTo>
                        <a:pt x="23733" y="91378"/>
                        <a:pt x="27323" y="93311"/>
                        <a:pt x="31051" y="94761"/>
                      </a:cubicBezTo>
                      <a:cubicBezTo>
                        <a:pt x="31051" y="94761"/>
                        <a:pt x="31051" y="94761"/>
                        <a:pt x="31051" y="94761"/>
                      </a:cubicBezTo>
                      <a:cubicBezTo>
                        <a:pt x="32017" y="95106"/>
                        <a:pt x="32914" y="95451"/>
                        <a:pt x="33881" y="95796"/>
                      </a:cubicBezTo>
                      <a:cubicBezTo>
                        <a:pt x="33881" y="95796"/>
                        <a:pt x="33881" y="95796"/>
                        <a:pt x="33881" y="95796"/>
                      </a:cubicBezTo>
                      <a:cubicBezTo>
                        <a:pt x="35814" y="96418"/>
                        <a:pt x="37747" y="96901"/>
                        <a:pt x="39749" y="97315"/>
                      </a:cubicBezTo>
                      <a:cubicBezTo>
                        <a:pt x="39749" y="97315"/>
                        <a:pt x="39818" y="97315"/>
                        <a:pt x="39818" y="97315"/>
                      </a:cubicBezTo>
                      <a:cubicBezTo>
                        <a:pt x="40785" y="97522"/>
                        <a:pt x="41751" y="97660"/>
                        <a:pt x="42718" y="97798"/>
                      </a:cubicBezTo>
                      <a:cubicBezTo>
                        <a:pt x="42787" y="97798"/>
                        <a:pt x="42787" y="97798"/>
                        <a:pt x="42856" y="97798"/>
                      </a:cubicBezTo>
                      <a:cubicBezTo>
                        <a:pt x="43822" y="97936"/>
                        <a:pt x="44789" y="98005"/>
                        <a:pt x="45824" y="98075"/>
                      </a:cubicBezTo>
                      <a:cubicBezTo>
                        <a:pt x="45893" y="98075"/>
                        <a:pt x="45962" y="98075"/>
                        <a:pt x="46031" y="98075"/>
                      </a:cubicBezTo>
                      <a:cubicBezTo>
                        <a:pt x="46998" y="98144"/>
                        <a:pt x="48033" y="98144"/>
                        <a:pt x="49000" y="98144"/>
                      </a:cubicBezTo>
                      <a:lnTo>
                        <a:pt x="49000" y="98144"/>
                      </a:lnTo>
                      <a:cubicBezTo>
                        <a:pt x="49759" y="98144"/>
                        <a:pt x="50519" y="98144"/>
                        <a:pt x="51278" y="98075"/>
                      </a:cubicBezTo>
                      <a:cubicBezTo>
                        <a:pt x="51347" y="98075"/>
                        <a:pt x="51485" y="98075"/>
                        <a:pt x="51554" y="98075"/>
                      </a:cubicBezTo>
                      <a:cubicBezTo>
                        <a:pt x="52383" y="98005"/>
                        <a:pt x="53142" y="98005"/>
                        <a:pt x="53901" y="97867"/>
                      </a:cubicBezTo>
                      <a:cubicBezTo>
                        <a:pt x="53901" y="97867"/>
                        <a:pt x="53901" y="97867"/>
                        <a:pt x="53901" y="97867"/>
                      </a:cubicBezTo>
                      <a:cubicBezTo>
                        <a:pt x="54592" y="97798"/>
                        <a:pt x="55282" y="97729"/>
                        <a:pt x="55972" y="97591"/>
                      </a:cubicBezTo>
                      <a:cubicBezTo>
                        <a:pt x="56180" y="97591"/>
                        <a:pt x="56387" y="97522"/>
                        <a:pt x="56663" y="97522"/>
                      </a:cubicBezTo>
                      <a:cubicBezTo>
                        <a:pt x="57215" y="97453"/>
                        <a:pt x="57698" y="97315"/>
                        <a:pt x="58251" y="97246"/>
                      </a:cubicBezTo>
                      <a:cubicBezTo>
                        <a:pt x="58665" y="97177"/>
                        <a:pt x="59079" y="97108"/>
                        <a:pt x="59493" y="96970"/>
                      </a:cubicBezTo>
                      <a:cubicBezTo>
                        <a:pt x="59838" y="96901"/>
                        <a:pt x="60184" y="96832"/>
                        <a:pt x="60598" y="96694"/>
                      </a:cubicBezTo>
                      <a:cubicBezTo>
                        <a:pt x="61012" y="96625"/>
                        <a:pt x="61426" y="96487"/>
                        <a:pt x="61841" y="96349"/>
                      </a:cubicBezTo>
                      <a:cubicBezTo>
                        <a:pt x="62255" y="96211"/>
                        <a:pt x="62600" y="96141"/>
                        <a:pt x="63014" y="96003"/>
                      </a:cubicBezTo>
                      <a:cubicBezTo>
                        <a:pt x="64326" y="95589"/>
                        <a:pt x="65637" y="95175"/>
                        <a:pt x="66949" y="94623"/>
                      </a:cubicBezTo>
                      <a:cubicBezTo>
                        <a:pt x="67018" y="94623"/>
                        <a:pt x="67018" y="94623"/>
                        <a:pt x="67087" y="94554"/>
                      </a:cubicBezTo>
                      <a:cubicBezTo>
                        <a:pt x="67847" y="94278"/>
                        <a:pt x="68537" y="93932"/>
                        <a:pt x="69296" y="93587"/>
                      </a:cubicBezTo>
                      <a:cubicBezTo>
                        <a:pt x="69365" y="93587"/>
                        <a:pt x="69434" y="93518"/>
                        <a:pt x="69434" y="93518"/>
                      </a:cubicBezTo>
                      <a:cubicBezTo>
                        <a:pt x="69918" y="93311"/>
                        <a:pt x="70332" y="93104"/>
                        <a:pt x="70746" y="92897"/>
                      </a:cubicBezTo>
                      <a:cubicBezTo>
                        <a:pt x="71022" y="92759"/>
                        <a:pt x="71367" y="92621"/>
                        <a:pt x="71644" y="92414"/>
                      </a:cubicBezTo>
                      <a:cubicBezTo>
                        <a:pt x="71989" y="92206"/>
                        <a:pt x="72334" y="92068"/>
                        <a:pt x="72679" y="91861"/>
                      </a:cubicBezTo>
                      <a:cubicBezTo>
                        <a:pt x="73093" y="91654"/>
                        <a:pt x="73508" y="91378"/>
                        <a:pt x="73922" y="91171"/>
                      </a:cubicBezTo>
                      <a:cubicBezTo>
                        <a:pt x="74060" y="91102"/>
                        <a:pt x="74198" y="90964"/>
                        <a:pt x="74405" y="90895"/>
                      </a:cubicBezTo>
                      <a:cubicBezTo>
                        <a:pt x="74957" y="90550"/>
                        <a:pt x="75441" y="90273"/>
                        <a:pt x="75924" y="89928"/>
                      </a:cubicBezTo>
                      <a:cubicBezTo>
                        <a:pt x="76131" y="89790"/>
                        <a:pt x="76269" y="89652"/>
                        <a:pt x="76476" y="89583"/>
                      </a:cubicBezTo>
                      <a:cubicBezTo>
                        <a:pt x="77028" y="89238"/>
                        <a:pt x="77512" y="88893"/>
                        <a:pt x="77995" y="88479"/>
                      </a:cubicBezTo>
                      <a:cubicBezTo>
                        <a:pt x="78064" y="88409"/>
                        <a:pt x="78202" y="88340"/>
                        <a:pt x="78271" y="88271"/>
                      </a:cubicBezTo>
                      <a:cubicBezTo>
                        <a:pt x="78823" y="87857"/>
                        <a:pt x="79445" y="87374"/>
                        <a:pt x="79997" y="86891"/>
                      </a:cubicBezTo>
                      <a:cubicBezTo>
                        <a:pt x="80066" y="86891"/>
                        <a:pt x="80066" y="86822"/>
                        <a:pt x="80135" y="86822"/>
                      </a:cubicBezTo>
                      <a:cubicBezTo>
                        <a:pt x="81309" y="85855"/>
                        <a:pt x="82413" y="84820"/>
                        <a:pt x="83518" y="83784"/>
                      </a:cubicBezTo>
                      <a:cubicBezTo>
                        <a:pt x="83518" y="83784"/>
                        <a:pt x="83518" y="83784"/>
                        <a:pt x="83587" y="83715"/>
                      </a:cubicBezTo>
                      <a:cubicBezTo>
                        <a:pt x="84139" y="83163"/>
                        <a:pt x="84622" y="82610"/>
                        <a:pt x="85175" y="82058"/>
                      </a:cubicBezTo>
                      <a:cubicBezTo>
                        <a:pt x="85175" y="82058"/>
                        <a:pt x="85175" y="81989"/>
                        <a:pt x="85244" y="81989"/>
                      </a:cubicBezTo>
                      <a:cubicBezTo>
                        <a:pt x="85727" y="81437"/>
                        <a:pt x="86279" y="80885"/>
                        <a:pt x="86762" y="80263"/>
                      </a:cubicBezTo>
                      <a:cubicBezTo>
                        <a:pt x="86762" y="80263"/>
                        <a:pt x="86762" y="80194"/>
                        <a:pt x="86831" y="80194"/>
                      </a:cubicBezTo>
                      <a:cubicBezTo>
                        <a:pt x="87315" y="79642"/>
                        <a:pt x="87729" y="79090"/>
                        <a:pt x="88143" y="78537"/>
                      </a:cubicBezTo>
                      <a:cubicBezTo>
                        <a:pt x="88212" y="78468"/>
                        <a:pt x="88281" y="78330"/>
                        <a:pt x="88350" y="78261"/>
                      </a:cubicBezTo>
                      <a:cubicBezTo>
                        <a:pt x="88764" y="77709"/>
                        <a:pt x="89110" y="77157"/>
                        <a:pt x="89524" y="76604"/>
                      </a:cubicBezTo>
                      <a:cubicBezTo>
                        <a:pt x="89593" y="76466"/>
                        <a:pt x="89662" y="76328"/>
                        <a:pt x="89800" y="76190"/>
                      </a:cubicBezTo>
                      <a:cubicBezTo>
                        <a:pt x="90076" y="75776"/>
                        <a:pt x="90352" y="75293"/>
                        <a:pt x="90628" y="74879"/>
                      </a:cubicBezTo>
                      <a:cubicBezTo>
                        <a:pt x="90767" y="74602"/>
                        <a:pt x="90974" y="74395"/>
                        <a:pt x="91112" y="74119"/>
                      </a:cubicBezTo>
                      <a:cubicBezTo>
                        <a:pt x="91388" y="73705"/>
                        <a:pt x="91595" y="73291"/>
                        <a:pt x="91871" y="72807"/>
                      </a:cubicBezTo>
                      <a:cubicBezTo>
                        <a:pt x="92009" y="72531"/>
                        <a:pt x="92147" y="72324"/>
                        <a:pt x="92285" y="72048"/>
                      </a:cubicBezTo>
                      <a:cubicBezTo>
                        <a:pt x="92492" y="71634"/>
                        <a:pt x="92769" y="71151"/>
                        <a:pt x="92976" y="70736"/>
                      </a:cubicBezTo>
                      <a:cubicBezTo>
                        <a:pt x="93183" y="70391"/>
                        <a:pt x="93321" y="69977"/>
                        <a:pt x="93528" y="69632"/>
                      </a:cubicBezTo>
                      <a:cubicBezTo>
                        <a:pt x="93666" y="69287"/>
                        <a:pt x="93873" y="68941"/>
                        <a:pt x="94011" y="68596"/>
                      </a:cubicBezTo>
                      <a:cubicBezTo>
                        <a:pt x="94218" y="68113"/>
                        <a:pt x="94425" y="67561"/>
                        <a:pt x="94633" y="67077"/>
                      </a:cubicBezTo>
                      <a:cubicBezTo>
                        <a:pt x="94633" y="67008"/>
                        <a:pt x="94633" y="67008"/>
                        <a:pt x="94702" y="66939"/>
                      </a:cubicBezTo>
                      <a:cubicBezTo>
                        <a:pt x="94909" y="66456"/>
                        <a:pt x="95047" y="65973"/>
                        <a:pt x="95254" y="65490"/>
                      </a:cubicBezTo>
                      <a:cubicBezTo>
                        <a:pt x="95323" y="65352"/>
                        <a:pt x="95392" y="65144"/>
                        <a:pt x="95392" y="65006"/>
                      </a:cubicBezTo>
                      <a:cubicBezTo>
                        <a:pt x="95392" y="64937"/>
                        <a:pt x="95461" y="64799"/>
                        <a:pt x="95461" y="64730"/>
                      </a:cubicBezTo>
                      <a:cubicBezTo>
                        <a:pt x="95461" y="64661"/>
                        <a:pt x="95461" y="64661"/>
                        <a:pt x="95530" y="64592"/>
                      </a:cubicBezTo>
                      <a:cubicBezTo>
                        <a:pt x="95668" y="64109"/>
                        <a:pt x="95875" y="63626"/>
                        <a:pt x="96013" y="63142"/>
                      </a:cubicBezTo>
                      <a:cubicBezTo>
                        <a:pt x="96151" y="62797"/>
                        <a:pt x="96220" y="62452"/>
                        <a:pt x="96289" y="62107"/>
                      </a:cubicBezTo>
                      <a:cubicBezTo>
                        <a:pt x="96427" y="61693"/>
                        <a:pt x="96496" y="61209"/>
                        <a:pt x="96635" y="60726"/>
                      </a:cubicBezTo>
                      <a:cubicBezTo>
                        <a:pt x="96704" y="60312"/>
                        <a:pt x="96842" y="59967"/>
                        <a:pt x="96911" y="59553"/>
                      </a:cubicBezTo>
                      <a:cubicBezTo>
                        <a:pt x="96980" y="59207"/>
                        <a:pt x="97049" y="58862"/>
                        <a:pt x="97118" y="58517"/>
                      </a:cubicBezTo>
                      <a:cubicBezTo>
                        <a:pt x="97256" y="57965"/>
                        <a:pt x="97325" y="57343"/>
                        <a:pt x="97394" y="56791"/>
                      </a:cubicBezTo>
                      <a:cubicBezTo>
                        <a:pt x="97394" y="56653"/>
                        <a:pt x="97463" y="56515"/>
                        <a:pt x="97463" y="56377"/>
                      </a:cubicBezTo>
                      <a:cubicBezTo>
                        <a:pt x="97532" y="55687"/>
                        <a:pt x="97670" y="54996"/>
                        <a:pt x="97739" y="54375"/>
                      </a:cubicBezTo>
                      <a:cubicBezTo>
                        <a:pt x="97739" y="54237"/>
                        <a:pt x="97739" y="54099"/>
                        <a:pt x="97808" y="53892"/>
                      </a:cubicBezTo>
                      <a:cubicBezTo>
                        <a:pt x="97877" y="53132"/>
                        <a:pt x="97946" y="52373"/>
                        <a:pt x="97946" y="51613"/>
                      </a:cubicBezTo>
                      <a:cubicBezTo>
                        <a:pt x="97946" y="51613"/>
                        <a:pt x="97946" y="51613"/>
                        <a:pt x="97946" y="51613"/>
                      </a:cubicBezTo>
                      <a:cubicBezTo>
                        <a:pt x="98015" y="50785"/>
                        <a:pt x="98015" y="49957"/>
                        <a:pt x="98015" y="49128"/>
                      </a:cubicBezTo>
                      <a:cubicBezTo>
                        <a:pt x="98015" y="47678"/>
                        <a:pt x="97946" y="46298"/>
                        <a:pt x="97808" y="44848"/>
                      </a:cubicBezTo>
                      <a:cubicBezTo>
                        <a:pt x="97808" y="44848"/>
                        <a:pt x="97808" y="44848"/>
                        <a:pt x="97808" y="44848"/>
                      </a:cubicBezTo>
                      <a:cubicBezTo>
                        <a:pt x="97670" y="43536"/>
                        <a:pt x="97532" y="42155"/>
                        <a:pt x="97256" y="40844"/>
                      </a:cubicBezTo>
                      <a:cubicBezTo>
                        <a:pt x="97256" y="40775"/>
                        <a:pt x="97256" y="40706"/>
                        <a:pt x="97187" y="40568"/>
                      </a:cubicBezTo>
                      <a:cubicBezTo>
                        <a:pt x="96980" y="39256"/>
                        <a:pt x="96704" y="38013"/>
                        <a:pt x="96358" y="36771"/>
                      </a:cubicBezTo>
                      <a:cubicBezTo>
                        <a:pt x="96358" y="36702"/>
                        <a:pt x="96289" y="36564"/>
                        <a:pt x="96289" y="36494"/>
                      </a:cubicBezTo>
                      <a:cubicBezTo>
                        <a:pt x="95944" y="35252"/>
                        <a:pt x="95599" y="34009"/>
                        <a:pt x="95116" y="32767"/>
                      </a:cubicBezTo>
                      <a:cubicBezTo>
                        <a:pt x="95116" y="32698"/>
                        <a:pt x="95047" y="32629"/>
                        <a:pt x="95047" y="32629"/>
                      </a:cubicBezTo>
                      <a:cubicBezTo>
                        <a:pt x="94633" y="31386"/>
                        <a:pt x="94080" y="30212"/>
                        <a:pt x="93597" y="28970"/>
                      </a:cubicBezTo>
                      <a:cubicBezTo>
                        <a:pt x="93597" y="28901"/>
                        <a:pt x="93528" y="28832"/>
                        <a:pt x="93528" y="28763"/>
                      </a:cubicBezTo>
                      <a:cubicBezTo>
                        <a:pt x="92976" y="27589"/>
                        <a:pt x="92423" y="26415"/>
                        <a:pt x="91733" y="25242"/>
                      </a:cubicBezTo>
                      <a:cubicBezTo>
                        <a:pt x="91733" y="25242"/>
                        <a:pt x="91733" y="25242"/>
                        <a:pt x="91733" y="25173"/>
                      </a:cubicBezTo>
                      <a:cubicBezTo>
                        <a:pt x="90421" y="22825"/>
                        <a:pt x="88903" y="20616"/>
                        <a:pt x="87246" y="18476"/>
                      </a:cubicBezTo>
                      <a:lnTo>
                        <a:pt x="87246" y="18476"/>
                      </a:lnTo>
                      <a:cubicBezTo>
                        <a:pt x="84691" y="15301"/>
                        <a:pt x="81792" y="12470"/>
                        <a:pt x="78547" y="9985"/>
                      </a:cubicBezTo>
                      <a:cubicBezTo>
                        <a:pt x="78547" y="9985"/>
                        <a:pt x="78547" y="9985"/>
                        <a:pt x="78547" y="9985"/>
                      </a:cubicBezTo>
                      <a:cubicBezTo>
                        <a:pt x="78478" y="9916"/>
                        <a:pt x="78409" y="9847"/>
                        <a:pt x="78271" y="9778"/>
                      </a:cubicBezTo>
                      <a:cubicBezTo>
                        <a:pt x="78271" y="9778"/>
                        <a:pt x="78271" y="9778"/>
                        <a:pt x="78271" y="9778"/>
                      </a:cubicBezTo>
                      <a:cubicBezTo>
                        <a:pt x="77235" y="9018"/>
                        <a:pt x="76200" y="8328"/>
                        <a:pt x="75164" y="7638"/>
                      </a:cubicBezTo>
                      <a:cubicBezTo>
                        <a:pt x="75164" y="7638"/>
                        <a:pt x="75164" y="7638"/>
                        <a:pt x="75164" y="7638"/>
                      </a:cubicBezTo>
                      <a:cubicBezTo>
                        <a:pt x="73991" y="6878"/>
                        <a:pt x="72817" y="6257"/>
                        <a:pt x="71644" y="5636"/>
                      </a:cubicBezTo>
                      <a:cubicBezTo>
                        <a:pt x="71644" y="5636"/>
                        <a:pt x="71644" y="5636"/>
                        <a:pt x="71575" y="5636"/>
                      </a:cubicBezTo>
                      <a:cubicBezTo>
                        <a:pt x="64602" y="2046"/>
                        <a:pt x="56939" y="182"/>
                        <a:pt x="49069" y="182"/>
                      </a:cubicBezTo>
                      <a:cubicBezTo>
                        <a:pt x="49000" y="320"/>
                        <a:pt x="48931" y="320"/>
                        <a:pt x="48931" y="320"/>
                      </a:cubicBezTo>
                      <a:lnTo>
                        <a:pt x="48931" y="320"/>
                      </a:lnTo>
                      <a:close/>
                    </a:path>
                  </a:pathLst>
                </a:custGeom>
                <a:solidFill>
                  <a:srgbClr val="DEE8FE"/>
                </a:solidFill>
                <a:ln w="685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FF2392C-C2AD-0374-E4BA-B9926C7B1DE4}"/>
                    </a:ext>
                  </a:extLst>
                </p:cNvPr>
                <p:cNvSpPr/>
                <p:nvPr/>
              </p:nvSpPr>
              <p:spPr>
                <a:xfrm>
                  <a:off x="6977793" y="3940101"/>
                  <a:ext cx="97892" cy="64272"/>
                </a:xfrm>
                <a:custGeom>
                  <a:avLst/>
                  <a:gdLst>
                    <a:gd name="connsiteX0" fmla="*/ 95530 w 97892"/>
                    <a:gd name="connsiteY0" fmla="*/ 184 h 64272"/>
                    <a:gd name="connsiteX1" fmla="*/ 49069 w 97892"/>
                    <a:gd name="connsiteY1" fmla="*/ 33736 h 64272"/>
                    <a:gd name="connsiteX2" fmla="*/ 2608 w 97892"/>
                    <a:gd name="connsiteY2" fmla="*/ 184 h 64272"/>
                    <a:gd name="connsiteX3" fmla="*/ 122 w 97892"/>
                    <a:gd name="connsiteY3" fmla="*/ 15579 h 64272"/>
                    <a:gd name="connsiteX4" fmla="*/ 49069 w 97892"/>
                    <a:gd name="connsiteY4" fmla="*/ 64457 h 64272"/>
                    <a:gd name="connsiteX5" fmla="*/ 98015 w 97892"/>
                    <a:gd name="connsiteY5" fmla="*/ 15579 h 64272"/>
                    <a:gd name="connsiteX6" fmla="*/ 95530 w 97892"/>
                    <a:gd name="connsiteY6" fmla="*/ 184 h 64272"/>
                    <a:gd name="connsiteX7" fmla="*/ 95530 w 97892"/>
                    <a:gd name="connsiteY7" fmla="*/ 184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92" h="64272">
                      <a:moveTo>
                        <a:pt x="95530" y="184"/>
                      </a:moveTo>
                      <a:cubicBezTo>
                        <a:pt x="88903" y="20205"/>
                        <a:pt x="70194" y="33736"/>
                        <a:pt x="49069" y="33736"/>
                      </a:cubicBezTo>
                      <a:cubicBezTo>
                        <a:pt x="28013" y="33736"/>
                        <a:pt x="9304" y="20205"/>
                        <a:pt x="2608" y="184"/>
                      </a:cubicBezTo>
                      <a:cubicBezTo>
                        <a:pt x="951" y="5155"/>
                        <a:pt x="122" y="10333"/>
                        <a:pt x="122" y="15579"/>
                      </a:cubicBezTo>
                      <a:cubicBezTo>
                        <a:pt x="122" y="42572"/>
                        <a:pt x="22007" y="64457"/>
                        <a:pt x="49069" y="64457"/>
                      </a:cubicBezTo>
                      <a:cubicBezTo>
                        <a:pt x="76062" y="64457"/>
                        <a:pt x="97946" y="42572"/>
                        <a:pt x="98015" y="15579"/>
                      </a:cubicBezTo>
                      <a:cubicBezTo>
                        <a:pt x="98015" y="10402"/>
                        <a:pt x="97187" y="5155"/>
                        <a:pt x="95530" y="184"/>
                      </a:cubicBezTo>
                      <a:lnTo>
                        <a:pt x="95530" y="184"/>
                      </a:lnTo>
                      <a:close/>
                    </a:path>
                  </a:pathLst>
                </a:custGeom>
                <a:solidFill>
                  <a:srgbClr val="C9D9FD"/>
                </a:solidFill>
                <a:ln w="6856" cap="flat">
                  <a:noFill/>
                  <a:prstDash val="solid"/>
                  <a:miter/>
                </a:ln>
              </p:spPr>
              <p:txBody>
                <a:bodyPr rtlCol="0" anchor="ctr"/>
                <a:lstStyle/>
                <a:p>
                  <a:endParaRPr lang="en-US"/>
                </a:p>
              </p:txBody>
            </p:sp>
          </p:grpSp>
        </p:grpSp>
      </p:grpSp>
      <p:sp>
        <p:nvSpPr>
          <p:cNvPr id="85" name="TextBox 84">
            <a:extLst>
              <a:ext uri="{FF2B5EF4-FFF2-40B4-BE49-F238E27FC236}">
                <a16:creationId xmlns:a16="http://schemas.microsoft.com/office/drawing/2014/main" id="{405E4AB5-C50B-9DD9-E777-F1E07FEDAC97}"/>
              </a:ext>
            </a:extLst>
          </p:cNvPr>
          <p:cNvSpPr txBox="1"/>
          <p:nvPr/>
        </p:nvSpPr>
        <p:spPr>
          <a:xfrm>
            <a:off x="1448709" y="1457609"/>
            <a:ext cx="9514274" cy="2677656"/>
          </a:xfrm>
          <a:prstGeom prst="rect">
            <a:avLst/>
          </a:prstGeom>
          <a:noFill/>
        </p:spPr>
        <p:txBody>
          <a:bodyPr wrap="square" rtlCol="0">
            <a:spAutoFit/>
          </a:bodyPr>
          <a:lstStyle/>
          <a:p>
            <a:pPr algn="l"/>
            <a:r>
              <a:rPr lang="vi-VN" sz="2400" b="0" i="0" dirty="0">
                <a:solidFill>
                  <a:srgbClr val="333333"/>
                </a:solidFill>
                <a:effectLst/>
                <a:latin typeface="Arial" panose="020B0604020202020204" pitchFamily="34" charset="0"/>
                <a:cs typeface="Arial" panose="020B0604020202020204" pitchFamily="34" charset="0"/>
              </a:rPr>
              <a:t>80% ammonia được sản xuất ra được sử dụng để:</a:t>
            </a:r>
          </a:p>
          <a:p>
            <a:pPr algn="l"/>
            <a:r>
              <a:rPr lang="vi-VN" sz="2400" b="0" i="0" dirty="0">
                <a:solidFill>
                  <a:srgbClr val="333333"/>
                </a:solidFill>
                <a:effectLst/>
                <a:latin typeface="Arial" panose="020B0604020202020204" pitchFamily="34" charset="0"/>
                <a:cs typeface="Arial" panose="020B0604020202020204" pitchFamily="34" charset="0"/>
              </a:rPr>
              <a:t>	A. Sản xuất phân bón (đạm ammonium, urea,..).</a:t>
            </a:r>
          </a:p>
          <a:p>
            <a:pPr algn="l"/>
            <a:r>
              <a:rPr lang="vi-VN" sz="2400" b="0" i="0" dirty="0">
                <a:solidFill>
                  <a:srgbClr val="333333"/>
                </a:solidFill>
                <a:effectLst/>
                <a:latin typeface="Arial" panose="020B0604020202020204" pitchFamily="34" charset="0"/>
                <a:cs typeface="Arial" panose="020B0604020202020204" pitchFamily="34" charset="0"/>
              </a:rPr>
              <a:t>	B. Sản xuất nitric acid.</a:t>
            </a:r>
          </a:p>
          <a:p>
            <a:pPr algn="l"/>
            <a:r>
              <a:rPr lang="vi-VN" sz="2400" b="0" i="0" dirty="0">
                <a:solidFill>
                  <a:srgbClr val="333333"/>
                </a:solidFill>
                <a:effectLst/>
                <a:latin typeface="Arial" panose="020B0604020202020204" pitchFamily="34" charset="0"/>
                <a:cs typeface="Arial" panose="020B0604020202020204" pitchFamily="34" charset="0"/>
              </a:rPr>
              <a:t>	C. Sử dụng như một chất làm lạnh trong các hệ thống làm lạnh công nghiệp.</a:t>
            </a:r>
          </a:p>
          <a:p>
            <a:pPr algn="l"/>
            <a:r>
              <a:rPr lang="vi-VN" sz="2400" b="0" i="0" dirty="0">
                <a:solidFill>
                  <a:srgbClr val="333333"/>
                </a:solidFill>
                <a:effectLst/>
                <a:latin typeface="Arial" panose="020B0604020202020204" pitchFamily="34" charset="0"/>
                <a:cs typeface="Arial" panose="020B0604020202020204" pitchFamily="34" charset="0"/>
              </a:rPr>
              <a:t>	D. Làm dung môi để hòa tan các hợp chất.</a:t>
            </a:r>
          </a:p>
          <a:p>
            <a:pPr algn="l"/>
            <a:r>
              <a:rPr lang="vi-VN" sz="2400" b="0" i="0" dirty="0">
                <a:solidFill>
                  <a:srgbClr val="333333"/>
                </a:solidFill>
                <a:effectLst/>
                <a:latin typeface="Arial" panose="020B0604020202020204" pitchFamily="34" charset="0"/>
                <a:cs typeface="Arial" panose="020B0604020202020204" pitchFamily="34" charset="0"/>
              </a:rPr>
              <a:t>.</a:t>
            </a:r>
          </a:p>
        </p:txBody>
      </p:sp>
      <p:grpSp>
        <p:nvGrpSpPr>
          <p:cNvPr id="90" name="Group 89">
            <a:extLst>
              <a:ext uri="{FF2B5EF4-FFF2-40B4-BE49-F238E27FC236}">
                <a16:creationId xmlns:a16="http://schemas.microsoft.com/office/drawing/2014/main" id="{2C362BCD-1FA3-C1CD-3586-C504A18C9AB5}"/>
              </a:ext>
            </a:extLst>
          </p:cNvPr>
          <p:cNvGrpSpPr/>
          <p:nvPr/>
        </p:nvGrpSpPr>
        <p:grpSpPr>
          <a:xfrm>
            <a:off x="4668157" y="5054489"/>
            <a:ext cx="4991355" cy="875521"/>
            <a:chOff x="897719" y="3816982"/>
            <a:chExt cx="5987798" cy="875521"/>
          </a:xfrm>
        </p:grpSpPr>
        <p:pic>
          <p:nvPicPr>
            <p:cNvPr id="23" name="Picture 22">
              <a:extLst>
                <a:ext uri="{FF2B5EF4-FFF2-40B4-BE49-F238E27FC236}">
                  <a16:creationId xmlns:a16="http://schemas.microsoft.com/office/drawing/2014/main" id="{7696BCEF-6BCF-5EC7-838E-686E8F7C0941}"/>
                </a:ext>
              </a:extLst>
            </p:cNvPr>
            <p:cNvPicPr>
              <a:picLocks noChangeAspect="1"/>
            </p:cNvPicPr>
            <p:nvPr/>
          </p:nvPicPr>
          <p:blipFill>
            <a:blip r:embed="rId3">
              <a:lum bright="100000" contrast="-70000"/>
            </a:blip>
            <a:stretch>
              <a:fillRect/>
            </a:stretch>
          </p:blipFill>
          <p:spPr>
            <a:xfrm>
              <a:off x="897719" y="3816982"/>
              <a:ext cx="1016836" cy="875521"/>
            </a:xfrm>
            <a:prstGeom prst="rect">
              <a:avLst/>
            </a:prstGeom>
          </p:spPr>
        </p:pic>
        <p:sp>
          <p:nvSpPr>
            <p:cNvPr id="87" name="TextBox 86">
              <a:extLst>
                <a:ext uri="{FF2B5EF4-FFF2-40B4-BE49-F238E27FC236}">
                  <a16:creationId xmlns:a16="http://schemas.microsoft.com/office/drawing/2014/main" id="{00D4C638-2058-C520-9E35-223F02B11E01}"/>
                </a:ext>
              </a:extLst>
            </p:cNvPr>
            <p:cNvSpPr txBox="1"/>
            <p:nvPr/>
          </p:nvSpPr>
          <p:spPr>
            <a:xfrm>
              <a:off x="1914553" y="4017786"/>
              <a:ext cx="4970964" cy="473912"/>
            </a:xfrm>
            <a:prstGeom prst="rect">
              <a:avLst/>
            </a:prstGeom>
            <a:noFill/>
          </p:spPr>
          <p:txBody>
            <a:bodyPr wrap="square" rtlCol="0">
              <a:spAutoFit/>
            </a:bodyPr>
            <a:lstStyle/>
            <a:p>
              <a:pPr>
                <a:lnSpc>
                  <a:spcPct val="125000"/>
                </a:lnSpc>
              </a:pPr>
              <a:r>
                <a:rPr lang="vi-VN" sz="2200" dirty="0">
                  <a:solidFill>
                    <a:schemeClr val="bg1"/>
                  </a:solidFill>
                </a:rPr>
                <a:t>Đáp án: </a:t>
              </a:r>
              <a:r>
                <a:rPr lang="en-US" sz="2200" dirty="0">
                  <a:solidFill>
                    <a:schemeClr val="bg1"/>
                  </a:solidFill>
                  <a:latin typeface="Arial" panose="020B0604020202020204" pitchFamily="34" charset="0"/>
                  <a:cs typeface="Arial" panose="020B0604020202020204" pitchFamily="34" charset="0"/>
                </a:rPr>
                <a:t>A</a:t>
              </a:r>
            </a:p>
          </p:txBody>
        </p:sp>
      </p:grpSp>
    </p:spTree>
    <p:extLst>
      <p:ext uri="{BB962C8B-B14F-4D97-AF65-F5344CB8AC3E}">
        <p14:creationId xmlns:p14="http://schemas.microsoft.com/office/powerpoint/2010/main" val="3323801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A0E2C3-EB2B-7C86-2C8E-B18ECB5DE92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766" b="766"/>
          <a:stretch/>
        </p:blipFill>
        <p:spPr>
          <a:xfrm>
            <a:off x="1083" y="0"/>
            <a:ext cx="12189833" cy="6858000"/>
          </a:xfrm>
          <a:prstGeom prst="rect">
            <a:avLst/>
          </a:prstGeom>
        </p:spPr>
      </p:pic>
      <p:grpSp>
        <p:nvGrpSpPr>
          <p:cNvPr id="5" name="Group 4">
            <a:extLst>
              <a:ext uri="{FF2B5EF4-FFF2-40B4-BE49-F238E27FC236}">
                <a16:creationId xmlns:a16="http://schemas.microsoft.com/office/drawing/2014/main" id="{DFC126A5-4D8E-07D3-CDF2-30286AE6B091}"/>
              </a:ext>
            </a:extLst>
          </p:cNvPr>
          <p:cNvGrpSpPr/>
          <p:nvPr/>
        </p:nvGrpSpPr>
        <p:grpSpPr>
          <a:xfrm>
            <a:off x="1919335" y="1834117"/>
            <a:ext cx="8353330" cy="3189766"/>
            <a:chOff x="1919335" y="2018924"/>
            <a:chExt cx="8353330" cy="3189766"/>
          </a:xfrm>
        </p:grpSpPr>
        <p:sp>
          <p:nvSpPr>
            <p:cNvPr id="2" name="Rectangle: Rounded Corners 1">
              <a:extLst>
                <a:ext uri="{FF2B5EF4-FFF2-40B4-BE49-F238E27FC236}">
                  <a16:creationId xmlns:a16="http://schemas.microsoft.com/office/drawing/2014/main" id="{D93EA86B-E21D-746E-4E03-DDB89A01667F}"/>
                </a:ext>
              </a:extLst>
            </p:cNvPr>
            <p:cNvSpPr/>
            <p:nvPr/>
          </p:nvSpPr>
          <p:spPr>
            <a:xfrm>
              <a:off x="1919335" y="2018924"/>
              <a:ext cx="8353330" cy="318976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annel URL">
              <a:extLst>
                <a:ext uri="{FF2B5EF4-FFF2-40B4-BE49-F238E27FC236}">
                  <a16:creationId xmlns:a16="http://schemas.microsoft.com/office/drawing/2014/main" id="{AD8B2469-DDB8-0880-7189-8F87AF19C7FF}"/>
                </a:ext>
              </a:extLst>
            </p:cNvPr>
            <p:cNvSpPr txBox="1"/>
            <p:nvPr/>
          </p:nvSpPr>
          <p:spPr>
            <a:xfrm>
              <a:off x="2163778" y="2278794"/>
              <a:ext cx="7864444" cy="267002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4800" b="1">
                  <a:solidFill>
                    <a:schemeClr val="bg2">
                      <a:lumMod val="25000"/>
                    </a:schemeClr>
                  </a:solidFill>
                  <a:latin typeface="Arial" panose="020B0604020202020204" pitchFamily="34" charset="0"/>
                  <a:ea typeface="Tahoma" panose="020B0604030504040204" pitchFamily="34" charset="0"/>
                  <a:cs typeface="Arial" panose="020B0604020202020204" pitchFamily="34" charset="0"/>
                </a:rPr>
                <a:t>CẢM ƠN </a:t>
              </a:r>
              <a:endParaRPr lang="en-US" sz="4800" b="1" smtClean="0">
                <a:solidFill>
                  <a:schemeClr val="bg2">
                    <a:lumMod val="25000"/>
                  </a:schemeClr>
                </a:solidFill>
                <a:latin typeface="Arial" panose="020B0604020202020204" pitchFamily="34" charset="0"/>
                <a:ea typeface="Tahoma" panose="020B0604030504040204" pitchFamily="34" charset="0"/>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800" b="1" i="0" u="none" strike="noStrike" kern="1200" cap="none" spc="0" normalizeH="0" baseline="0" noProof="0" smtClean="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rPr>
                <a:t>CÁC </a:t>
              </a:r>
              <a:r>
                <a:rPr kumimoji="0" lang="en-US" sz="4800" b="1" i="0" u="none" strike="noStrike" kern="1200" cap="none" spc="0" normalizeH="0" baseline="0" noProof="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rPr>
                <a:t>EM HỌC SINH</a:t>
              </a:r>
              <a:br>
                <a:rPr kumimoji="0" lang="en-US" sz="4800" b="1" i="0" u="none" strike="noStrike" kern="1200" cap="none" spc="0" normalizeH="0" baseline="0" noProof="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rPr>
              </a:br>
              <a:r>
                <a:rPr kumimoji="0" lang="en-US" sz="4800" b="1" i="0" u="none" strike="noStrike" kern="1200" cap="none" spc="0" normalizeH="0" baseline="0" noProof="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rPr>
                <a:t>ĐÃ CHÚ Ý LẮNG NGHE</a:t>
              </a:r>
              <a:endParaRPr kumimoji="0" lang="vi-VN" sz="4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6313547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18">
            <a:extLst>
              <a:ext uri="{FF2B5EF4-FFF2-40B4-BE49-F238E27FC236}">
                <a16:creationId xmlns:a16="http://schemas.microsoft.com/office/drawing/2014/main" id="{B26B45E6-982C-B8D3-86A8-90BB1785EC67}"/>
              </a:ext>
            </a:extLst>
          </p:cNvPr>
          <p:cNvGrpSpPr/>
          <p:nvPr/>
        </p:nvGrpSpPr>
        <p:grpSpPr>
          <a:xfrm rot="12990985">
            <a:off x="-64014" y="-877297"/>
            <a:ext cx="2267893" cy="1830518"/>
            <a:chOff x="1821878" y="2257804"/>
            <a:chExt cx="2202275" cy="1777555"/>
          </a:xfrm>
          <a:noFill/>
        </p:grpSpPr>
        <p:sp>
          <p:nvSpPr>
            <p:cNvPr id="91" name="Freeform: Shape 90">
              <a:extLst>
                <a:ext uri="{FF2B5EF4-FFF2-40B4-BE49-F238E27FC236}">
                  <a16:creationId xmlns:a16="http://schemas.microsoft.com/office/drawing/2014/main" id="{5E70E1E6-31A9-E0A5-DDA5-83AB6A6C326B}"/>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8FFEC4C-99AE-CE00-B6EA-195744C14DDF}"/>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6F4ACD-A0EF-407C-B16A-DA0EF4BCF040}"/>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94" name="Graphic 18">
            <a:extLst>
              <a:ext uri="{FF2B5EF4-FFF2-40B4-BE49-F238E27FC236}">
                <a16:creationId xmlns:a16="http://schemas.microsoft.com/office/drawing/2014/main" id="{F4D263B1-65F9-E346-64DC-B5390BAD1502}"/>
              </a:ext>
            </a:extLst>
          </p:cNvPr>
          <p:cNvGrpSpPr/>
          <p:nvPr/>
        </p:nvGrpSpPr>
        <p:grpSpPr>
          <a:xfrm rot="11280797">
            <a:off x="9903239" y="-935580"/>
            <a:ext cx="2267893" cy="1830518"/>
            <a:chOff x="1821878" y="2257804"/>
            <a:chExt cx="2202275" cy="1777555"/>
          </a:xfrm>
          <a:noFill/>
        </p:grpSpPr>
        <p:sp>
          <p:nvSpPr>
            <p:cNvPr id="95" name="Freeform: Shape 94">
              <a:extLst>
                <a:ext uri="{FF2B5EF4-FFF2-40B4-BE49-F238E27FC236}">
                  <a16:creationId xmlns:a16="http://schemas.microsoft.com/office/drawing/2014/main" id="{0A48662D-34C5-E963-833C-DA296236ABC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0" name="Freeform: Shape 10239">
              <a:extLst>
                <a:ext uri="{FF2B5EF4-FFF2-40B4-BE49-F238E27FC236}">
                  <a16:creationId xmlns:a16="http://schemas.microsoft.com/office/drawing/2014/main" id="{1A2E384A-51D3-C70A-30C2-D23E3523B68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1" name="Freeform: Shape 10240">
              <a:extLst>
                <a:ext uri="{FF2B5EF4-FFF2-40B4-BE49-F238E27FC236}">
                  <a16:creationId xmlns:a16="http://schemas.microsoft.com/office/drawing/2014/main" id="{01E49612-1D84-497E-0F62-FDB6F2D1BEAD}"/>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0243" name="Graphic 10242">
            <a:extLst>
              <a:ext uri="{FF2B5EF4-FFF2-40B4-BE49-F238E27FC236}">
                <a16:creationId xmlns:a16="http://schemas.microsoft.com/office/drawing/2014/main" id="{ACA8FA0F-8877-30A1-1CC5-A5925E65A303}"/>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flipV="1">
            <a:off x="0" y="4953000"/>
            <a:ext cx="4419600" cy="1905000"/>
          </a:xfrm>
          <a:prstGeom prst="rect">
            <a:avLst/>
          </a:prstGeom>
        </p:spPr>
      </p:pic>
      <p:pic>
        <p:nvPicPr>
          <p:cNvPr id="10244" name="Graphic 10243">
            <a:extLst>
              <a:ext uri="{FF2B5EF4-FFF2-40B4-BE49-F238E27FC236}">
                <a16:creationId xmlns:a16="http://schemas.microsoft.com/office/drawing/2014/main" id="{5FA29317-70EC-089A-D450-3E9353A6B230}"/>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9833737" y="141518"/>
            <a:ext cx="642360" cy="650962"/>
          </a:xfrm>
          <a:prstGeom prst="rect">
            <a:avLst/>
          </a:prstGeom>
        </p:spPr>
      </p:pic>
      <p:pic>
        <p:nvPicPr>
          <p:cNvPr id="10245" name="Graphic 10244">
            <a:extLst>
              <a:ext uri="{FF2B5EF4-FFF2-40B4-BE49-F238E27FC236}">
                <a16:creationId xmlns:a16="http://schemas.microsoft.com/office/drawing/2014/main" id="{405FF725-515D-1F03-47E5-6CF5C8BC96AD}"/>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712967" y="141518"/>
            <a:ext cx="642360" cy="650962"/>
          </a:xfrm>
          <a:prstGeom prst="rect">
            <a:avLst/>
          </a:prstGeom>
        </p:spPr>
      </p:pic>
      <p:pic>
        <p:nvPicPr>
          <p:cNvPr id="10246" name="Graphic 10245">
            <a:extLst>
              <a:ext uri="{FF2B5EF4-FFF2-40B4-BE49-F238E27FC236}">
                <a16:creationId xmlns:a16="http://schemas.microsoft.com/office/drawing/2014/main" id="{16B313B2-FA4B-4D85-800B-9C857FB17A7C}"/>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6781800" y="4248150"/>
            <a:ext cx="5410200" cy="2609850"/>
          </a:xfrm>
          <a:prstGeom prst="rect">
            <a:avLst/>
          </a:prstGeom>
        </p:spPr>
      </p:pic>
      <p:grpSp>
        <p:nvGrpSpPr>
          <p:cNvPr id="10247" name="Graphic 18">
            <a:extLst>
              <a:ext uri="{FF2B5EF4-FFF2-40B4-BE49-F238E27FC236}">
                <a16:creationId xmlns:a16="http://schemas.microsoft.com/office/drawing/2014/main" id="{D43B3F60-1B57-FB4A-A350-B3582C4F2AE9}"/>
              </a:ext>
            </a:extLst>
          </p:cNvPr>
          <p:cNvGrpSpPr/>
          <p:nvPr/>
        </p:nvGrpSpPr>
        <p:grpSpPr>
          <a:xfrm rot="2187709">
            <a:off x="10661115" y="5981778"/>
            <a:ext cx="1727244" cy="1394136"/>
            <a:chOff x="1821878" y="2257804"/>
            <a:chExt cx="2202275" cy="1777555"/>
          </a:xfrm>
          <a:noFill/>
        </p:grpSpPr>
        <p:sp>
          <p:nvSpPr>
            <p:cNvPr id="10248" name="Freeform: Shape 10247">
              <a:extLst>
                <a:ext uri="{FF2B5EF4-FFF2-40B4-BE49-F238E27FC236}">
                  <a16:creationId xmlns:a16="http://schemas.microsoft.com/office/drawing/2014/main" id="{2C557897-B55A-524C-ECE1-DD487733EF1C}"/>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49" name="Freeform: Shape 10248">
              <a:extLst>
                <a:ext uri="{FF2B5EF4-FFF2-40B4-BE49-F238E27FC236}">
                  <a16:creationId xmlns:a16="http://schemas.microsoft.com/office/drawing/2014/main" id="{FCDA9D43-FA3E-8CA3-391C-F6FF96A1DBC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0" name="Freeform: Shape 10249">
              <a:extLst>
                <a:ext uri="{FF2B5EF4-FFF2-40B4-BE49-F238E27FC236}">
                  <a16:creationId xmlns:a16="http://schemas.microsoft.com/office/drawing/2014/main" id="{B43C0CAC-AE7C-9922-1688-4A18EA9B3834}"/>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10251" name="Graphic 18">
            <a:extLst>
              <a:ext uri="{FF2B5EF4-FFF2-40B4-BE49-F238E27FC236}">
                <a16:creationId xmlns:a16="http://schemas.microsoft.com/office/drawing/2014/main" id="{E1B9992B-F59A-0676-A395-AE2820B90229}"/>
              </a:ext>
            </a:extLst>
          </p:cNvPr>
          <p:cNvGrpSpPr/>
          <p:nvPr/>
        </p:nvGrpSpPr>
        <p:grpSpPr>
          <a:xfrm rot="1262188">
            <a:off x="-210085" y="5981778"/>
            <a:ext cx="1727244" cy="1394136"/>
            <a:chOff x="1821878" y="2257804"/>
            <a:chExt cx="2202275" cy="1777555"/>
          </a:xfrm>
          <a:noFill/>
        </p:grpSpPr>
        <p:sp>
          <p:nvSpPr>
            <p:cNvPr id="10252" name="Freeform: Shape 10251">
              <a:extLst>
                <a:ext uri="{FF2B5EF4-FFF2-40B4-BE49-F238E27FC236}">
                  <a16:creationId xmlns:a16="http://schemas.microsoft.com/office/drawing/2014/main" id="{E91C11E6-026C-05EF-DFC9-96A69AF50DC6}"/>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3" name="Freeform: Shape 10252">
              <a:extLst>
                <a:ext uri="{FF2B5EF4-FFF2-40B4-BE49-F238E27FC236}">
                  <a16:creationId xmlns:a16="http://schemas.microsoft.com/office/drawing/2014/main" id="{FC32ACCB-51B5-E5EE-F4A1-EAD7E2229FE2}"/>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10254" name="Freeform: Shape 10253">
              <a:extLst>
                <a:ext uri="{FF2B5EF4-FFF2-40B4-BE49-F238E27FC236}">
                  <a16:creationId xmlns:a16="http://schemas.microsoft.com/office/drawing/2014/main" id="{BF487FB6-F3CB-1A65-1DF8-2B10DDBF01FF}"/>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2075" name="Group 2074">
            <a:extLst>
              <a:ext uri="{FF2B5EF4-FFF2-40B4-BE49-F238E27FC236}">
                <a16:creationId xmlns:a16="http://schemas.microsoft.com/office/drawing/2014/main" id="{9BBA25B1-8D54-C4AB-2FA3-A83D2E6D2C23}"/>
              </a:ext>
            </a:extLst>
          </p:cNvPr>
          <p:cNvGrpSpPr/>
          <p:nvPr/>
        </p:nvGrpSpPr>
        <p:grpSpPr>
          <a:xfrm>
            <a:off x="734296" y="1345347"/>
            <a:ext cx="10533262" cy="1234891"/>
            <a:chOff x="2328401" y="2802955"/>
            <a:chExt cx="7535198" cy="1234891"/>
          </a:xfrm>
        </p:grpSpPr>
        <p:sp>
          <p:nvSpPr>
            <p:cNvPr id="2055" name="Rectangle: Rounded Corners 2054">
              <a:extLst>
                <a:ext uri="{FF2B5EF4-FFF2-40B4-BE49-F238E27FC236}">
                  <a16:creationId xmlns:a16="http://schemas.microsoft.com/office/drawing/2014/main" id="{0D9079F7-41E5-7662-8A0D-3FE310A85CB2}"/>
                </a:ext>
              </a:extLst>
            </p:cNvPr>
            <p:cNvSpPr/>
            <p:nvPr/>
          </p:nvSpPr>
          <p:spPr>
            <a:xfrm>
              <a:off x="2408222" y="2802955"/>
              <a:ext cx="7375556" cy="1234891"/>
            </a:xfrm>
            <a:prstGeom prst="roundRect">
              <a:avLst>
                <a:gd name="adj" fmla="val 21541"/>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TextBox 2070">
              <a:extLst>
                <a:ext uri="{FF2B5EF4-FFF2-40B4-BE49-F238E27FC236}">
                  <a16:creationId xmlns:a16="http://schemas.microsoft.com/office/drawing/2014/main" id="{3E26BF09-BC1B-ADFA-90B9-B0CEB90041A1}"/>
                </a:ext>
              </a:extLst>
            </p:cNvPr>
            <p:cNvSpPr txBox="1"/>
            <p:nvPr/>
          </p:nvSpPr>
          <p:spPr>
            <a:xfrm>
              <a:off x="2328401" y="2928881"/>
              <a:ext cx="7535198" cy="970266"/>
            </a:xfrm>
            <a:prstGeom prst="rect">
              <a:avLst/>
            </a:prstGeom>
            <a:noFill/>
          </p:spPr>
          <p:txBody>
            <a:bodyPr wrap="square" rtlCol="0">
              <a:spAutoFit/>
            </a:bodyPr>
            <a:lstStyle/>
            <a:p>
              <a:pPr algn="ctr">
                <a:lnSpc>
                  <a:spcPct val="125000"/>
                </a:lnSpc>
              </a:pPr>
              <a:r>
                <a:rPr lang="vi-VN" sz="2400" b="1" dirty="0">
                  <a:latin typeface="Arial" panose="020B0604020202020204" pitchFamily="34" charset="0"/>
                  <a:cs typeface="Arial" panose="020B0604020202020204" pitchFamily="34" charset="0"/>
                </a:rPr>
                <a:t>Quan sát hình </a:t>
              </a:r>
              <a:r>
                <a:rPr lang="en-US" sz="2400" b="1" dirty="0" err="1">
                  <a:latin typeface="Arial" panose="020B0604020202020204" pitchFamily="34" charset="0"/>
                  <a:cs typeface="Arial" panose="020B0604020202020204" pitchFamily="34" charset="0"/>
                </a:rPr>
                <a:t>sau</a:t>
              </a:r>
              <a:r>
                <a:rPr lang="vi-VN" sz="2400" b="1" dirty="0">
                  <a:latin typeface="Arial" panose="020B0604020202020204" pitchFamily="34" charset="0"/>
                  <a:cs typeface="Arial" panose="020B0604020202020204" pitchFamily="34" charset="0"/>
                </a:rPr>
                <a:t>, mô tả cấu tạo của phân tử Ammonia. Dự đoán tính tan (trong nước) và tính oxi hóa - khử của ammonia. Giải thích</a:t>
              </a:r>
            </a:p>
          </p:txBody>
        </p:sp>
      </p:grpSp>
      <p:sp>
        <p:nvSpPr>
          <p:cNvPr id="2079" name="Hexagon 2078">
            <a:extLst>
              <a:ext uri="{FF2B5EF4-FFF2-40B4-BE49-F238E27FC236}">
                <a16:creationId xmlns:a16="http://schemas.microsoft.com/office/drawing/2014/main" id="{F2F4893E-6D13-9469-C175-24014DCA43F2}"/>
              </a:ext>
            </a:extLst>
          </p:cNvPr>
          <p:cNvSpPr/>
          <p:nvPr/>
        </p:nvSpPr>
        <p:spPr>
          <a:xfrm>
            <a:off x="5170999" y="4619928"/>
            <a:ext cx="1716480" cy="561016"/>
          </a:xfrm>
          <a:prstGeom prst="hexagon">
            <a:avLst/>
          </a:prstGeom>
          <a:solidFill>
            <a:schemeClr val="tx2">
              <a:lumMod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b="1" dirty="0">
                <a:solidFill>
                  <a:srgbClr val="FFFF00"/>
                </a:solidFill>
              </a:rPr>
              <a:t>TRẢ LỜI</a:t>
            </a:r>
          </a:p>
        </p:txBody>
      </p:sp>
      <p:grpSp>
        <p:nvGrpSpPr>
          <p:cNvPr id="73" name="Group 72">
            <a:extLst>
              <a:ext uri="{FF2B5EF4-FFF2-40B4-BE49-F238E27FC236}">
                <a16:creationId xmlns:a16="http://schemas.microsoft.com/office/drawing/2014/main" id="{22269244-7570-8822-82E3-389B06699596}"/>
              </a:ext>
            </a:extLst>
          </p:cNvPr>
          <p:cNvGrpSpPr/>
          <p:nvPr/>
        </p:nvGrpSpPr>
        <p:grpSpPr>
          <a:xfrm>
            <a:off x="1200854" y="5272235"/>
            <a:ext cx="9834526" cy="1437445"/>
            <a:chOff x="1144083" y="3664446"/>
            <a:chExt cx="9232225" cy="1437445"/>
          </a:xfrm>
        </p:grpSpPr>
        <p:pic>
          <p:nvPicPr>
            <p:cNvPr id="67" name="Picture 66">
              <a:extLst>
                <a:ext uri="{FF2B5EF4-FFF2-40B4-BE49-F238E27FC236}">
                  <a16:creationId xmlns:a16="http://schemas.microsoft.com/office/drawing/2014/main" id="{433572B4-9AF1-1524-FB57-82BB5B67692B}"/>
                </a:ext>
              </a:extLst>
            </p:cNvPr>
            <p:cNvPicPr>
              <a:picLocks noChangeAspect="1"/>
            </p:cNvPicPr>
            <p:nvPr/>
          </p:nvPicPr>
          <p:blipFill>
            <a:blip r:embed="rId16">
              <a:duotone>
                <a:schemeClr val="accent1">
                  <a:shade val="45000"/>
                  <a:satMod val="135000"/>
                </a:schemeClr>
                <a:prstClr val="white"/>
              </a:duotone>
            </a:blip>
            <a:stretch>
              <a:fillRect/>
            </a:stretch>
          </p:blipFill>
          <p:spPr>
            <a:xfrm>
              <a:off x="1144083" y="3740438"/>
              <a:ext cx="875521" cy="875521"/>
            </a:xfrm>
            <a:prstGeom prst="rect">
              <a:avLst/>
            </a:prstGeom>
          </p:spPr>
        </p:pic>
        <p:sp>
          <p:nvSpPr>
            <p:cNvPr id="69" name="TextBox 68">
              <a:extLst>
                <a:ext uri="{FF2B5EF4-FFF2-40B4-BE49-F238E27FC236}">
                  <a16:creationId xmlns:a16="http://schemas.microsoft.com/office/drawing/2014/main" id="{C7750CAE-0AE3-921B-A6F2-54DE0AB977DC}"/>
                </a:ext>
              </a:extLst>
            </p:cNvPr>
            <p:cNvSpPr txBox="1"/>
            <p:nvPr/>
          </p:nvSpPr>
          <p:spPr>
            <a:xfrm>
              <a:off x="1942051" y="3664446"/>
              <a:ext cx="8434257" cy="1437445"/>
            </a:xfrm>
            <a:prstGeom prst="rect">
              <a:avLst/>
            </a:prstGeom>
            <a:noFill/>
          </p:spPr>
          <p:txBody>
            <a:bodyPr wrap="square" rtlCol="0">
              <a:spAutoFit/>
            </a:bodyPr>
            <a:lstStyle/>
            <a:p>
              <a:pPr>
                <a:lnSpc>
                  <a:spcPct val="125000"/>
                </a:lnSpc>
              </a:pPr>
              <a:r>
                <a:rPr lang="vi-VN" sz="2400" b="0" i="0" dirty="0">
                  <a:solidFill>
                    <a:srgbClr val="333333"/>
                  </a:solidFill>
                  <a:effectLst/>
                </a:rPr>
                <a:t>Phân tử NH</a:t>
              </a:r>
              <a:r>
                <a:rPr lang="vi-VN" sz="2400" b="0" i="0" baseline="-25000" dirty="0">
                  <a:solidFill>
                    <a:srgbClr val="333333"/>
                  </a:solidFill>
                  <a:effectLst/>
                </a:rPr>
                <a:t>3</a:t>
              </a:r>
              <a:r>
                <a:rPr lang="vi-VN" sz="2400" b="0" i="0" dirty="0">
                  <a:solidFill>
                    <a:srgbClr val="333333"/>
                  </a:solidFill>
                  <a:effectLst/>
                </a:rPr>
                <a:t> phân cực mạnh và tạo được liên kết hydrogen với nước do đó có thể dự đoán NH3 dễ tan trong nước (dung môi phân cực)</a:t>
              </a:r>
              <a:endParaRPr lang="vi-VN" sz="2200" dirty="0">
                <a:cs typeface="Arial" panose="020B0604020202020204" pitchFamily="34" charset="0"/>
              </a:endParaRPr>
            </a:p>
          </p:txBody>
        </p:sp>
      </p:grpSp>
      <p:grpSp>
        <p:nvGrpSpPr>
          <p:cNvPr id="3" name="Group 2">
            <a:extLst>
              <a:ext uri="{FF2B5EF4-FFF2-40B4-BE49-F238E27FC236}">
                <a16:creationId xmlns:a16="http://schemas.microsoft.com/office/drawing/2014/main" id="{AC60BA3A-A71B-61F1-D3CE-F5971374E381}"/>
              </a:ext>
            </a:extLst>
          </p:cNvPr>
          <p:cNvGrpSpPr/>
          <p:nvPr/>
        </p:nvGrpSpPr>
        <p:grpSpPr>
          <a:xfrm>
            <a:off x="624072" y="259480"/>
            <a:ext cx="4696284" cy="979382"/>
            <a:chOff x="624072" y="259480"/>
            <a:chExt cx="4696284" cy="979382"/>
          </a:xfrm>
        </p:grpSpPr>
        <p:sp>
          <p:nvSpPr>
            <p:cNvPr id="2072" name="Rectangle: Rounded Corners 2071">
              <a:extLst>
                <a:ext uri="{FF2B5EF4-FFF2-40B4-BE49-F238E27FC236}">
                  <a16:creationId xmlns:a16="http://schemas.microsoft.com/office/drawing/2014/main" id="{2C824EEC-83F3-37BD-CAD2-A67357FCAA96}"/>
                </a:ext>
              </a:extLst>
            </p:cNvPr>
            <p:cNvSpPr/>
            <p:nvPr/>
          </p:nvSpPr>
          <p:spPr>
            <a:xfrm>
              <a:off x="1088312" y="389709"/>
              <a:ext cx="4232044" cy="71892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a:extLst>
                <a:ext uri="{FF2B5EF4-FFF2-40B4-BE49-F238E27FC236}">
                  <a16:creationId xmlns:a16="http://schemas.microsoft.com/office/drawing/2014/main" id="{2E4C4E6A-B6CA-8DC0-A212-723A78C18926}"/>
                </a:ext>
              </a:extLst>
            </p:cNvPr>
            <p:cNvSpPr/>
            <p:nvPr/>
          </p:nvSpPr>
          <p:spPr>
            <a:xfrm>
              <a:off x="624072" y="259480"/>
              <a:ext cx="979382" cy="979382"/>
            </a:xfrm>
            <a:prstGeom prst="ellips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TextBox 2072">
              <a:extLst>
                <a:ext uri="{FF2B5EF4-FFF2-40B4-BE49-F238E27FC236}">
                  <a16:creationId xmlns:a16="http://schemas.microsoft.com/office/drawing/2014/main" id="{D06FE7A4-8090-F1A9-810E-53D1F89E3FB7}"/>
                </a:ext>
              </a:extLst>
            </p:cNvPr>
            <p:cNvSpPr txBox="1"/>
            <p:nvPr/>
          </p:nvSpPr>
          <p:spPr>
            <a:xfrm>
              <a:off x="1652032" y="509786"/>
              <a:ext cx="3668324" cy="523220"/>
            </a:xfrm>
            <a:prstGeom prst="rect">
              <a:avLst/>
            </a:prstGeom>
            <a:noFill/>
          </p:spPr>
          <p:txBody>
            <a:bodyPr wrap="square" rtlCol="0">
              <a:spAutoFit/>
            </a:bodyPr>
            <a:lstStyle/>
            <a:p>
              <a:r>
                <a:rPr lang="en-US" sz="2800" b="1" dirty="0">
                  <a:solidFill>
                    <a:schemeClr val="bg1"/>
                  </a:solidFill>
                </a:rPr>
                <a:t>CÂU HỎI THẢO LUẬN 1</a:t>
              </a:r>
            </a:p>
          </p:txBody>
        </p:sp>
        <p:pic>
          <p:nvPicPr>
            <p:cNvPr id="10242" name="Picture 2" descr="Discussion - Free user icons">
              <a:extLst>
                <a:ext uri="{FF2B5EF4-FFF2-40B4-BE49-F238E27FC236}">
                  <a16:creationId xmlns:a16="http://schemas.microsoft.com/office/drawing/2014/main" id="{BF60738E-FF89-39C2-8257-F3F54B28E7C9}"/>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789229" y="424160"/>
              <a:ext cx="606622" cy="6066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0" name="Group 89">
            <a:extLst>
              <a:ext uri="{FF2B5EF4-FFF2-40B4-BE49-F238E27FC236}">
                <a16:creationId xmlns:a16="http://schemas.microsoft.com/office/drawing/2014/main" id="{1FCF7F16-EFB3-2316-F909-27B1E1C5198C}"/>
              </a:ext>
            </a:extLst>
          </p:cNvPr>
          <p:cNvGrpSpPr/>
          <p:nvPr/>
        </p:nvGrpSpPr>
        <p:grpSpPr>
          <a:xfrm>
            <a:off x="2923970" y="2702322"/>
            <a:ext cx="6291875" cy="1743969"/>
            <a:chOff x="518862" y="2765261"/>
            <a:chExt cx="11112205" cy="3080058"/>
          </a:xfrm>
        </p:grpSpPr>
        <p:grpSp>
          <p:nvGrpSpPr>
            <p:cNvPr id="2048" name="Group 2047">
              <a:extLst>
                <a:ext uri="{FF2B5EF4-FFF2-40B4-BE49-F238E27FC236}">
                  <a16:creationId xmlns:a16="http://schemas.microsoft.com/office/drawing/2014/main" id="{3F6D290B-D26B-734D-EDED-7C7EAF53215A}"/>
                </a:ext>
              </a:extLst>
            </p:cNvPr>
            <p:cNvGrpSpPr/>
            <p:nvPr/>
          </p:nvGrpSpPr>
          <p:grpSpPr>
            <a:xfrm>
              <a:off x="518862" y="2768634"/>
              <a:ext cx="3174786" cy="2241109"/>
              <a:chOff x="1656295" y="2475670"/>
              <a:chExt cx="3174786" cy="2241109"/>
            </a:xfrm>
          </p:grpSpPr>
          <p:sp>
            <p:nvSpPr>
              <p:cNvPr id="2049" name="Rectangle 2048">
                <a:extLst>
                  <a:ext uri="{FF2B5EF4-FFF2-40B4-BE49-F238E27FC236}">
                    <a16:creationId xmlns:a16="http://schemas.microsoft.com/office/drawing/2014/main" id="{EF8E716A-AD00-C69C-7DC6-A058AD777A98}"/>
                  </a:ext>
                </a:extLst>
              </p:cNvPr>
              <p:cNvSpPr/>
              <p:nvPr/>
            </p:nvSpPr>
            <p:spPr>
              <a:xfrm>
                <a:off x="1656295" y="2475670"/>
                <a:ext cx="3174786" cy="2241109"/>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0" name="Group 2049">
                <a:extLst>
                  <a:ext uri="{FF2B5EF4-FFF2-40B4-BE49-F238E27FC236}">
                    <a16:creationId xmlns:a16="http://schemas.microsoft.com/office/drawing/2014/main" id="{3D814B1A-E8D1-8974-774E-B9402D0B4C1E}"/>
                  </a:ext>
                </a:extLst>
              </p:cNvPr>
              <p:cNvGrpSpPr/>
              <p:nvPr/>
            </p:nvGrpSpPr>
            <p:grpSpPr>
              <a:xfrm>
                <a:off x="1992101" y="2718032"/>
                <a:ext cx="2503173" cy="1756384"/>
                <a:chOff x="2487927" y="2586473"/>
                <a:chExt cx="1853814" cy="1300753"/>
              </a:xfrm>
            </p:grpSpPr>
            <p:sp>
              <p:nvSpPr>
                <p:cNvPr id="2051" name="TextBox 2050">
                  <a:extLst>
                    <a:ext uri="{FF2B5EF4-FFF2-40B4-BE49-F238E27FC236}">
                      <a16:creationId xmlns:a16="http://schemas.microsoft.com/office/drawing/2014/main" id="{790E1B3B-A42F-2276-EB3D-4F738CAFFF24}"/>
                    </a:ext>
                  </a:extLst>
                </p:cNvPr>
                <p:cNvSpPr txBox="1">
                  <a:spLocks noChangeAspect="1"/>
                </p:cNvSpPr>
                <p:nvPr>
                  <p:custDataLst>
                    <p:tags r:id="rId5"/>
                  </p:custDataLst>
                </p:nvPr>
              </p:nvSpPr>
              <p:spPr>
                <a:xfrm>
                  <a:off x="2487927" y="2713672"/>
                  <a:ext cx="321599" cy="402273"/>
                </a:xfrm>
                <a:custGeom>
                  <a:avLst/>
                  <a:gdLst/>
                  <a:ahLst/>
                  <a:cxnLst/>
                  <a:rect l="l" t="t" r="r" b="b"/>
                  <a:pathLst>
                    <a:path w="321599" h="402273">
                      <a:moveTo>
                        <a:pt x="0" y="0"/>
                      </a:moveTo>
                      <a:lnTo>
                        <a:pt x="81223" y="0"/>
                      </a:lnTo>
                      <a:lnTo>
                        <a:pt x="81223" y="158330"/>
                      </a:lnTo>
                      <a:lnTo>
                        <a:pt x="240376" y="158330"/>
                      </a:lnTo>
                      <a:lnTo>
                        <a:pt x="240376" y="0"/>
                      </a:lnTo>
                      <a:lnTo>
                        <a:pt x="321599" y="0"/>
                      </a:lnTo>
                      <a:lnTo>
                        <a:pt x="321599" y="402273"/>
                      </a:lnTo>
                      <a:lnTo>
                        <a:pt x="240376" y="402273"/>
                      </a:lnTo>
                      <a:lnTo>
                        <a:pt x="240376"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2052" name="Rectangle 2051">
                  <a:extLst>
                    <a:ext uri="{FF2B5EF4-FFF2-40B4-BE49-F238E27FC236}">
                      <a16:creationId xmlns:a16="http://schemas.microsoft.com/office/drawing/2014/main" id="{095E9995-F264-72B7-19B7-BCABB1F08CE6}"/>
                    </a:ext>
                  </a:extLst>
                </p:cNvPr>
                <p:cNvSpPr/>
                <p:nvPr/>
              </p:nvSpPr>
              <p:spPr>
                <a:xfrm>
                  <a:off x="2924398" y="2894020"/>
                  <a:ext cx="216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TextBox 2052">
                  <a:extLst>
                    <a:ext uri="{FF2B5EF4-FFF2-40B4-BE49-F238E27FC236}">
                      <a16:creationId xmlns:a16="http://schemas.microsoft.com/office/drawing/2014/main" id="{000A985C-BF63-9C64-A291-53AC7F79915A}"/>
                    </a:ext>
                  </a:extLst>
                </p:cNvPr>
                <p:cNvSpPr txBox="1">
                  <a:spLocks noChangeAspect="1"/>
                </p:cNvSpPr>
                <p:nvPr>
                  <p:custDataLst>
                    <p:tags r:id="rId6"/>
                  </p:custDataLst>
                </p:nvPr>
              </p:nvSpPr>
              <p:spPr>
                <a:xfrm>
                  <a:off x="3255270" y="2713672"/>
                  <a:ext cx="319130" cy="402273"/>
                </a:xfrm>
                <a:custGeom>
                  <a:avLst/>
                  <a:gdLst/>
                  <a:ahLst/>
                  <a:cxnLst/>
                  <a:rect l="l" t="t" r="r" b="b"/>
                  <a:pathLst>
                    <a:path w="319130" h="402273">
                      <a:moveTo>
                        <a:pt x="0" y="0"/>
                      </a:moveTo>
                      <a:lnTo>
                        <a:pt x="79028" y="0"/>
                      </a:lnTo>
                      <a:lnTo>
                        <a:pt x="243669" y="268639"/>
                      </a:lnTo>
                      <a:lnTo>
                        <a:pt x="243669" y="0"/>
                      </a:lnTo>
                      <a:lnTo>
                        <a:pt x="319130" y="0"/>
                      </a:lnTo>
                      <a:lnTo>
                        <a:pt x="319130" y="402273"/>
                      </a:lnTo>
                      <a:lnTo>
                        <a:pt x="237632" y="402273"/>
                      </a:lnTo>
                      <a:lnTo>
                        <a:pt x="75461" y="139945"/>
                      </a:lnTo>
                      <a:lnTo>
                        <a:pt x="75461"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4400" b="1"/>
                </a:p>
              </p:txBody>
            </p:sp>
            <p:sp>
              <p:nvSpPr>
                <p:cNvPr id="2054" name="TextBox 2053">
                  <a:extLst>
                    <a:ext uri="{FF2B5EF4-FFF2-40B4-BE49-F238E27FC236}">
                      <a16:creationId xmlns:a16="http://schemas.microsoft.com/office/drawing/2014/main" id="{3D5A2CEA-268B-00AC-35A2-A9FB77FD04D2}"/>
                    </a:ext>
                  </a:extLst>
                </p:cNvPr>
                <p:cNvSpPr txBox="1">
                  <a:spLocks noChangeAspect="1"/>
                </p:cNvSpPr>
                <p:nvPr>
                  <p:custDataLst>
                    <p:tags r:id="rId7"/>
                  </p:custDataLst>
                </p:nvPr>
              </p:nvSpPr>
              <p:spPr>
                <a:xfrm>
                  <a:off x="4020142" y="2713672"/>
                  <a:ext cx="321599" cy="402273"/>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2056" name="Rectangle 2055">
                  <a:extLst>
                    <a:ext uri="{FF2B5EF4-FFF2-40B4-BE49-F238E27FC236}">
                      <a16:creationId xmlns:a16="http://schemas.microsoft.com/office/drawing/2014/main" id="{FB94FEB3-121B-8B73-6B48-3957F13DBBE9}"/>
                    </a:ext>
                  </a:extLst>
                </p:cNvPr>
                <p:cNvSpPr/>
                <p:nvPr/>
              </p:nvSpPr>
              <p:spPr>
                <a:xfrm>
                  <a:off x="3689272" y="2894020"/>
                  <a:ext cx="216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TextBox 2056">
                  <a:extLst>
                    <a:ext uri="{FF2B5EF4-FFF2-40B4-BE49-F238E27FC236}">
                      <a16:creationId xmlns:a16="http://schemas.microsoft.com/office/drawing/2014/main" id="{BCB544CC-7858-2925-6484-D6E08A608396}"/>
                    </a:ext>
                  </a:extLst>
                </p:cNvPr>
                <p:cNvSpPr txBox="1">
                  <a:spLocks noChangeAspect="1"/>
                </p:cNvSpPr>
                <p:nvPr>
                  <p:custDataLst>
                    <p:tags r:id="rId8"/>
                  </p:custDataLst>
                </p:nvPr>
              </p:nvSpPr>
              <p:spPr>
                <a:xfrm>
                  <a:off x="3252801" y="3484953"/>
                  <a:ext cx="321599" cy="402273"/>
                </a:xfrm>
                <a:custGeom>
                  <a:avLst/>
                  <a:gdLst/>
                  <a:ahLst/>
                  <a:cxnLst/>
                  <a:rect l="l" t="t" r="r" b="b"/>
                  <a:pathLst>
                    <a:path w="321599" h="402273">
                      <a:moveTo>
                        <a:pt x="0" y="0"/>
                      </a:moveTo>
                      <a:lnTo>
                        <a:pt x="81223" y="0"/>
                      </a:lnTo>
                      <a:lnTo>
                        <a:pt x="81223" y="158330"/>
                      </a:lnTo>
                      <a:lnTo>
                        <a:pt x="240376" y="158330"/>
                      </a:lnTo>
                      <a:lnTo>
                        <a:pt x="240376" y="0"/>
                      </a:lnTo>
                      <a:lnTo>
                        <a:pt x="321599" y="0"/>
                      </a:lnTo>
                      <a:lnTo>
                        <a:pt x="321599" y="402273"/>
                      </a:lnTo>
                      <a:lnTo>
                        <a:pt x="240376" y="402273"/>
                      </a:lnTo>
                      <a:lnTo>
                        <a:pt x="240376"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2058" name="Rectangle 2057">
                  <a:extLst>
                    <a:ext uri="{FF2B5EF4-FFF2-40B4-BE49-F238E27FC236}">
                      <a16:creationId xmlns:a16="http://schemas.microsoft.com/office/drawing/2014/main" id="{739A647C-7BCB-D646-DA75-8CB7515FD036}"/>
                    </a:ext>
                  </a:extLst>
                </p:cNvPr>
                <p:cNvSpPr/>
                <p:nvPr/>
              </p:nvSpPr>
              <p:spPr>
                <a:xfrm rot="5400000">
                  <a:off x="3306835" y="3282449"/>
                  <a:ext cx="216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9" name="Group 2058">
                  <a:extLst>
                    <a:ext uri="{FF2B5EF4-FFF2-40B4-BE49-F238E27FC236}">
                      <a16:creationId xmlns:a16="http://schemas.microsoft.com/office/drawing/2014/main" id="{D5170A5B-DB28-2BFD-436B-425B24618309}"/>
                    </a:ext>
                  </a:extLst>
                </p:cNvPr>
                <p:cNvGrpSpPr/>
                <p:nvPr/>
              </p:nvGrpSpPr>
              <p:grpSpPr>
                <a:xfrm rot="5400000">
                  <a:off x="3375143" y="2516247"/>
                  <a:ext cx="79385" cy="219837"/>
                  <a:chOff x="2381251" y="3848101"/>
                  <a:chExt cx="61912" cy="171450"/>
                </a:xfrm>
              </p:grpSpPr>
              <p:sp>
                <p:nvSpPr>
                  <p:cNvPr id="2060" name="Oval 2059">
                    <a:extLst>
                      <a:ext uri="{FF2B5EF4-FFF2-40B4-BE49-F238E27FC236}">
                        <a16:creationId xmlns:a16="http://schemas.microsoft.com/office/drawing/2014/main" id="{EB95E5CC-0769-AA81-00C1-E6037EFA616A}"/>
                      </a:ext>
                    </a:extLst>
                  </p:cNvPr>
                  <p:cNvSpPr/>
                  <p:nvPr/>
                </p:nvSpPr>
                <p:spPr>
                  <a:xfrm>
                    <a:off x="2381251" y="3848101"/>
                    <a:ext cx="61912" cy="619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Oval 2060">
                    <a:extLst>
                      <a:ext uri="{FF2B5EF4-FFF2-40B4-BE49-F238E27FC236}">
                        <a16:creationId xmlns:a16="http://schemas.microsoft.com/office/drawing/2014/main" id="{8285373A-5C01-7C06-3BC2-700334C19CA5}"/>
                      </a:ext>
                    </a:extLst>
                  </p:cNvPr>
                  <p:cNvSpPr/>
                  <p:nvPr/>
                </p:nvSpPr>
                <p:spPr>
                  <a:xfrm>
                    <a:off x="2381251" y="3957639"/>
                    <a:ext cx="61912" cy="619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62" name="Group 2061">
              <a:extLst>
                <a:ext uri="{FF2B5EF4-FFF2-40B4-BE49-F238E27FC236}">
                  <a16:creationId xmlns:a16="http://schemas.microsoft.com/office/drawing/2014/main" id="{9F3864AB-4057-3F58-40BA-AC573C4B831B}"/>
                </a:ext>
              </a:extLst>
            </p:cNvPr>
            <p:cNvGrpSpPr/>
            <p:nvPr/>
          </p:nvGrpSpPr>
          <p:grpSpPr>
            <a:xfrm>
              <a:off x="4398243" y="2768634"/>
              <a:ext cx="3264114" cy="2241109"/>
              <a:chOff x="7346736" y="2993829"/>
              <a:chExt cx="3264114" cy="2241109"/>
            </a:xfrm>
          </p:grpSpPr>
          <p:sp>
            <p:nvSpPr>
              <p:cNvPr id="2064" name="Rectangle 2063">
                <a:extLst>
                  <a:ext uri="{FF2B5EF4-FFF2-40B4-BE49-F238E27FC236}">
                    <a16:creationId xmlns:a16="http://schemas.microsoft.com/office/drawing/2014/main" id="{1A9BC346-4746-5ED1-1674-29170448A5D0}"/>
                  </a:ext>
                </a:extLst>
              </p:cNvPr>
              <p:cNvSpPr/>
              <p:nvPr/>
            </p:nvSpPr>
            <p:spPr>
              <a:xfrm>
                <a:off x="7346736" y="2993829"/>
                <a:ext cx="3264114" cy="2241109"/>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5" name="Group 2064">
                <a:extLst>
                  <a:ext uri="{FF2B5EF4-FFF2-40B4-BE49-F238E27FC236}">
                    <a16:creationId xmlns:a16="http://schemas.microsoft.com/office/drawing/2014/main" id="{1A206CB6-F998-6A34-399A-27633E091F46}"/>
                  </a:ext>
                </a:extLst>
              </p:cNvPr>
              <p:cNvGrpSpPr/>
              <p:nvPr/>
            </p:nvGrpSpPr>
            <p:grpSpPr>
              <a:xfrm>
                <a:off x="7647619" y="3180066"/>
                <a:ext cx="2662348" cy="1868634"/>
                <a:chOff x="4484696" y="495120"/>
                <a:chExt cx="4860640" cy="3411559"/>
              </a:xfrm>
            </p:grpSpPr>
            <p:sp>
              <p:nvSpPr>
                <p:cNvPr id="2066" name="TextBox 2065">
                  <a:extLst>
                    <a:ext uri="{FF2B5EF4-FFF2-40B4-BE49-F238E27FC236}">
                      <a16:creationId xmlns:a16="http://schemas.microsoft.com/office/drawing/2014/main" id="{D55FFAC8-A6A9-0903-42BC-975984875C46}"/>
                    </a:ext>
                  </a:extLst>
                </p:cNvPr>
                <p:cNvSpPr txBox="1">
                  <a:spLocks noChangeAspect="1"/>
                </p:cNvSpPr>
                <p:nvPr>
                  <p:custDataLst>
                    <p:tags r:id="rId1"/>
                  </p:custDataLst>
                </p:nvPr>
              </p:nvSpPr>
              <p:spPr>
                <a:xfrm>
                  <a:off x="6649969" y="495120"/>
                  <a:ext cx="430916" cy="543182"/>
                </a:xfrm>
                <a:custGeom>
                  <a:avLst/>
                  <a:gdLst/>
                  <a:ahLst/>
                  <a:cxnLst/>
                  <a:rect l="l" t="t" r="r" b="b"/>
                  <a:pathLst>
                    <a:path w="319130" h="402273">
                      <a:moveTo>
                        <a:pt x="0" y="0"/>
                      </a:moveTo>
                      <a:lnTo>
                        <a:pt x="79028" y="0"/>
                      </a:lnTo>
                      <a:lnTo>
                        <a:pt x="243669" y="268639"/>
                      </a:lnTo>
                      <a:lnTo>
                        <a:pt x="243669" y="0"/>
                      </a:lnTo>
                      <a:lnTo>
                        <a:pt x="319130" y="0"/>
                      </a:lnTo>
                      <a:lnTo>
                        <a:pt x="319130" y="402273"/>
                      </a:lnTo>
                      <a:lnTo>
                        <a:pt x="237632" y="402273"/>
                      </a:lnTo>
                      <a:lnTo>
                        <a:pt x="75461" y="139945"/>
                      </a:lnTo>
                      <a:lnTo>
                        <a:pt x="75461"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4400" b="1"/>
                </a:p>
              </p:txBody>
            </p:sp>
            <p:sp>
              <p:nvSpPr>
                <p:cNvPr id="2067" name="TextBox 2066">
                  <a:extLst>
                    <a:ext uri="{FF2B5EF4-FFF2-40B4-BE49-F238E27FC236}">
                      <a16:creationId xmlns:a16="http://schemas.microsoft.com/office/drawing/2014/main" id="{09F03FA6-B0FC-8095-515A-349DBD3F3D0A}"/>
                    </a:ext>
                  </a:extLst>
                </p:cNvPr>
                <p:cNvSpPr txBox="1">
                  <a:spLocks noChangeAspect="1"/>
                </p:cNvSpPr>
                <p:nvPr>
                  <p:custDataLst>
                    <p:tags r:id="rId2"/>
                  </p:custDataLst>
                </p:nvPr>
              </p:nvSpPr>
              <p:spPr>
                <a:xfrm>
                  <a:off x="7512884" y="3363497"/>
                  <a:ext cx="434250" cy="543182"/>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2068" name="TextBox 2067">
                  <a:extLst>
                    <a:ext uri="{FF2B5EF4-FFF2-40B4-BE49-F238E27FC236}">
                      <a16:creationId xmlns:a16="http://schemas.microsoft.com/office/drawing/2014/main" id="{4DBC6A3E-DFA7-9DEB-C2D8-3E76FF23E3BF}"/>
                    </a:ext>
                  </a:extLst>
                </p:cNvPr>
                <p:cNvSpPr txBox="1">
                  <a:spLocks noChangeAspect="1"/>
                </p:cNvSpPr>
                <p:nvPr>
                  <p:custDataLst>
                    <p:tags r:id="rId3"/>
                  </p:custDataLst>
                </p:nvPr>
              </p:nvSpPr>
              <p:spPr>
                <a:xfrm>
                  <a:off x="8911086" y="2269693"/>
                  <a:ext cx="434250" cy="543182"/>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2069" name="TextBox 2068">
                  <a:extLst>
                    <a:ext uri="{FF2B5EF4-FFF2-40B4-BE49-F238E27FC236}">
                      <a16:creationId xmlns:a16="http://schemas.microsoft.com/office/drawing/2014/main" id="{301B3FB5-69AC-25C9-0E3F-9582D8BFB0CC}"/>
                    </a:ext>
                  </a:extLst>
                </p:cNvPr>
                <p:cNvSpPr txBox="1">
                  <a:spLocks noChangeAspect="1"/>
                </p:cNvSpPr>
                <p:nvPr>
                  <p:custDataLst>
                    <p:tags r:id="rId4"/>
                  </p:custDataLst>
                </p:nvPr>
              </p:nvSpPr>
              <p:spPr>
                <a:xfrm>
                  <a:off x="4484696" y="2269693"/>
                  <a:ext cx="434250" cy="543182"/>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cxnSp>
              <p:nvCxnSpPr>
                <p:cNvPr id="2070" name="Straight Connector 2069">
                  <a:extLst>
                    <a:ext uri="{FF2B5EF4-FFF2-40B4-BE49-F238E27FC236}">
                      <a16:creationId xmlns:a16="http://schemas.microsoft.com/office/drawing/2014/main" id="{81D3D9BF-06BE-5583-A7B7-45D500155494}"/>
                    </a:ext>
                  </a:extLst>
                </p:cNvPr>
                <p:cNvCxnSpPr>
                  <a:cxnSpLocks/>
                </p:cNvCxnSpPr>
                <p:nvPr/>
              </p:nvCxnSpPr>
              <p:spPr>
                <a:xfrm>
                  <a:off x="5030517" y="2406650"/>
                  <a:ext cx="379032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74" name="Straight Connector 2073">
                  <a:extLst>
                    <a:ext uri="{FF2B5EF4-FFF2-40B4-BE49-F238E27FC236}">
                      <a16:creationId xmlns:a16="http://schemas.microsoft.com/office/drawing/2014/main" id="{5E388333-6CD7-4A37-723B-04F147733C3C}"/>
                    </a:ext>
                  </a:extLst>
                </p:cNvPr>
                <p:cNvCxnSpPr>
                  <a:cxnSpLocks/>
                </p:cNvCxnSpPr>
                <p:nvPr/>
              </p:nvCxnSpPr>
              <p:spPr>
                <a:xfrm>
                  <a:off x="5035550" y="2540000"/>
                  <a:ext cx="2355850" cy="10985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76" name="Straight Connector 2075">
                  <a:extLst>
                    <a:ext uri="{FF2B5EF4-FFF2-40B4-BE49-F238E27FC236}">
                      <a16:creationId xmlns:a16="http://schemas.microsoft.com/office/drawing/2014/main" id="{77C98760-F66B-4B83-D43F-07C086CBD7E0}"/>
                    </a:ext>
                  </a:extLst>
                </p:cNvPr>
                <p:cNvCxnSpPr>
                  <a:cxnSpLocks/>
                </p:cNvCxnSpPr>
                <p:nvPr/>
              </p:nvCxnSpPr>
              <p:spPr>
                <a:xfrm flipV="1">
                  <a:off x="8026400" y="2870200"/>
                  <a:ext cx="1104900" cy="7937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77" name="Rectangle 2076">
                  <a:extLst>
                    <a:ext uri="{FF2B5EF4-FFF2-40B4-BE49-F238E27FC236}">
                      <a16:creationId xmlns:a16="http://schemas.microsoft.com/office/drawing/2014/main" id="{D1D2D921-DCD8-9A5F-5BBB-CF0ADED3B37E}"/>
                    </a:ext>
                  </a:extLst>
                </p:cNvPr>
                <p:cNvSpPr/>
                <p:nvPr/>
              </p:nvSpPr>
              <p:spPr>
                <a:xfrm rot="19430130">
                  <a:off x="4675207" y="1542608"/>
                  <a:ext cx="1908000" cy="486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Isosceles Triangle 2077">
                  <a:extLst>
                    <a:ext uri="{FF2B5EF4-FFF2-40B4-BE49-F238E27FC236}">
                      <a16:creationId xmlns:a16="http://schemas.microsoft.com/office/drawing/2014/main" id="{762D3636-B767-3FB2-1446-3C13FCFA57B1}"/>
                    </a:ext>
                  </a:extLst>
                </p:cNvPr>
                <p:cNvSpPr/>
                <p:nvPr/>
              </p:nvSpPr>
              <p:spPr>
                <a:xfrm rot="20558606">
                  <a:off x="7131933" y="1249673"/>
                  <a:ext cx="303670" cy="198008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E7C97812-0D0F-E1E1-5029-A70F53C2019C}"/>
                    </a:ext>
                  </a:extLst>
                </p:cNvPr>
                <p:cNvSpPr/>
                <p:nvPr/>
              </p:nvSpPr>
              <p:spPr>
                <a:xfrm rot="18581589">
                  <a:off x="7829254" y="462274"/>
                  <a:ext cx="383526" cy="1980087"/>
                </a:xfrm>
                <a:custGeom>
                  <a:avLst/>
                  <a:gdLst>
                    <a:gd name="connsiteX0" fmla="*/ 4528 w 383526"/>
                    <a:gd name="connsiteY0" fmla="*/ 1933331 h 1980087"/>
                    <a:gd name="connsiteX1" fmla="*/ 378998 w 383526"/>
                    <a:gd name="connsiteY1" fmla="*/ 1933331 h 1980087"/>
                    <a:gd name="connsiteX2" fmla="*/ 383526 w 383526"/>
                    <a:gd name="connsiteY2" fmla="*/ 1980087 h 1980087"/>
                    <a:gd name="connsiteX3" fmla="*/ 0 w 383526"/>
                    <a:gd name="connsiteY3" fmla="*/ 1980087 h 1980087"/>
                    <a:gd name="connsiteX4" fmla="*/ 13578 w 383526"/>
                    <a:gd name="connsiteY4" fmla="*/ 1839884 h 1980087"/>
                    <a:gd name="connsiteX5" fmla="*/ 369948 w 383526"/>
                    <a:gd name="connsiteY5" fmla="*/ 1839884 h 1980087"/>
                    <a:gd name="connsiteX6" fmla="*/ 376558 w 383526"/>
                    <a:gd name="connsiteY6" fmla="*/ 1908131 h 1980087"/>
                    <a:gd name="connsiteX7" fmla="*/ 6969 w 383526"/>
                    <a:gd name="connsiteY7" fmla="*/ 1908131 h 1980087"/>
                    <a:gd name="connsiteX8" fmla="*/ 22628 w 383526"/>
                    <a:gd name="connsiteY8" fmla="*/ 1746443 h 1980087"/>
                    <a:gd name="connsiteX9" fmla="*/ 360899 w 383526"/>
                    <a:gd name="connsiteY9" fmla="*/ 1746443 h 1980087"/>
                    <a:gd name="connsiteX10" fmla="*/ 367508 w 383526"/>
                    <a:gd name="connsiteY10" fmla="*/ 1814684 h 1980087"/>
                    <a:gd name="connsiteX11" fmla="*/ 16019 w 383526"/>
                    <a:gd name="connsiteY11" fmla="*/ 1814684 h 1980087"/>
                    <a:gd name="connsiteX12" fmla="*/ 31677 w 383526"/>
                    <a:gd name="connsiteY12" fmla="*/ 1653002 h 1980087"/>
                    <a:gd name="connsiteX13" fmla="*/ 351849 w 383526"/>
                    <a:gd name="connsiteY13" fmla="*/ 1653002 h 1980087"/>
                    <a:gd name="connsiteX14" fmla="*/ 358458 w 383526"/>
                    <a:gd name="connsiteY14" fmla="*/ 1721243 h 1980087"/>
                    <a:gd name="connsiteX15" fmla="*/ 25068 w 383526"/>
                    <a:gd name="connsiteY15" fmla="*/ 1721243 h 1980087"/>
                    <a:gd name="connsiteX16" fmla="*/ 40726 w 383526"/>
                    <a:gd name="connsiteY16" fmla="*/ 1559561 h 1980087"/>
                    <a:gd name="connsiteX17" fmla="*/ 342800 w 383526"/>
                    <a:gd name="connsiteY17" fmla="*/ 1559561 h 1980087"/>
                    <a:gd name="connsiteX18" fmla="*/ 349409 w 383526"/>
                    <a:gd name="connsiteY18" fmla="*/ 1627802 h 1980087"/>
                    <a:gd name="connsiteX19" fmla="*/ 34118 w 383526"/>
                    <a:gd name="connsiteY19" fmla="*/ 1627802 h 1980087"/>
                    <a:gd name="connsiteX20" fmla="*/ 49776 w 383526"/>
                    <a:gd name="connsiteY20" fmla="*/ 1466120 h 1980087"/>
                    <a:gd name="connsiteX21" fmla="*/ 333751 w 383526"/>
                    <a:gd name="connsiteY21" fmla="*/ 1466120 h 1980087"/>
                    <a:gd name="connsiteX22" fmla="*/ 340360 w 383526"/>
                    <a:gd name="connsiteY22" fmla="*/ 1534361 h 1980087"/>
                    <a:gd name="connsiteX23" fmla="*/ 43167 w 383526"/>
                    <a:gd name="connsiteY23" fmla="*/ 1534361 h 1980087"/>
                    <a:gd name="connsiteX24" fmla="*/ 58825 w 383526"/>
                    <a:gd name="connsiteY24" fmla="*/ 1372679 h 1980087"/>
                    <a:gd name="connsiteX25" fmla="*/ 324701 w 383526"/>
                    <a:gd name="connsiteY25" fmla="*/ 1372679 h 1980087"/>
                    <a:gd name="connsiteX26" fmla="*/ 331310 w 383526"/>
                    <a:gd name="connsiteY26" fmla="*/ 1440920 h 1980087"/>
                    <a:gd name="connsiteX27" fmla="*/ 52216 w 383526"/>
                    <a:gd name="connsiteY27" fmla="*/ 1440920 h 1980087"/>
                    <a:gd name="connsiteX28" fmla="*/ 67874 w 383526"/>
                    <a:gd name="connsiteY28" fmla="*/ 1279238 h 1980087"/>
                    <a:gd name="connsiteX29" fmla="*/ 315652 w 383526"/>
                    <a:gd name="connsiteY29" fmla="*/ 1279238 h 1980087"/>
                    <a:gd name="connsiteX30" fmla="*/ 322261 w 383526"/>
                    <a:gd name="connsiteY30" fmla="*/ 1347479 h 1980087"/>
                    <a:gd name="connsiteX31" fmla="*/ 61266 w 383526"/>
                    <a:gd name="connsiteY31" fmla="*/ 1347479 h 1980087"/>
                    <a:gd name="connsiteX32" fmla="*/ 76924 w 383526"/>
                    <a:gd name="connsiteY32" fmla="*/ 1185797 h 1980087"/>
                    <a:gd name="connsiteX33" fmla="*/ 306603 w 383526"/>
                    <a:gd name="connsiteY33" fmla="*/ 1185797 h 1980087"/>
                    <a:gd name="connsiteX34" fmla="*/ 313211 w 383526"/>
                    <a:gd name="connsiteY34" fmla="*/ 1254038 h 1980087"/>
                    <a:gd name="connsiteX35" fmla="*/ 70315 w 383526"/>
                    <a:gd name="connsiteY35" fmla="*/ 1254038 h 1980087"/>
                    <a:gd name="connsiteX36" fmla="*/ 85973 w 383526"/>
                    <a:gd name="connsiteY36" fmla="*/ 1092356 h 1980087"/>
                    <a:gd name="connsiteX37" fmla="*/ 297553 w 383526"/>
                    <a:gd name="connsiteY37" fmla="*/ 1092356 h 1980087"/>
                    <a:gd name="connsiteX38" fmla="*/ 304162 w 383526"/>
                    <a:gd name="connsiteY38" fmla="*/ 1160597 h 1980087"/>
                    <a:gd name="connsiteX39" fmla="*/ 79364 w 383526"/>
                    <a:gd name="connsiteY39" fmla="*/ 1160597 h 1980087"/>
                    <a:gd name="connsiteX40" fmla="*/ 95023 w 383526"/>
                    <a:gd name="connsiteY40" fmla="*/ 998915 h 1980087"/>
                    <a:gd name="connsiteX41" fmla="*/ 288504 w 383526"/>
                    <a:gd name="connsiteY41" fmla="*/ 998915 h 1980087"/>
                    <a:gd name="connsiteX42" fmla="*/ 295113 w 383526"/>
                    <a:gd name="connsiteY42" fmla="*/ 1067156 h 1980087"/>
                    <a:gd name="connsiteX43" fmla="*/ 88414 w 383526"/>
                    <a:gd name="connsiteY43" fmla="*/ 1067156 h 1980087"/>
                    <a:gd name="connsiteX44" fmla="*/ 104072 w 383526"/>
                    <a:gd name="connsiteY44" fmla="*/ 905474 h 1980087"/>
                    <a:gd name="connsiteX45" fmla="*/ 279455 w 383526"/>
                    <a:gd name="connsiteY45" fmla="*/ 905474 h 1980087"/>
                    <a:gd name="connsiteX46" fmla="*/ 286063 w 383526"/>
                    <a:gd name="connsiteY46" fmla="*/ 973715 h 1980087"/>
                    <a:gd name="connsiteX47" fmla="*/ 97463 w 383526"/>
                    <a:gd name="connsiteY47" fmla="*/ 973715 h 1980087"/>
                    <a:gd name="connsiteX48" fmla="*/ 113121 w 383526"/>
                    <a:gd name="connsiteY48" fmla="*/ 812033 h 1980087"/>
                    <a:gd name="connsiteX49" fmla="*/ 270405 w 383526"/>
                    <a:gd name="connsiteY49" fmla="*/ 812033 h 1980087"/>
                    <a:gd name="connsiteX50" fmla="*/ 277014 w 383526"/>
                    <a:gd name="connsiteY50" fmla="*/ 880274 h 1980087"/>
                    <a:gd name="connsiteX51" fmla="*/ 106512 w 383526"/>
                    <a:gd name="connsiteY51" fmla="*/ 880274 h 1980087"/>
                    <a:gd name="connsiteX52" fmla="*/ 122171 w 383526"/>
                    <a:gd name="connsiteY52" fmla="*/ 718592 h 1980087"/>
                    <a:gd name="connsiteX53" fmla="*/ 261356 w 383526"/>
                    <a:gd name="connsiteY53" fmla="*/ 718592 h 1980087"/>
                    <a:gd name="connsiteX54" fmla="*/ 267965 w 383526"/>
                    <a:gd name="connsiteY54" fmla="*/ 786833 h 1980087"/>
                    <a:gd name="connsiteX55" fmla="*/ 115562 w 383526"/>
                    <a:gd name="connsiteY55" fmla="*/ 786833 h 1980087"/>
                    <a:gd name="connsiteX56" fmla="*/ 131220 w 383526"/>
                    <a:gd name="connsiteY56" fmla="*/ 625151 h 1980087"/>
                    <a:gd name="connsiteX57" fmla="*/ 252306 w 383526"/>
                    <a:gd name="connsiteY57" fmla="*/ 625151 h 1980087"/>
                    <a:gd name="connsiteX58" fmla="*/ 258915 w 383526"/>
                    <a:gd name="connsiteY58" fmla="*/ 693392 h 1980087"/>
                    <a:gd name="connsiteX59" fmla="*/ 124611 w 383526"/>
                    <a:gd name="connsiteY59" fmla="*/ 693392 h 1980087"/>
                    <a:gd name="connsiteX60" fmla="*/ 140269 w 383526"/>
                    <a:gd name="connsiteY60" fmla="*/ 531710 h 1980087"/>
                    <a:gd name="connsiteX61" fmla="*/ 243257 w 383526"/>
                    <a:gd name="connsiteY61" fmla="*/ 531710 h 1980087"/>
                    <a:gd name="connsiteX62" fmla="*/ 249866 w 383526"/>
                    <a:gd name="connsiteY62" fmla="*/ 599951 h 1980087"/>
                    <a:gd name="connsiteX63" fmla="*/ 133661 w 383526"/>
                    <a:gd name="connsiteY63" fmla="*/ 599951 h 1980087"/>
                    <a:gd name="connsiteX64" fmla="*/ 149319 w 383526"/>
                    <a:gd name="connsiteY64" fmla="*/ 438269 h 1980087"/>
                    <a:gd name="connsiteX65" fmla="*/ 234208 w 383526"/>
                    <a:gd name="connsiteY65" fmla="*/ 438269 h 1980087"/>
                    <a:gd name="connsiteX66" fmla="*/ 240817 w 383526"/>
                    <a:gd name="connsiteY66" fmla="*/ 506510 h 1980087"/>
                    <a:gd name="connsiteX67" fmla="*/ 142710 w 383526"/>
                    <a:gd name="connsiteY67" fmla="*/ 506510 h 1980087"/>
                    <a:gd name="connsiteX68" fmla="*/ 158368 w 383526"/>
                    <a:gd name="connsiteY68" fmla="*/ 344828 h 1980087"/>
                    <a:gd name="connsiteX69" fmla="*/ 225158 w 383526"/>
                    <a:gd name="connsiteY69" fmla="*/ 344828 h 1980087"/>
                    <a:gd name="connsiteX70" fmla="*/ 231767 w 383526"/>
                    <a:gd name="connsiteY70" fmla="*/ 413069 h 1980087"/>
                    <a:gd name="connsiteX71" fmla="*/ 151759 w 383526"/>
                    <a:gd name="connsiteY71" fmla="*/ 413069 h 1980087"/>
                    <a:gd name="connsiteX72" fmla="*/ 167417 w 383526"/>
                    <a:gd name="connsiteY72" fmla="*/ 251387 h 1980087"/>
                    <a:gd name="connsiteX73" fmla="*/ 216109 w 383526"/>
                    <a:gd name="connsiteY73" fmla="*/ 251387 h 1980087"/>
                    <a:gd name="connsiteX74" fmla="*/ 222718 w 383526"/>
                    <a:gd name="connsiteY74" fmla="*/ 319628 h 1980087"/>
                    <a:gd name="connsiteX75" fmla="*/ 160809 w 383526"/>
                    <a:gd name="connsiteY75" fmla="*/ 319628 h 1980087"/>
                    <a:gd name="connsiteX76" fmla="*/ 176467 w 383526"/>
                    <a:gd name="connsiteY76" fmla="*/ 157946 h 1980087"/>
                    <a:gd name="connsiteX77" fmla="*/ 207060 w 383526"/>
                    <a:gd name="connsiteY77" fmla="*/ 157946 h 1980087"/>
                    <a:gd name="connsiteX78" fmla="*/ 213668 w 383526"/>
                    <a:gd name="connsiteY78" fmla="*/ 226187 h 1980087"/>
                    <a:gd name="connsiteX79" fmla="*/ 169858 w 383526"/>
                    <a:gd name="connsiteY79" fmla="*/ 226187 h 1980087"/>
                    <a:gd name="connsiteX80" fmla="*/ 191763 w 383526"/>
                    <a:gd name="connsiteY80" fmla="*/ 0 h 1980087"/>
                    <a:gd name="connsiteX81" fmla="*/ 204619 w 383526"/>
                    <a:gd name="connsiteY81" fmla="*/ 132746 h 1980087"/>
                    <a:gd name="connsiteX82" fmla="*/ 178907 w 383526"/>
                    <a:gd name="connsiteY82" fmla="*/ 132746 h 198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83526" h="1980087">
                      <a:moveTo>
                        <a:pt x="4528" y="1933331"/>
                      </a:moveTo>
                      <a:lnTo>
                        <a:pt x="378998" y="1933331"/>
                      </a:lnTo>
                      <a:lnTo>
                        <a:pt x="383526" y="1980087"/>
                      </a:lnTo>
                      <a:lnTo>
                        <a:pt x="0" y="1980087"/>
                      </a:lnTo>
                      <a:close/>
                      <a:moveTo>
                        <a:pt x="13578" y="1839884"/>
                      </a:moveTo>
                      <a:lnTo>
                        <a:pt x="369948" y="1839884"/>
                      </a:lnTo>
                      <a:lnTo>
                        <a:pt x="376558" y="1908131"/>
                      </a:lnTo>
                      <a:lnTo>
                        <a:pt x="6969" y="1908131"/>
                      </a:lnTo>
                      <a:close/>
                      <a:moveTo>
                        <a:pt x="22628" y="1746443"/>
                      </a:moveTo>
                      <a:lnTo>
                        <a:pt x="360899" y="1746443"/>
                      </a:lnTo>
                      <a:lnTo>
                        <a:pt x="367508" y="1814684"/>
                      </a:lnTo>
                      <a:lnTo>
                        <a:pt x="16019" y="1814684"/>
                      </a:lnTo>
                      <a:close/>
                      <a:moveTo>
                        <a:pt x="31677" y="1653002"/>
                      </a:moveTo>
                      <a:lnTo>
                        <a:pt x="351849" y="1653002"/>
                      </a:lnTo>
                      <a:lnTo>
                        <a:pt x="358458" y="1721243"/>
                      </a:lnTo>
                      <a:lnTo>
                        <a:pt x="25068" y="1721243"/>
                      </a:lnTo>
                      <a:close/>
                      <a:moveTo>
                        <a:pt x="40726" y="1559561"/>
                      </a:moveTo>
                      <a:lnTo>
                        <a:pt x="342800" y="1559561"/>
                      </a:lnTo>
                      <a:lnTo>
                        <a:pt x="349409" y="1627802"/>
                      </a:lnTo>
                      <a:lnTo>
                        <a:pt x="34118" y="1627802"/>
                      </a:lnTo>
                      <a:close/>
                      <a:moveTo>
                        <a:pt x="49776" y="1466120"/>
                      </a:moveTo>
                      <a:lnTo>
                        <a:pt x="333751" y="1466120"/>
                      </a:lnTo>
                      <a:lnTo>
                        <a:pt x="340360" y="1534361"/>
                      </a:lnTo>
                      <a:lnTo>
                        <a:pt x="43167" y="1534361"/>
                      </a:lnTo>
                      <a:close/>
                      <a:moveTo>
                        <a:pt x="58825" y="1372679"/>
                      </a:moveTo>
                      <a:lnTo>
                        <a:pt x="324701" y="1372679"/>
                      </a:lnTo>
                      <a:lnTo>
                        <a:pt x="331310" y="1440920"/>
                      </a:lnTo>
                      <a:lnTo>
                        <a:pt x="52216" y="1440920"/>
                      </a:lnTo>
                      <a:close/>
                      <a:moveTo>
                        <a:pt x="67874" y="1279238"/>
                      </a:moveTo>
                      <a:lnTo>
                        <a:pt x="315652" y="1279238"/>
                      </a:lnTo>
                      <a:lnTo>
                        <a:pt x="322261" y="1347479"/>
                      </a:lnTo>
                      <a:lnTo>
                        <a:pt x="61266" y="1347479"/>
                      </a:lnTo>
                      <a:close/>
                      <a:moveTo>
                        <a:pt x="76924" y="1185797"/>
                      </a:moveTo>
                      <a:lnTo>
                        <a:pt x="306603" y="1185797"/>
                      </a:lnTo>
                      <a:lnTo>
                        <a:pt x="313211" y="1254038"/>
                      </a:lnTo>
                      <a:lnTo>
                        <a:pt x="70315" y="1254038"/>
                      </a:lnTo>
                      <a:close/>
                      <a:moveTo>
                        <a:pt x="85973" y="1092356"/>
                      </a:moveTo>
                      <a:lnTo>
                        <a:pt x="297553" y="1092356"/>
                      </a:lnTo>
                      <a:lnTo>
                        <a:pt x="304162" y="1160597"/>
                      </a:lnTo>
                      <a:lnTo>
                        <a:pt x="79364" y="1160597"/>
                      </a:lnTo>
                      <a:close/>
                      <a:moveTo>
                        <a:pt x="95023" y="998915"/>
                      </a:moveTo>
                      <a:lnTo>
                        <a:pt x="288504" y="998915"/>
                      </a:lnTo>
                      <a:lnTo>
                        <a:pt x="295113" y="1067156"/>
                      </a:lnTo>
                      <a:lnTo>
                        <a:pt x="88414" y="1067156"/>
                      </a:lnTo>
                      <a:close/>
                      <a:moveTo>
                        <a:pt x="104072" y="905474"/>
                      </a:moveTo>
                      <a:lnTo>
                        <a:pt x="279455" y="905474"/>
                      </a:lnTo>
                      <a:lnTo>
                        <a:pt x="286063" y="973715"/>
                      </a:lnTo>
                      <a:lnTo>
                        <a:pt x="97463" y="973715"/>
                      </a:lnTo>
                      <a:close/>
                      <a:moveTo>
                        <a:pt x="113121" y="812033"/>
                      </a:moveTo>
                      <a:lnTo>
                        <a:pt x="270405" y="812033"/>
                      </a:lnTo>
                      <a:lnTo>
                        <a:pt x="277014" y="880274"/>
                      </a:lnTo>
                      <a:lnTo>
                        <a:pt x="106512" y="880274"/>
                      </a:lnTo>
                      <a:close/>
                      <a:moveTo>
                        <a:pt x="122171" y="718592"/>
                      </a:moveTo>
                      <a:lnTo>
                        <a:pt x="261356" y="718592"/>
                      </a:lnTo>
                      <a:lnTo>
                        <a:pt x="267965" y="786833"/>
                      </a:lnTo>
                      <a:lnTo>
                        <a:pt x="115562" y="786833"/>
                      </a:lnTo>
                      <a:close/>
                      <a:moveTo>
                        <a:pt x="131220" y="625151"/>
                      </a:moveTo>
                      <a:lnTo>
                        <a:pt x="252306" y="625151"/>
                      </a:lnTo>
                      <a:lnTo>
                        <a:pt x="258915" y="693392"/>
                      </a:lnTo>
                      <a:lnTo>
                        <a:pt x="124611" y="693392"/>
                      </a:lnTo>
                      <a:close/>
                      <a:moveTo>
                        <a:pt x="140269" y="531710"/>
                      </a:moveTo>
                      <a:lnTo>
                        <a:pt x="243257" y="531710"/>
                      </a:lnTo>
                      <a:lnTo>
                        <a:pt x="249866" y="599951"/>
                      </a:lnTo>
                      <a:lnTo>
                        <a:pt x="133661" y="599951"/>
                      </a:lnTo>
                      <a:close/>
                      <a:moveTo>
                        <a:pt x="149319" y="438269"/>
                      </a:moveTo>
                      <a:lnTo>
                        <a:pt x="234208" y="438269"/>
                      </a:lnTo>
                      <a:lnTo>
                        <a:pt x="240817" y="506510"/>
                      </a:lnTo>
                      <a:lnTo>
                        <a:pt x="142710" y="506510"/>
                      </a:lnTo>
                      <a:close/>
                      <a:moveTo>
                        <a:pt x="158368" y="344828"/>
                      </a:moveTo>
                      <a:lnTo>
                        <a:pt x="225158" y="344828"/>
                      </a:lnTo>
                      <a:lnTo>
                        <a:pt x="231767" y="413069"/>
                      </a:lnTo>
                      <a:lnTo>
                        <a:pt x="151759" y="413069"/>
                      </a:lnTo>
                      <a:close/>
                      <a:moveTo>
                        <a:pt x="167417" y="251387"/>
                      </a:moveTo>
                      <a:lnTo>
                        <a:pt x="216109" y="251387"/>
                      </a:lnTo>
                      <a:lnTo>
                        <a:pt x="222718" y="319628"/>
                      </a:lnTo>
                      <a:lnTo>
                        <a:pt x="160809" y="319628"/>
                      </a:lnTo>
                      <a:close/>
                      <a:moveTo>
                        <a:pt x="176467" y="157946"/>
                      </a:moveTo>
                      <a:lnTo>
                        <a:pt x="207060" y="157946"/>
                      </a:lnTo>
                      <a:lnTo>
                        <a:pt x="213668" y="226187"/>
                      </a:lnTo>
                      <a:lnTo>
                        <a:pt x="169858" y="226187"/>
                      </a:lnTo>
                      <a:close/>
                      <a:moveTo>
                        <a:pt x="191763" y="0"/>
                      </a:moveTo>
                      <a:lnTo>
                        <a:pt x="204619" y="132746"/>
                      </a:lnTo>
                      <a:lnTo>
                        <a:pt x="178907" y="13274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71" name="Group 70">
              <a:extLst>
                <a:ext uri="{FF2B5EF4-FFF2-40B4-BE49-F238E27FC236}">
                  <a16:creationId xmlns:a16="http://schemas.microsoft.com/office/drawing/2014/main" id="{E92319A4-D956-49BD-3519-D72E00697D83}"/>
                </a:ext>
              </a:extLst>
            </p:cNvPr>
            <p:cNvGrpSpPr/>
            <p:nvPr/>
          </p:nvGrpSpPr>
          <p:grpSpPr>
            <a:xfrm>
              <a:off x="656808" y="5199398"/>
              <a:ext cx="2816438" cy="617220"/>
              <a:chOff x="1946495" y="5258610"/>
              <a:chExt cx="2816438" cy="617220"/>
            </a:xfrm>
          </p:grpSpPr>
          <p:sp>
            <p:nvSpPr>
              <p:cNvPr id="74" name="Rectangle: Rounded Corners 73">
                <a:extLst>
                  <a:ext uri="{FF2B5EF4-FFF2-40B4-BE49-F238E27FC236}">
                    <a16:creationId xmlns:a16="http://schemas.microsoft.com/office/drawing/2014/main" id="{6665BFBD-5545-8DD4-C560-67089DC27EDE}"/>
                  </a:ext>
                </a:extLst>
              </p:cNvPr>
              <p:cNvSpPr/>
              <p:nvPr/>
            </p:nvSpPr>
            <p:spPr>
              <a:xfrm>
                <a:off x="1946495" y="5258610"/>
                <a:ext cx="2816438" cy="617220"/>
              </a:xfrm>
              <a:prstGeom prst="roundRect">
                <a:avLst/>
              </a:prstGeom>
              <a:solidFill>
                <a:schemeClr val="accent1">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5C9FFA2B-4202-7368-886E-1B95A9ABFCF3}"/>
                  </a:ext>
                </a:extLst>
              </p:cNvPr>
              <p:cNvSpPr txBox="1"/>
              <p:nvPr/>
            </p:nvSpPr>
            <p:spPr>
              <a:xfrm>
                <a:off x="2087921" y="5312920"/>
                <a:ext cx="2533589" cy="538476"/>
              </a:xfrm>
              <a:prstGeom prst="rect">
                <a:avLst/>
              </a:prstGeom>
              <a:noFill/>
            </p:spPr>
            <p:txBody>
              <a:bodyPr wrap="square" rtlCol="0">
                <a:spAutoFit/>
              </a:bodyPr>
              <a:lstStyle/>
              <a:p>
                <a:pPr algn="ctr">
                  <a:lnSpc>
                    <a:spcPct val="125000"/>
                  </a:lnSpc>
                </a:pPr>
                <a:r>
                  <a:rPr lang="en-US" sz="1200" dirty="0" err="1">
                    <a:solidFill>
                      <a:schemeClr val="bg1"/>
                    </a:solidFill>
                    <a:latin typeface="Abadi" panose="020B0604020104020204" pitchFamily="34" charset="0"/>
                  </a:rPr>
                  <a:t>Công</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thức</a:t>
                </a:r>
                <a:r>
                  <a:rPr lang="en-US" sz="1200" dirty="0">
                    <a:solidFill>
                      <a:schemeClr val="bg1"/>
                    </a:solidFill>
                    <a:latin typeface="Abadi" panose="020B0604020104020204" pitchFamily="34" charset="0"/>
                  </a:rPr>
                  <a:t> Lewis</a:t>
                </a:r>
                <a:endParaRPr lang="vi-VN" sz="1200" dirty="0">
                  <a:solidFill>
                    <a:schemeClr val="bg1"/>
                  </a:solidFill>
                </a:endParaRPr>
              </a:p>
            </p:txBody>
          </p:sp>
        </p:grpSp>
        <p:grpSp>
          <p:nvGrpSpPr>
            <p:cNvPr id="81" name="Group 80">
              <a:extLst>
                <a:ext uri="{FF2B5EF4-FFF2-40B4-BE49-F238E27FC236}">
                  <a16:creationId xmlns:a16="http://schemas.microsoft.com/office/drawing/2014/main" id="{7B94D6C7-6C29-B69A-80B2-A099B4D57538}"/>
                </a:ext>
              </a:extLst>
            </p:cNvPr>
            <p:cNvGrpSpPr/>
            <p:nvPr/>
          </p:nvGrpSpPr>
          <p:grpSpPr>
            <a:xfrm>
              <a:off x="4727970" y="5228099"/>
              <a:ext cx="2545444" cy="617220"/>
              <a:chOff x="2081992" y="5258610"/>
              <a:chExt cx="2545444" cy="617220"/>
            </a:xfrm>
          </p:grpSpPr>
          <p:sp>
            <p:nvSpPr>
              <p:cNvPr id="82" name="Rectangle: Rounded Corners 81">
                <a:extLst>
                  <a:ext uri="{FF2B5EF4-FFF2-40B4-BE49-F238E27FC236}">
                    <a16:creationId xmlns:a16="http://schemas.microsoft.com/office/drawing/2014/main" id="{AB0368F6-1E71-89FC-1433-156D7E718FB1}"/>
                  </a:ext>
                </a:extLst>
              </p:cNvPr>
              <p:cNvSpPr/>
              <p:nvPr/>
            </p:nvSpPr>
            <p:spPr>
              <a:xfrm>
                <a:off x="2081992" y="5258610"/>
                <a:ext cx="2545444" cy="617220"/>
              </a:xfrm>
              <a:prstGeom prst="roundRect">
                <a:avLst/>
              </a:prstGeom>
              <a:solidFill>
                <a:schemeClr val="accent1">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27C5845-5CB4-CC68-3CD4-48ED32663AB0}"/>
                  </a:ext>
                </a:extLst>
              </p:cNvPr>
              <p:cNvSpPr txBox="1"/>
              <p:nvPr/>
            </p:nvSpPr>
            <p:spPr>
              <a:xfrm>
                <a:off x="2172527" y="5312920"/>
                <a:ext cx="2364376" cy="538476"/>
              </a:xfrm>
              <a:prstGeom prst="rect">
                <a:avLst/>
              </a:prstGeom>
              <a:noFill/>
            </p:spPr>
            <p:txBody>
              <a:bodyPr wrap="square" rtlCol="0">
                <a:spAutoFit/>
              </a:bodyPr>
              <a:lstStyle/>
              <a:p>
                <a:pPr algn="ctr">
                  <a:lnSpc>
                    <a:spcPct val="125000"/>
                  </a:lnSpc>
                </a:pPr>
                <a:r>
                  <a:rPr lang="en-US" sz="1200" dirty="0" err="1">
                    <a:solidFill>
                      <a:schemeClr val="bg1"/>
                    </a:solidFill>
                    <a:latin typeface="Abadi" panose="020B0604020104020204" pitchFamily="34" charset="0"/>
                  </a:rPr>
                  <a:t>Dạng</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hình</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học</a:t>
                </a:r>
                <a:endParaRPr lang="vi-VN" sz="1200" dirty="0">
                  <a:solidFill>
                    <a:schemeClr val="bg1"/>
                  </a:solidFill>
                </a:endParaRPr>
              </a:p>
            </p:txBody>
          </p:sp>
        </p:grpSp>
        <p:grpSp>
          <p:nvGrpSpPr>
            <p:cNvPr id="84" name="Group 83">
              <a:extLst>
                <a:ext uri="{FF2B5EF4-FFF2-40B4-BE49-F238E27FC236}">
                  <a16:creationId xmlns:a16="http://schemas.microsoft.com/office/drawing/2014/main" id="{F753DB07-A6C2-37B8-0CCD-03F37AB8F30C}"/>
                </a:ext>
              </a:extLst>
            </p:cNvPr>
            <p:cNvGrpSpPr/>
            <p:nvPr/>
          </p:nvGrpSpPr>
          <p:grpSpPr>
            <a:xfrm>
              <a:off x="8366953" y="2765261"/>
              <a:ext cx="3264114" cy="2241109"/>
              <a:chOff x="8766567" y="2813738"/>
              <a:chExt cx="3264114" cy="2241109"/>
            </a:xfrm>
          </p:grpSpPr>
          <p:sp>
            <p:nvSpPr>
              <p:cNvPr id="85" name="Rectangle 84">
                <a:extLst>
                  <a:ext uri="{FF2B5EF4-FFF2-40B4-BE49-F238E27FC236}">
                    <a16:creationId xmlns:a16="http://schemas.microsoft.com/office/drawing/2014/main" id="{EC24E264-19A0-31A6-24E2-A3F678755C32}"/>
                  </a:ext>
                </a:extLst>
              </p:cNvPr>
              <p:cNvSpPr/>
              <p:nvPr/>
            </p:nvSpPr>
            <p:spPr>
              <a:xfrm>
                <a:off x="8766567" y="2813738"/>
                <a:ext cx="3264114" cy="2241109"/>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2">
                <a:extLst>
                  <a:ext uri="{FF2B5EF4-FFF2-40B4-BE49-F238E27FC236}">
                    <a16:creationId xmlns:a16="http://schemas.microsoft.com/office/drawing/2014/main" id="{9DE3F6C1-C574-A698-4C1B-DF775821B228}"/>
                  </a:ext>
                </a:extLst>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9110345" y="2982074"/>
                <a:ext cx="2576557" cy="1987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 name="Group 86">
              <a:extLst>
                <a:ext uri="{FF2B5EF4-FFF2-40B4-BE49-F238E27FC236}">
                  <a16:creationId xmlns:a16="http://schemas.microsoft.com/office/drawing/2014/main" id="{C566C09E-219E-D9C8-6A77-E0EEAB361111}"/>
                </a:ext>
              </a:extLst>
            </p:cNvPr>
            <p:cNvGrpSpPr/>
            <p:nvPr/>
          </p:nvGrpSpPr>
          <p:grpSpPr>
            <a:xfrm>
              <a:off x="8726287" y="5198276"/>
              <a:ext cx="2545444" cy="617220"/>
              <a:chOff x="2081992" y="5258610"/>
              <a:chExt cx="2545444" cy="617220"/>
            </a:xfrm>
          </p:grpSpPr>
          <p:sp>
            <p:nvSpPr>
              <p:cNvPr id="88" name="Rectangle: Rounded Corners 87">
                <a:extLst>
                  <a:ext uri="{FF2B5EF4-FFF2-40B4-BE49-F238E27FC236}">
                    <a16:creationId xmlns:a16="http://schemas.microsoft.com/office/drawing/2014/main" id="{EFE901DB-8812-7C05-C57D-78D4E53F55A5}"/>
                  </a:ext>
                </a:extLst>
              </p:cNvPr>
              <p:cNvSpPr/>
              <p:nvPr/>
            </p:nvSpPr>
            <p:spPr>
              <a:xfrm>
                <a:off x="2081992" y="5258610"/>
                <a:ext cx="2545444" cy="617220"/>
              </a:xfrm>
              <a:prstGeom prst="roundRect">
                <a:avLst/>
              </a:prstGeom>
              <a:solidFill>
                <a:schemeClr val="accent1">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03DCC050-803E-3D50-4665-D1E633A144C0}"/>
                  </a:ext>
                </a:extLst>
              </p:cNvPr>
              <p:cNvSpPr txBox="1"/>
              <p:nvPr/>
            </p:nvSpPr>
            <p:spPr>
              <a:xfrm>
                <a:off x="2172527" y="5312920"/>
                <a:ext cx="2364376" cy="538476"/>
              </a:xfrm>
              <a:prstGeom prst="rect">
                <a:avLst/>
              </a:prstGeom>
              <a:noFill/>
            </p:spPr>
            <p:txBody>
              <a:bodyPr wrap="square" rtlCol="0">
                <a:spAutoFit/>
              </a:bodyPr>
              <a:lstStyle/>
              <a:p>
                <a:pPr algn="ctr">
                  <a:lnSpc>
                    <a:spcPct val="125000"/>
                  </a:lnSpc>
                </a:pPr>
                <a:r>
                  <a:rPr lang="en-US" sz="1200" dirty="0" err="1">
                    <a:solidFill>
                      <a:schemeClr val="bg1"/>
                    </a:solidFill>
                    <a:latin typeface="Abadi" panose="020B0604020104020204" pitchFamily="34" charset="0"/>
                  </a:rPr>
                  <a:t>Mô</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hình</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phân</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tử</a:t>
                </a:r>
                <a:endParaRPr lang="vi-VN" sz="1200" dirty="0">
                  <a:solidFill>
                    <a:schemeClr val="bg1"/>
                  </a:solidFill>
                </a:endParaRPr>
              </a:p>
            </p:txBody>
          </p:sp>
        </p:grpSp>
      </p:grpSp>
    </p:spTree>
    <p:extLst>
      <p:ext uri="{BB962C8B-B14F-4D97-AF65-F5344CB8AC3E}">
        <p14:creationId xmlns:p14="http://schemas.microsoft.com/office/powerpoint/2010/main" val="2318448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aphic 18">
            <a:extLst>
              <a:ext uri="{FF2B5EF4-FFF2-40B4-BE49-F238E27FC236}">
                <a16:creationId xmlns:a16="http://schemas.microsoft.com/office/drawing/2014/main" id="{F00A57C8-3787-7BB7-A326-3F6798BE36C6}"/>
              </a:ext>
            </a:extLst>
          </p:cNvPr>
          <p:cNvGrpSpPr/>
          <p:nvPr/>
        </p:nvGrpSpPr>
        <p:grpSpPr>
          <a:xfrm rot="12990985">
            <a:off x="-64014" y="-877297"/>
            <a:ext cx="2267893" cy="1830518"/>
            <a:chOff x="1821878" y="2257804"/>
            <a:chExt cx="2202275" cy="1777555"/>
          </a:xfrm>
          <a:noFill/>
        </p:grpSpPr>
        <p:sp>
          <p:nvSpPr>
            <p:cNvPr id="26" name="Freeform: Shape 25">
              <a:extLst>
                <a:ext uri="{FF2B5EF4-FFF2-40B4-BE49-F238E27FC236}">
                  <a16:creationId xmlns:a16="http://schemas.microsoft.com/office/drawing/2014/main" id="{9687BEE2-4220-14AB-6438-2F42D436A44E}"/>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2DD1E11-C70E-DE3A-1BDB-F123B4764A8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0BA37E-18F0-A803-240D-51E20AAB6B7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41" name="Graphic 18">
            <a:extLst>
              <a:ext uri="{FF2B5EF4-FFF2-40B4-BE49-F238E27FC236}">
                <a16:creationId xmlns:a16="http://schemas.microsoft.com/office/drawing/2014/main" id="{516F4E99-585D-CE41-66BE-24093697BBA9}"/>
              </a:ext>
            </a:extLst>
          </p:cNvPr>
          <p:cNvGrpSpPr/>
          <p:nvPr/>
        </p:nvGrpSpPr>
        <p:grpSpPr>
          <a:xfrm rot="11280797">
            <a:off x="9903239" y="-935580"/>
            <a:ext cx="2267893" cy="1830518"/>
            <a:chOff x="1821878" y="2257804"/>
            <a:chExt cx="2202275" cy="1777555"/>
          </a:xfrm>
          <a:noFill/>
        </p:grpSpPr>
        <p:sp>
          <p:nvSpPr>
            <p:cNvPr id="42" name="Freeform: Shape 41">
              <a:extLst>
                <a:ext uri="{FF2B5EF4-FFF2-40B4-BE49-F238E27FC236}">
                  <a16:creationId xmlns:a16="http://schemas.microsoft.com/office/drawing/2014/main" id="{D7309978-FED8-89B4-360D-21C3227A0A17}"/>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A4C4DEA-EFB8-39C8-D787-71FD6A55C873}"/>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2CA88A4-A837-68E9-1544-AEC0DD5D7B9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5" name="Graphic 14">
            <a:extLst>
              <a:ext uri="{FF2B5EF4-FFF2-40B4-BE49-F238E27FC236}">
                <a16:creationId xmlns:a16="http://schemas.microsoft.com/office/drawing/2014/main" id="{3CE91479-A637-F4F4-B759-C68ED7FC4AC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flipV="1">
            <a:off x="0" y="4953000"/>
            <a:ext cx="4419600" cy="1905000"/>
          </a:xfrm>
          <a:prstGeom prst="rect">
            <a:avLst/>
          </a:prstGeom>
        </p:spPr>
      </p:pic>
      <p:sp>
        <p:nvSpPr>
          <p:cNvPr id="4" name="TextBox 3">
            <a:extLst>
              <a:ext uri="{FF2B5EF4-FFF2-40B4-BE49-F238E27FC236}">
                <a16:creationId xmlns:a16="http://schemas.microsoft.com/office/drawing/2014/main" id="{178179F9-6235-A392-31D8-5764D82B7FD7}"/>
              </a:ext>
            </a:extLst>
          </p:cNvPr>
          <p:cNvSpPr txBox="1"/>
          <p:nvPr/>
        </p:nvSpPr>
        <p:spPr>
          <a:xfrm>
            <a:off x="2432987" y="215900"/>
            <a:ext cx="7326044" cy="523220"/>
          </a:xfrm>
          <a:prstGeom prst="rect">
            <a:avLst/>
          </a:prstGeom>
          <a:noFill/>
        </p:spPr>
        <p:txBody>
          <a:bodyPr wrap="none" rtlCol="0">
            <a:spAutoFit/>
          </a:bodyPr>
          <a:lstStyle/>
          <a:p>
            <a:pPr algn="ctr"/>
            <a:r>
              <a:rPr lang="en-US" sz="2800" b="1" dirty="0">
                <a:solidFill>
                  <a:schemeClr val="bg1"/>
                </a:solidFill>
              </a:rPr>
              <a:t>1. CẤU TẠO PHÂN TỬ, TÍNH CHẤT VẬT LÍ</a:t>
            </a:r>
          </a:p>
        </p:txBody>
      </p:sp>
      <p:pic>
        <p:nvPicPr>
          <p:cNvPr id="7" name="Graphic 6">
            <a:extLst>
              <a:ext uri="{FF2B5EF4-FFF2-40B4-BE49-F238E27FC236}">
                <a16:creationId xmlns:a16="http://schemas.microsoft.com/office/drawing/2014/main" id="{7E39D5D1-C272-4142-F811-91F9850B5522}"/>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9833737" y="141518"/>
            <a:ext cx="642360" cy="650962"/>
          </a:xfrm>
          <a:prstGeom prst="rect">
            <a:avLst/>
          </a:prstGeom>
        </p:spPr>
      </p:pic>
      <p:pic>
        <p:nvPicPr>
          <p:cNvPr id="9" name="Graphic 8">
            <a:extLst>
              <a:ext uri="{FF2B5EF4-FFF2-40B4-BE49-F238E27FC236}">
                <a16:creationId xmlns:a16="http://schemas.microsoft.com/office/drawing/2014/main" id="{2A7AAC36-5A23-1F31-7D4F-D23C891D44EF}"/>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712967" y="141518"/>
            <a:ext cx="642360" cy="650962"/>
          </a:xfrm>
          <a:prstGeom prst="rect">
            <a:avLst/>
          </a:prstGeom>
        </p:spPr>
      </p:pic>
      <p:pic>
        <p:nvPicPr>
          <p:cNvPr id="17" name="Graphic 16">
            <a:extLst>
              <a:ext uri="{FF2B5EF4-FFF2-40B4-BE49-F238E27FC236}">
                <a16:creationId xmlns:a16="http://schemas.microsoft.com/office/drawing/2014/main" id="{1AB29A56-A0BC-6CE9-FE32-584292DDD802}"/>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6781800" y="4248150"/>
            <a:ext cx="5410200" cy="2609850"/>
          </a:xfrm>
          <a:prstGeom prst="rect">
            <a:avLst/>
          </a:prstGeom>
        </p:spPr>
      </p:pic>
      <p:grpSp>
        <p:nvGrpSpPr>
          <p:cNvPr id="45" name="Graphic 18">
            <a:extLst>
              <a:ext uri="{FF2B5EF4-FFF2-40B4-BE49-F238E27FC236}">
                <a16:creationId xmlns:a16="http://schemas.microsoft.com/office/drawing/2014/main" id="{FC487914-7EA3-BA2F-37C4-10D9D4839359}"/>
              </a:ext>
            </a:extLst>
          </p:cNvPr>
          <p:cNvGrpSpPr/>
          <p:nvPr/>
        </p:nvGrpSpPr>
        <p:grpSpPr>
          <a:xfrm rot="2187709">
            <a:off x="10661115" y="5981778"/>
            <a:ext cx="1727244" cy="1394136"/>
            <a:chOff x="1821878" y="2257804"/>
            <a:chExt cx="2202275" cy="1777555"/>
          </a:xfrm>
          <a:noFill/>
        </p:grpSpPr>
        <p:sp>
          <p:nvSpPr>
            <p:cNvPr id="46" name="Freeform: Shape 45">
              <a:extLst>
                <a:ext uri="{FF2B5EF4-FFF2-40B4-BE49-F238E27FC236}">
                  <a16:creationId xmlns:a16="http://schemas.microsoft.com/office/drawing/2014/main" id="{77C8B821-49B9-38EA-7A62-5DDE31F8AD8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26A4EEB-F0EC-5C04-2A89-4B4A9A6CFB6B}"/>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FD2789-13D4-E548-664C-A4073FA0E62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49" name="Graphic 18">
            <a:extLst>
              <a:ext uri="{FF2B5EF4-FFF2-40B4-BE49-F238E27FC236}">
                <a16:creationId xmlns:a16="http://schemas.microsoft.com/office/drawing/2014/main" id="{5B5ECCBB-6E30-3CD1-7081-A06E4D32C672}"/>
              </a:ext>
            </a:extLst>
          </p:cNvPr>
          <p:cNvGrpSpPr/>
          <p:nvPr/>
        </p:nvGrpSpPr>
        <p:grpSpPr>
          <a:xfrm rot="1262188">
            <a:off x="-210085" y="5981778"/>
            <a:ext cx="1727244" cy="1394136"/>
            <a:chOff x="1821878" y="2257804"/>
            <a:chExt cx="2202275" cy="1777555"/>
          </a:xfrm>
          <a:noFill/>
        </p:grpSpPr>
        <p:sp>
          <p:nvSpPr>
            <p:cNvPr id="50" name="Freeform: Shape 49">
              <a:extLst>
                <a:ext uri="{FF2B5EF4-FFF2-40B4-BE49-F238E27FC236}">
                  <a16:creationId xmlns:a16="http://schemas.microsoft.com/office/drawing/2014/main" id="{2AE9D9AF-A9F7-5518-51B6-166018D0A6FE}"/>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ADCCDBE-DA24-5EBE-9157-8480A4C8A44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79CEE5A-396C-4551-A06F-2F14BE67468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84" name="Group 83">
            <a:extLst>
              <a:ext uri="{FF2B5EF4-FFF2-40B4-BE49-F238E27FC236}">
                <a16:creationId xmlns:a16="http://schemas.microsoft.com/office/drawing/2014/main" id="{890ADCAF-3A3A-9851-A8CF-6D3261F017EF}"/>
              </a:ext>
            </a:extLst>
          </p:cNvPr>
          <p:cNvGrpSpPr/>
          <p:nvPr/>
        </p:nvGrpSpPr>
        <p:grpSpPr>
          <a:xfrm>
            <a:off x="518862" y="2768634"/>
            <a:ext cx="3174786" cy="2241109"/>
            <a:chOff x="1656295" y="2475670"/>
            <a:chExt cx="3174786" cy="2241109"/>
          </a:xfrm>
        </p:grpSpPr>
        <p:sp>
          <p:nvSpPr>
            <p:cNvPr id="54" name="Rectangle 53">
              <a:extLst>
                <a:ext uri="{FF2B5EF4-FFF2-40B4-BE49-F238E27FC236}">
                  <a16:creationId xmlns:a16="http://schemas.microsoft.com/office/drawing/2014/main" id="{6587DACD-A2C7-4EA2-AEC6-441E7B51BC86}"/>
                </a:ext>
              </a:extLst>
            </p:cNvPr>
            <p:cNvSpPr/>
            <p:nvPr/>
          </p:nvSpPr>
          <p:spPr>
            <a:xfrm>
              <a:off x="1656295" y="2475670"/>
              <a:ext cx="3174786" cy="2241109"/>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5589B4F-94C5-326C-9B00-EC6FAB2CDB90}"/>
                </a:ext>
              </a:extLst>
            </p:cNvPr>
            <p:cNvGrpSpPr/>
            <p:nvPr/>
          </p:nvGrpSpPr>
          <p:grpSpPr>
            <a:xfrm>
              <a:off x="1992101" y="2718032"/>
              <a:ext cx="2503173" cy="1756384"/>
              <a:chOff x="2487927" y="2586473"/>
              <a:chExt cx="1853814" cy="1300753"/>
            </a:xfrm>
          </p:grpSpPr>
          <p:sp>
            <p:nvSpPr>
              <p:cNvPr id="72" name="TextBox 71">
                <a:extLst>
                  <a:ext uri="{FF2B5EF4-FFF2-40B4-BE49-F238E27FC236}">
                    <a16:creationId xmlns:a16="http://schemas.microsoft.com/office/drawing/2014/main" id="{E33D5629-84A9-D986-E532-BDB459FE9890}"/>
                  </a:ext>
                </a:extLst>
              </p:cNvPr>
              <p:cNvSpPr txBox="1">
                <a:spLocks noChangeAspect="1"/>
              </p:cNvSpPr>
              <p:nvPr>
                <p:custDataLst>
                  <p:tags r:id="rId5"/>
                </p:custDataLst>
              </p:nvPr>
            </p:nvSpPr>
            <p:spPr>
              <a:xfrm>
                <a:off x="2487927" y="2713672"/>
                <a:ext cx="321599" cy="402273"/>
              </a:xfrm>
              <a:custGeom>
                <a:avLst/>
                <a:gdLst/>
                <a:ahLst/>
                <a:cxnLst/>
                <a:rect l="l" t="t" r="r" b="b"/>
                <a:pathLst>
                  <a:path w="321599" h="402273">
                    <a:moveTo>
                      <a:pt x="0" y="0"/>
                    </a:moveTo>
                    <a:lnTo>
                      <a:pt x="81223" y="0"/>
                    </a:lnTo>
                    <a:lnTo>
                      <a:pt x="81223" y="158330"/>
                    </a:lnTo>
                    <a:lnTo>
                      <a:pt x="240376" y="158330"/>
                    </a:lnTo>
                    <a:lnTo>
                      <a:pt x="240376" y="0"/>
                    </a:lnTo>
                    <a:lnTo>
                      <a:pt x="321599" y="0"/>
                    </a:lnTo>
                    <a:lnTo>
                      <a:pt x="321599" y="402273"/>
                    </a:lnTo>
                    <a:lnTo>
                      <a:pt x="240376" y="402273"/>
                    </a:lnTo>
                    <a:lnTo>
                      <a:pt x="240376"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64" name="Rectangle 63">
                <a:extLst>
                  <a:ext uri="{FF2B5EF4-FFF2-40B4-BE49-F238E27FC236}">
                    <a16:creationId xmlns:a16="http://schemas.microsoft.com/office/drawing/2014/main" id="{090DEF7C-46D8-F3B4-0E88-FD81C1F70150}"/>
                  </a:ext>
                </a:extLst>
              </p:cNvPr>
              <p:cNvSpPr/>
              <p:nvPr/>
            </p:nvSpPr>
            <p:spPr>
              <a:xfrm>
                <a:off x="2924398" y="2894020"/>
                <a:ext cx="216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62180B54-E4CA-66D7-9867-9EAC87BD588E}"/>
                  </a:ext>
                </a:extLst>
              </p:cNvPr>
              <p:cNvSpPr txBox="1">
                <a:spLocks noChangeAspect="1"/>
              </p:cNvSpPr>
              <p:nvPr>
                <p:custDataLst>
                  <p:tags r:id="rId6"/>
                </p:custDataLst>
              </p:nvPr>
            </p:nvSpPr>
            <p:spPr>
              <a:xfrm>
                <a:off x="3255270" y="2713672"/>
                <a:ext cx="319130" cy="402273"/>
              </a:xfrm>
              <a:custGeom>
                <a:avLst/>
                <a:gdLst/>
                <a:ahLst/>
                <a:cxnLst/>
                <a:rect l="l" t="t" r="r" b="b"/>
                <a:pathLst>
                  <a:path w="319130" h="402273">
                    <a:moveTo>
                      <a:pt x="0" y="0"/>
                    </a:moveTo>
                    <a:lnTo>
                      <a:pt x="79028" y="0"/>
                    </a:lnTo>
                    <a:lnTo>
                      <a:pt x="243669" y="268639"/>
                    </a:lnTo>
                    <a:lnTo>
                      <a:pt x="243669" y="0"/>
                    </a:lnTo>
                    <a:lnTo>
                      <a:pt x="319130" y="0"/>
                    </a:lnTo>
                    <a:lnTo>
                      <a:pt x="319130" y="402273"/>
                    </a:lnTo>
                    <a:lnTo>
                      <a:pt x="237632" y="402273"/>
                    </a:lnTo>
                    <a:lnTo>
                      <a:pt x="75461" y="139945"/>
                    </a:lnTo>
                    <a:lnTo>
                      <a:pt x="75461"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4400" b="1"/>
              </a:p>
            </p:txBody>
          </p:sp>
          <p:sp>
            <p:nvSpPr>
              <p:cNvPr id="76" name="TextBox 75">
                <a:extLst>
                  <a:ext uri="{FF2B5EF4-FFF2-40B4-BE49-F238E27FC236}">
                    <a16:creationId xmlns:a16="http://schemas.microsoft.com/office/drawing/2014/main" id="{309AAB85-160F-47F8-DE81-7720B35C4BFB}"/>
                  </a:ext>
                </a:extLst>
              </p:cNvPr>
              <p:cNvSpPr txBox="1">
                <a:spLocks noChangeAspect="1"/>
              </p:cNvSpPr>
              <p:nvPr>
                <p:custDataLst>
                  <p:tags r:id="rId7"/>
                </p:custDataLst>
              </p:nvPr>
            </p:nvSpPr>
            <p:spPr>
              <a:xfrm>
                <a:off x="4020142" y="2713672"/>
                <a:ext cx="321599" cy="402273"/>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67" name="Rectangle 66">
                <a:extLst>
                  <a:ext uri="{FF2B5EF4-FFF2-40B4-BE49-F238E27FC236}">
                    <a16:creationId xmlns:a16="http://schemas.microsoft.com/office/drawing/2014/main" id="{BA82F878-9053-2789-E2E5-4F502922612F}"/>
                  </a:ext>
                </a:extLst>
              </p:cNvPr>
              <p:cNvSpPr/>
              <p:nvPr/>
            </p:nvSpPr>
            <p:spPr>
              <a:xfrm>
                <a:off x="3689272" y="2894020"/>
                <a:ext cx="216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2CF2E08F-B78D-BAEA-0652-7100A0C52060}"/>
                  </a:ext>
                </a:extLst>
              </p:cNvPr>
              <p:cNvSpPr txBox="1">
                <a:spLocks noChangeAspect="1"/>
              </p:cNvSpPr>
              <p:nvPr>
                <p:custDataLst>
                  <p:tags r:id="rId8"/>
                </p:custDataLst>
              </p:nvPr>
            </p:nvSpPr>
            <p:spPr>
              <a:xfrm>
                <a:off x="3252801" y="3484953"/>
                <a:ext cx="321599" cy="402273"/>
              </a:xfrm>
              <a:custGeom>
                <a:avLst/>
                <a:gdLst/>
                <a:ahLst/>
                <a:cxnLst/>
                <a:rect l="l" t="t" r="r" b="b"/>
                <a:pathLst>
                  <a:path w="321599" h="402273">
                    <a:moveTo>
                      <a:pt x="0" y="0"/>
                    </a:moveTo>
                    <a:lnTo>
                      <a:pt x="81223" y="0"/>
                    </a:lnTo>
                    <a:lnTo>
                      <a:pt x="81223" y="158330"/>
                    </a:lnTo>
                    <a:lnTo>
                      <a:pt x="240376" y="158330"/>
                    </a:lnTo>
                    <a:lnTo>
                      <a:pt x="240376" y="0"/>
                    </a:lnTo>
                    <a:lnTo>
                      <a:pt x="321599" y="0"/>
                    </a:lnTo>
                    <a:lnTo>
                      <a:pt x="321599" y="402273"/>
                    </a:lnTo>
                    <a:lnTo>
                      <a:pt x="240376" y="402273"/>
                    </a:lnTo>
                    <a:lnTo>
                      <a:pt x="240376"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79" name="Rectangle 78">
                <a:extLst>
                  <a:ext uri="{FF2B5EF4-FFF2-40B4-BE49-F238E27FC236}">
                    <a16:creationId xmlns:a16="http://schemas.microsoft.com/office/drawing/2014/main" id="{50C45318-DEFE-24E7-A231-DE48D9E0FE0D}"/>
                  </a:ext>
                </a:extLst>
              </p:cNvPr>
              <p:cNvSpPr/>
              <p:nvPr/>
            </p:nvSpPr>
            <p:spPr>
              <a:xfrm rot="5400000">
                <a:off x="3306835" y="3282449"/>
                <a:ext cx="216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4F113620-D116-FD43-4590-B5333F4C6E6A}"/>
                  </a:ext>
                </a:extLst>
              </p:cNvPr>
              <p:cNvGrpSpPr/>
              <p:nvPr/>
            </p:nvGrpSpPr>
            <p:grpSpPr>
              <a:xfrm rot="5400000">
                <a:off x="3375143" y="2516247"/>
                <a:ext cx="79385" cy="219837"/>
                <a:chOff x="2381251" y="3848101"/>
                <a:chExt cx="61912" cy="171450"/>
              </a:xfrm>
            </p:grpSpPr>
            <p:sp>
              <p:nvSpPr>
                <p:cNvPr id="81" name="Oval 80">
                  <a:extLst>
                    <a:ext uri="{FF2B5EF4-FFF2-40B4-BE49-F238E27FC236}">
                      <a16:creationId xmlns:a16="http://schemas.microsoft.com/office/drawing/2014/main" id="{9152EC4A-1733-3E2C-2462-1AF1AA16A5E7}"/>
                    </a:ext>
                  </a:extLst>
                </p:cNvPr>
                <p:cNvSpPr/>
                <p:nvPr/>
              </p:nvSpPr>
              <p:spPr>
                <a:xfrm>
                  <a:off x="2381251" y="3848101"/>
                  <a:ext cx="61912" cy="619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0D997C6-1EFE-7B6F-9812-2769C72842B2}"/>
                    </a:ext>
                  </a:extLst>
                </p:cNvPr>
                <p:cNvSpPr/>
                <p:nvPr/>
              </p:nvSpPr>
              <p:spPr>
                <a:xfrm>
                  <a:off x="2381251" y="3957639"/>
                  <a:ext cx="61912" cy="619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2" name="Group 131">
            <a:extLst>
              <a:ext uri="{FF2B5EF4-FFF2-40B4-BE49-F238E27FC236}">
                <a16:creationId xmlns:a16="http://schemas.microsoft.com/office/drawing/2014/main" id="{AFBA9D30-9999-853D-AE0A-3E12C71EB7CA}"/>
              </a:ext>
            </a:extLst>
          </p:cNvPr>
          <p:cNvGrpSpPr/>
          <p:nvPr/>
        </p:nvGrpSpPr>
        <p:grpSpPr>
          <a:xfrm>
            <a:off x="4398243" y="2768634"/>
            <a:ext cx="3264114" cy="2241109"/>
            <a:chOff x="7346736" y="2993829"/>
            <a:chExt cx="3264114" cy="2241109"/>
          </a:xfrm>
        </p:grpSpPr>
        <p:sp>
          <p:nvSpPr>
            <p:cNvPr id="85" name="Rectangle 84">
              <a:extLst>
                <a:ext uri="{FF2B5EF4-FFF2-40B4-BE49-F238E27FC236}">
                  <a16:creationId xmlns:a16="http://schemas.microsoft.com/office/drawing/2014/main" id="{5E565F86-BC84-69D8-1990-EAB9630517DA}"/>
                </a:ext>
              </a:extLst>
            </p:cNvPr>
            <p:cNvSpPr/>
            <p:nvPr/>
          </p:nvSpPr>
          <p:spPr>
            <a:xfrm>
              <a:off x="7346736" y="2993829"/>
              <a:ext cx="3264114" cy="2241109"/>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E3B23506-E3B9-D550-0AA4-BEA43D3DE062}"/>
                </a:ext>
              </a:extLst>
            </p:cNvPr>
            <p:cNvGrpSpPr/>
            <p:nvPr/>
          </p:nvGrpSpPr>
          <p:grpSpPr>
            <a:xfrm>
              <a:off x="7647619" y="3180066"/>
              <a:ext cx="2662348" cy="1868634"/>
              <a:chOff x="4484696" y="495120"/>
              <a:chExt cx="4860640" cy="3411559"/>
            </a:xfrm>
          </p:grpSpPr>
          <p:sp>
            <p:nvSpPr>
              <p:cNvPr id="88" name="TextBox 87">
                <a:extLst>
                  <a:ext uri="{FF2B5EF4-FFF2-40B4-BE49-F238E27FC236}">
                    <a16:creationId xmlns:a16="http://schemas.microsoft.com/office/drawing/2014/main" id="{3AB48853-5DA3-C8D9-51A2-6665B136540F}"/>
                  </a:ext>
                </a:extLst>
              </p:cNvPr>
              <p:cNvSpPr txBox="1">
                <a:spLocks noChangeAspect="1"/>
              </p:cNvSpPr>
              <p:nvPr>
                <p:custDataLst>
                  <p:tags r:id="rId1"/>
                </p:custDataLst>
              </p:nvPr>
            </p:nvSpPr>
            <p:spPr>
              <a:xfrm>
                <a:off x="6649969" y="495120"/>
                <a:ext cx="430916" cy="543182"/>
              </a:xfrm>
              <a:custGeom>
                <a:avLst/>
                <a:gdLst/>
                <a:ahLst/>
                <a:cxnLst/>
                <a:rect l="l" t="t" r="r" b="b"/>
                <a:pathLst>
                  <a:path w="319130" h="402273">
                    <a:moveTo>
                      <a:pt x="0" y="0"/>
                    </a:moveTo>
                    <a:lnTo>
                      <a:pt x="79028" y="0"/>
                    </a:lnTo>
                    <a:lnTo>
                      <a:pt x="243669" y="268639"/>
                    </a:lnTo>
                    <a:lnTo>
                      <a:pt x="243669" y="0"/>
                    </a:lnTo>
                    <a:lnTo>
                      <a:pt x="319130" y="0"/>
                    </a:lnTo>
                    <a:lnTo>
                      <a:pt x="319130" y="402273"/>
                    </a:lnTo>
                    <a:lnTo>
                      <a:pt x="237632" y="402273"/>
                    </a:lnTo>
                    <a:lnTo>
                      <a:pt x="75461" y="139945"/>
                    </a:lnTo>
                    <a:lnTo>
                      <a:pt x="75461"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4400" b="1"/>
              </a:p>
            </p:txBody>
          </p:sp>
          <p:sp>
            <p:nvSpPr>
              <p:cNvPr id="89" name="TextBox 88">
                <a:extLst>
                  <a:ext uri="{FF2B5EF4-FFF2-40B4-BE49-F238E27FC236}">
                    <a16:creationId xmlns:a16="http://schemas.microsoft.com/office/drawing/2014/main" id="{9510864E-EA39-1F07-F9F9-0F7D795C4E81}"/>
                  </a:ext>
                </a:extLst>
              </p:cNvPr>
              <p:cNvSpPr txBox="1">
                <a:spLocks noChangeAspect="1"/>
              </p:cNvSpPr>
              <p:nvPr>
                <p:custDataLst>
                  <p:tags r:id="rId2"/>
                </p:custDataLst>
              </p:nvPr>
            </p:nvSpPr>
            <p:spPr>
              <a:xfrm>
                <a:off x="7512884" y="3363497"/>
                <a:ext cx="434250" cy="543182"/>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90" name="TextBox 89">
                <a:extLst>
                  <a:ext uri="{FF2B5EF4-FFF2-40B4-BE49-F238E27FC236}">
                    <a16:creationId xmlns:a16="http://schemas.microsoft.com/office/drawing/2014/main" id="{4E474147-3108-C138-2533-0C22BEFA400C}"/>
                  </a:ext>
                </a:extLst>
              </p:cNvPr>
              <p:cNvSpPr txBox="1">
                <a:spLocks noChangeAspect="1"/>
              </p:cNvSpPr>
              <p:nvPr>
                <p:custDataLst>
                  <p:tags r:id="rId3"/>
                </p:custDataLst>
              </p:nvPr>
            </p:nvSpPr>
            <p:spPr>
              <a:xfrm>
                <a:off x="8911086" y="2269693"/>
                <a:ext cx="434250" cy="543182"/>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sp>
            <p:nvSpPr>
              <p:cNvPr id="91" name="TextBox 90">
                <a:extLst>
                  <a:ext uri="{FF2B5EF4-FFF2-40B4-BE49-F238E27FC236}">
                    <a16:creationId xmlns:a16="http://schemas.microsoft.com/office/drawing/2014/main" id="{5D06B535-EB3B-763A-D8CC-E3089734B1AF}"/>
                  </a:ext>
                </a:extLst>
              </p:cNvPr>
              <p:cNvSpPr txBox="1">
                <a:spLocks noChangeAspect="1"/>
              </p:cNvSpPr>
              <p:nvPr>
                <p:custDataLst>
                  <p:tags r:id="rId4"/>
                </p:custDataLst>
              </p:nvPr>
            </p:nvSpPr>
            <p:spPr>
              <a:xfrm>
                <a:off x="4484696" y="2269693"/>
                <a:ext cx="434250" cy="543182"/>
              </a:xfrm>
              <a:custGeom>
                <a:avLst/>
                <a:gdLst/>
                <a:ahLst/>
                <a:cxnLst/>
                <a:rect l="l" t="t" r="r" b="b"/>
                <a:pathLst>
                  <a:path w="321599" h="402273">
                    <a:moveTo>
                      <a:pt x="0" y="0"/>
                    </a:moveTo>
                    <a:lnTo>
                      <a:pt x="81223" y="0"/>
                    </a:lnTo>
                    <a:lnTo>
                      <a:pt x="81223" y="158330"/>
                    </a:lnTo>
                    <a:lnTo>
                      <a:pt x="240377" y="158330"/>
                    </a:lnTo>
                    <a:lnTo>
                      <a:pt x="240377" y="0"/>
                    </a:lnTo>
                    <a:lnTo>
                      <a:pt x="321599" y="0"/>
                    </a:lnTo>
                    <a:lnTo>
                      <a:pt x="321599" y="402273"/>
                    </a:lnTo>
                    <a:lnTo>
                      <a:pt x="240377" y="402273"/>
                    </a:lnTo>
                    <a:lnTo>
                      <a:pt x="240377" y="226382"/>
                    </a:lnTo>
                    <a:lnTo>
                      <a:pt x="81223" y="226382"/>
                    </a:lnTo>
                    <a:lnTo>
                      <a:pt x="81223" y="402273"/>
                    </a:lnTo>
                    <a:lnTo>
                      <a:pt x="0" y="40227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400" b="1"/>
              </a:p>
            </p:txBody>
          </p:sp>
          <p:cxnSp>
            <p:nvCxnSpPr>
              <p:cNvPr id="94" name="Straight Connector 93">
                <a:extLst>
                  <a:ext uri="{FF2B5EF4-FFF2-40B4-BE49-F238E27FC236}">
                    <a16:creationId xmlns:a16="http://schemas.microsoft.com/office/drawing/2014/main" id="{22C9E74C-ED59-7D8F-6B9A-89D67237FEEC}"/>
                  </a:ext>
                </a:extLst>
              </p:cNvPr>
              <p:cNvCxnSpPr>
                <a:cxnSpLocks/>
              </p:cNvCxnSpPr>
              <p:nvPr/>
            </p:nvCxnSpPr>
            <p:spPr>
              <a:xfrm>
                <a:off x="5030517" y="2406650"/>
                <a:ext cx="379032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B8DDCCE-7BB7-0F2B-6E2C-2EA3EF634E4D}"/>
                  </a:ext>
                </a:extLst>
              </p:cNvPr>
              <p:cNvCxnSpPr>
                <a:cxnSpLocks/>
              </p:cNvCxnSpPr>
              <p:nvPr/>
            </p:nvCxnSpPr>
            <p:spPr>
              <a:xfrm>
                <a:off x="5035550" y="2540000"/>
                <a:ext cx="2355850" cy="10985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9EC5B23-7A7F-5537-F2BE-44F47B7630DE}"/>
                  </a:ext>
                </a:extLst>
              </p:cNvPr>
              <p:cNvCxnSpPr>
                <a:cxnSpLocks/>
              </p:cNvCxnSpPr>
              <p:nvPr/>
            </p:nvCxnSpPr>
            <p:spPr>
              <a:xfrm flipV="1">
                <a:off x="8026400" y="2870200"/>
                <a:ext cx="1104900" cy="7937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75669012-6E0C-324B-24F0-2407DFE43C0E}"/>
                  </a:ext>
                </a:extLst>
              </p:cNvPr>
              <p:cNvSpPr/>
              <p:nvPr/>
            </p:nvSpPr>
            <p:spPr>
              <a:xfrm rot="19430130">
                <a:off x="4675207" y="1542608"/>
                <a:ext cx="1908000" cy="486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992BCF5D-CB02-8A1E-2CC1-2EC27BFAE0C4}"/>
                  </a:ext>
                </a:extLst>
              </p:cNvPr>
              <p:cNvSpPr/>
              <p:nvPr/>
            </p:nvSpPr>
            <p:spPr>
              <a:xfrm rot="20558606">
                <a:off x="7131933" y="1249673"/>
                <a:ext cx="303670" cy="198008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0B523D1A-F7D3-86AF-6015-FFB287446E52}"/>
                  </a:ext>
                </a:extLst>
              </p:cNvPr>
              <p:cNvSpPr/>
              <p:nvPr/>
            </p:nvSpPr>
            <p:spPr>
              <a:xfrm rot="18581589">
                <a:off x="7829254" y="462274"/>
                <a:ext cx="383526" cy="1980087"/>
              </a:xfrm>
              <a:custGeom>
                <a:avLst/>
                <a:gdLst>
                  <a:gd name="connsiteX0" fmla="*/ 4528 w 383526"/>
                  <a:gd name="connsiteY0" fmla="*/ 1933331 h 1980087"/>
                  <a:gd name="connsiteX1" fmla="*/ 378998 w 383526"/>
                  <a:gd name="connsiteY1" fmla="*/ 1933331 h 1980087"/>
                  <a:gd name="connsiteX2" fmla="*/ 383526 w 383526"/>
                  <a:gd name="connsiteY2" fmla="*/ 1980087 h 1980087"/>
                  <a:gd name="connsiteX3" fmla="*/ 0 w 383526"/>
                  <a:gd name="connsiteY3" fmla="*/ 1980087 h 1980087"/>
                  <a:gd name="connsiteX4" fmla="*/ 13578 w 383526"/>
                  <a:gd name="connsiteY4" fmla="*/ 1839884 h 1980087"/>
                  <a:gd name="connsiteX5" fmla="*/ 369948 w 383526"/>
                  <a:gd name="connsiteY5" fmla="*/ 1839884 h 1980087"/>
                  <a:gd name="connsiteX6" fmla="*/ 376558 w 383526"/>
                  <a:gd name="connsiteY6" fmla="*/ 1908131 h 1980087"/>
                  <a:gd name="connsiteX7" fmla="*/ 6969 w 383526"/>
                  <a:gd name="connsiteY7" fmla="*/ 1908131 h 1980087"/>
                  <a:gd name="connsiteX8" fmla="*/ 22628 w 383526"/>
                  <a:gd name="connsiteY8" fmla="*/ 1746443 h 1980087"/>
                  <a:gd name="connsiteX9" fmla="*/ 360899 w 383526"/>
                  <a:gd name="connsiteY9" fmla="*/ 1746443 h 1980087"/>
                  <a:gd name="connsiteX10" fmla="*/ 367508 w 383526"/>
                  <a:gd name="connsiteY10" fmla="*/ 1814684 h 1980087"/>
                  <a:gd name="connsiteX11" fmla="*/ 16019 w 383526"/>
                  <a:gd name="connsiteY11" fmla="*/ 1814684 h 1980087"/>
                  <a:gd name="connsiteX12" fmla="*/ 31677 w 383526"/>
                  <a:gd name="connsiteY12" fmla="*/ 1653002 h 1980087"/>
                  <a:gd name="connsiteX13" fmla="*/ 351849 w 383526"/>
                  <a:gd name="connsiteY13" fmla="*/ 1653002 h 1980087"/>
                  <a:gd name="connsiteX14" fmla="*/ 358458 w 383526"/>
                  <a:gd name="connsiteY14" fmla="*/ 1721243 h 1980087"/>
                  <a:gd name="connsiteX15" fmla="*/ 25068 w 383526"/>
                  <a:gd name="connsiteY15" fmla="*/ 1721243 h 1980087"/>
                  <a:gd name="connsiteX16" fmla="*/ 40726 w 383526"/>
                  <a:gd name="connsiteY16" fmla="*/ 1559561 h 1980087"/>
                  <a:gd name="connsiteX17" fmla="*/ 342800 w 383526"/>
                  <a:gd name="connsiteY17" fmla="*/ 1559561 h 1980087"/>
                  <a:gd name="connsiteX18" fmla="*/ 349409 w 383526"/>
                  <a:gd name="connsiteY18" fmla="*/ 1627802 h 1980087"/>
                  <a:gd name="connsiteX19" fmla="*/ 34118 w 383526"/>
                  <a:gd name="connsiteY19" fmla="*/ 1627802 h 1980087"/>
                  <a:gd name="connsiteX20" fmla="*/ 49776 w 383526"/>
                  <a:gd name="connsiteY20" fmla="*/ 1466120 h 1980087"/>
                  <a:gd name="connsiteX21" fmla="*/ 333751 w 383526"/>
                  <a:gd name="connsiteY21" fmla="*/ 1466120 h 1980087"/>
                  <a:gd name="connsiteX22" fmla="*/ 340360 w 383526"/>
                  <a:gd name="connsiteY22" fmla="*/ 1534361 h 1980087"/>
                  <a:gd name="connsiteX23" fmla="*/ 43167 w 383526"/>
                  <a:gd name="connsiteY23" fmla="*/ 1534361 h 1980087"/>
                  <a:gd name="connsiteX24" fmla="*/ 58825 w 383526"/>
                  <a:gd name="connsiteY24" fmla="*/ 1372679 h 1980087"/>
                  <a:gd name="connsiteX25" fmla="*/ 324701 w 383526"/>
                  <a:gd name="connsiteY25" fmla="*/ 1372679 h 1980087"/>
                  <a:gd name="connsiteX26" fmla="*/ 331310 w 383526"/>
                  <a:gd name="connsiteY26" fmla="*/ 1440920 h 1980087"/>
                  <a:gd name="connsiteX27" fmla="*/ 52216 w 383526"/>
                  <a:gd name="connsiteY27" fmla="*/ 1440920 h 1980087"/>
                  <a:gd name="connsiteX28" fmla="*/ 67874 w 383526"/>
                  <a:gd name="connsiteY28" fmla="*/ 1279238 h 1980087"/>
                  <a:gd name="connsiteX29" fmla="*/ 315652 w 383526"/>
                  <a:gd name="connsiteY29" fmla="*/ 1279238 h 1980087"/>
                  <a:gd name="connsiteX30" fmla="*/ 322261 w 383526"/>
                  <a:gd name="connsiteY30" fmla="*/ 1347479 h 1980087"/>
                  <a:gd name="connsiteX31" fmla="*/ 61266 w 383526"/>
                  <a:gd name="connsiteY31" fmla="*/ 1347479 h 1980087"/>
                  <a:gd name="connsiteX32" fmla="*/ 76924 w 383526"/>
                  <a:gd name="connsiteY32" fmla="*/ 1185797 h 1980087"/>
                  <a:gd name="connsiteX33" fmla="*/ 306603 w 383526"/>
                  <a:gd name="connsiteY33" fmla="*/ 1185797 h 1980087"/>
                  <a:gd name="connsiteX34" fmla="*/ 313211 w 383526"/>
                  <a:gd name="connsiteY34" fmla="*/ 1254038 h 1980087"/>
                  <a:gd name="connsiteX35" fmla="*/ 70315 w 383526"/>
                  <a:gd name="connsiteY35" fmla="*/ 1254038 h 1980087"/>
                  <a:gd name="connsiteX36" fmla="*/ 85973 w 383526"/>
                  <a:gd name="connsiteY36" fmla="*/ 1092356 h 1980087"/>
                  <a:gd name="connsiteX37" fmla="*/ 297553 w 383526"/>
                  <a:gd name="connsiteY37" fmla="*/ 1092356 h 1980087"/>
                  <a:gd name="connsiteX38" fmla="*/ 304162 w 383526"/>
                  <a:gd name="connsiteY38" fmla="*/ 1160597 h 1980087"/>
                  <a:gd name="connsiteX39" fmla="*/ 79364 w 383526"/>
                  <a:gd name="connsiteY39" fmla="*/ 1160597 h 1980087"/>
                  <a:gd name="connsiteX40" fmla="*/ 95023 w 383526"/>
                  <a:gd name="connsiteY40" fmla="*/ 998915 h 1980087"/>
                  <a:gd name="connsiteX41" fmla="*/ 288504 w 383526"/>
                  <a:gd name="connsiteY41" fmla="*/ 998915 h 1980087"/>
                  <a:gd name="connsiteX42" fmla="*/ 295113 w 383526"/>
                  <a:gd name="connsiteY42" fmla="*/ 1067156 h 1980087"/>
                  <a:gd name="connsiteX43" fmla="*/ 88414 w 383526"/>
                  <a:gd name="connsiteY43" fmla="*/ 1067156 h 1980087"/>
                  <a:gd name="connsiteX44" fmla="*/ 104072 w 383526"/>
                  <a:gd name="connsiteY44" fmla="*/ 905474 h 1980087"/>
                  <a:gd name="connsiteX45" fmla="*/ 279455 w 383526"/>
                  <a:gd name="connsiteY45" fmla="*/ 905474 h 1980087"/>
                  <a:gd name="connsiteX46" fmla="*/ 286063 w 383526"/>
                  <a:gd name="connsiteY46" fmla="*/ 973715 h 1980087"/>
                  <a:gd name="connsiteX47" fmla="*/ 97463 w 383526"/>
                  <a:gd name="connsiteY47" fmla="*/ 973715 h 1980087"/>
                  <a:gd name="connsiteX48" fmla="*/ 113121 w 383526"/>
                  <a:gd name="connsiteY48" fmla="*/ 812033 h 1980087"/>
                  <a:gd name="connsiteX49" fmla="*/ 270405 w 383526"/>
                  <a:gd name="connsiteY49" fmla="*/ 812033 h 1980087"/>
                  <a:gd name="connsiteX50" fmla="*/ 277014 w 383526"/>
                  <a:gd name="connsiteY50" fmla="*/ 880274 h 1980087"/>
                  <a:gd name="connsiteX51" fmla="*/ 106512 w 383526"/>
                  <a:gd name="connsiteY51" fmla="*/ 880274 h 1980087"/>
                  <a:gd name="connsiteX52" fmla="*/ 122171 w 383526"/>
                  <a:gd name="connsiteY52" fmla="*/ 718592 h 1980087"/>
                  <a:gd name="connsiteX53" fmla="*/ 261356 w 383526"/>
                  <a:gd name="connsiteY53" fmla="*/ 718592 h 1980087"/>
                  <a:gd name="connsiteX54" fmla="*/ 267965 w 383526"/>
                  <a:gd name="connsiteY54" fmla="*/ 786833 h 1980087"/>
                  <a:gd name="connsiteX55" fmla="*/ 115562 w 383526"/>
                  <a:gd name="connsiteY55" fmla="*/ 786833 h 1980087"/>
                  <a:gd name="connsiteX56" fmla="*/ 131220 w 383526"/>
                  <a:gd name="connsiteY56" fmla="*/ 625151 h 1980087"/>
                  <a:gd name="connsiteX57" fmla="*/ 252306 w 383526"/>
                  <a:gd name="connsiteY57" fmla="*/ 625151 h 1980087"/>
                  <a:gd name="connsiteX58" fmla="*/ 258915 w 383526"/>
                  <a:gd name="connsiteY58" fmla="*/ 693392 h 1980087"/>
                  <a:gd name="connsiteX59" fmla="*/ 124611 w 383526"/>
                  <a:gd name="connsiteY59" fmla="*/ 693392 h 1980087"/>
                  <a:gd name="connsiteX60" fmla="*/ 140269 w 383526"/>
                  <a:gd name="connsiteY60" fmla="*/ 531710 h 1980087"/>
                  <a:gd name="connsiteX61" fmla="*/ 243257 w 383526"/>
                  <a:gd name="connsiteY61" fmla="*/ 531710 h 1980087"/>
                  <a:gd name="connsiteX62" fmla="*/ 249866 w 383526"/>
                  <a:gd name="connsiteY62" fmla="*/ 599951 h 1980087"/>
                  <a:gd name="connsiteX63" fmla="*/ 133661 w 383526"/>
                  <a:gd name="connsiteY63" fmla="*/ 599951 h 1980087"/>
                  <a:gd name="connsiteX64" fmla="*/ 149319 w 383526"/>
                  <a:gd name="connsiteY64" fmla="*/ 438269 h 1980087"/>
                  <a:gd name="connsiteX65" fmla="*/ 234208 w 383526"/>
                  <a:gd name="connsiteY65" fmla="*/ 438269 h 1980087"/>
                  <a:gd name="connsiteX66" fmla="*/ 240817 w 383526"/>
                  <a:gd name="connsiteY66" fmla="*/ 506510 h 1980087"/>
                  <a:gd name="connsiteX67" fmla="*/ 142710 w 383526"/>
                  <a:gd name="connsiteY67" fmla="*/ 506510 h 1980087"/>
                  <a:gd name="connsiteX68" fmla="*/ 158368 w 383526"/>
                  <a:gd name="connsiteY68" fmla="*/ 344828 h 1980087"/>
                  <a:gd name="connsiteX69" fmla="*/ 225158 w 383526"/>
                  <a:gd name="connsiteY69" fmla="*/ 344828 h 1980087"/>
                  <a:gd name="connsiteX70" fmla="*/ 231767 w 383526"/>
                  <a:gd name="connsiteY70" fmla="*/ 413069 h 1980087"/>
                  <a:gd name="connsiteX71" fmla="*/ 151759 w 383526"/>
                  <a:gd name="connsiteY71" fmla="*/ 413069 h 1980087"/>
                  <a:gd name="connsiteX72" fmla="*/ 167417 w 383526"/>
                  <a:gd name="connsiteY72" fmla="*/ 251387 h 1980087"/>
                  <a:gd name="connsiteX73" fmla="*/ 216109 w 383526"/>
                  <a:gd name="connsiteY73" fmla="*/ 251387 h 1980087"/>
                  <a:gd name="connsiteX74" fmla="*/ 222718 w 383526"/>
                  <a:gd name="connsiteY74" fmla="*/ 319628 h 1980087"/>
                  <a:gd name="connsiteX75" fmla="*/ 160809 w 383526"/>
                  <a:gd name="connsiteY75" fmla="*/ 319628 h 1980087"/>
                  <a:gd name="connsiteX76" fmla="*/ 176467 w 383526"/>
                  <a:gd name="connsiteY76" fmla="*/ 157946 h 1980087"/>
                  <a:gd name="connsiteX77" fmla="*/ 207060 w 383526"/>
                  <a:gd name="connsiteY77" fmla="*/ 157946 h 1980087"/>
                  <a:gd name="connsiteX78" fmla="*/ 213668 w 383526"/>
                  <a:gd name="connsiteY78" fmla="*/ 226187 h 1980087"/>
                  <a:gd name="connsiteX79" fmla="*/ 169858 w 383526"/>
                  <a:gd name="connsiteY79" fmla="*/ 226187 h 1980087"/>
                  <a:gd name="connsiteX80" fmla="*/ 191763 w 383526"/>
                  <a:gd name="connsiteY80" fmla="*/ 0 h 1980087"/>
                  <a:gd name="connsiteX81" fmla="*/ 204619 w 383526"/>
                  <a:gd name="connsiteY81" fmla="*/ 132746 h 1980087"/>
                  <a:gd name="connsiteX82" fmla="*/ 178907 w 383526"/>
                  <a:gd name="connsiteY82" fmla="*/ 132746 h 198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83526" h="1980087">
                    <a:moveTo>
                      <a:pt x="4528" y="1933331"/>
                    </a:moveTo>
                    <a:lnTo>
                      <a:pt x="378998" y="1933331"/>
                    </a:lnTo>
                    <a:lnTo>
                      <a:pt x="383526" y="1980087"/>
                    </a:lnTo>
                    <a:lnTo>
                      <a:pt x="0" y="1980087"/>
                    </a:lnTo>
                    <a:close/>
                    <a:moveTo>
                      <a:pt x="13578" y="1839884"/>
                    </a:moveTo>
                    <a:lnTo>
                      <a:pt x="369948" y="1839884"/>
                    </a:lnTo>
                    <a:lnTo>
                      <a:pt x="376558" y="1908131"/>
                    </a:lnTo>
                    <a:lnTo>
                      <a:pt x="6969" y="1908131"/>
                    </a:lnTo>
                    <a:close/>
                    <a:moveTo>
                      <a:pt x="22628" y="1746443"/>
                    </a:moveTo>
                    <a:lnTo>
                      <a:pt x="360899" y="1746443"/>
                    </a:lnTo>
                    <a:lnTo>
                      <a:pt x="367508" y="1814684"/>
                    </a:lnTo>
                    <a:lnTo>
                      <a:pt x="16019" y="1814684"/>
                    </a:lnTo>
                    <a:close/>
                    <a:moveTo>
                      <a:pt x="31677" y="1653002"/>
                    </a:moveTo>
                    <a:lnTo>
                      <a:pt x="351849" y="1653002"/>
                    </a:lnTo>
                    <a:lnTo>
                      <a:pt x="358458" y="1721243"/>
                    </a:lnTo>
                    <a:lnTo>
                      <a:pt x="25068" y="1721243"/>
                    </a:lnTo>
                    <a:close/>
                    <a:moveTo>
                      <a:pt x="40726" y="1559561"/>
                    </a:moveTo>
                    <a:lnTo>
                      <a:pt x="342800" y="1559561"/>
                    </a:lnTo>
                    <a:lnTo>
                      <a:pt x="349409" y="1627802"/>
                    </a:lnTo>
                    <a:lnTo>
                      <a:pt x="34118" y="1627802"/>
                    </a:lnTo>
                    <a:close/>
                    <a:moveTo>
                      <a:pt x="49776" y="1466120"/>
                    </a:moveTo>
                    <a:lnTo>
                      <a:pt x="333751" y="1466120"/>
                    </a:lnTo>
                    <a:lnTo>
                      <a:pt x="340360" y="1534361"/>
                    </a:lnTo>
                    <a:lnTo>
                      <a:pt x="43167" y="1534361"/>
                    </a:lnTo>
                    <a:close/>
                    <a:moveTo>
                      <a:pt x="58825" y="1372679"/>
                    </a:moveTo>
                    <a:lnTo>
                      <a:pt x="324701" y="1372679"/>
                    </a:lnTo>
                    <a:lnTo>
                      <a:pt x="331310" y="1440920"/>
                    </a:lnTo>
                    <a:lnTo>
                      <a:pt x="52216" y="1440920"/>
                    </a:lnTo>
                    <a:close/>
                    <a:moveTo>
                      <a:pt x="67874" y="1279238"/>
                    </a:moveTo>
                    <a:lnTo>
                      <a:pt x="315652" y="1279238"/>
                    </a:lnTo>
                    <a:lnTo>
                      <a:pt x="322261" y="1347479"/>
                    </a:lnTo>
                    <a:lnTo>
                      <a:pt x="61266" y="1347479"/>
                    </a:lnTo>
                    <a:close/>
                    <a:moveTo>
                      <a:pt x="76924" y="1185797"/>
                    </a:moveTo>
                    <a:lnTo>
                      <a:pt x="306603" y="1185797"/>
                    </a:lnTo>
                    <a:lnTo>
                      <a:pt x="313211" y="1254038"/>
                    </a:lnTo>
                    <a:lnTo>
                      <a:pt x="70315" y="1254038"/>
                    </a:lnTo>
                    <a:close/>
                    <a:moveTo>
                      <a:pt x="85973" y="1092356"/>
                    </a:moveTo>
                    <a:lnTo>
                      <a:pt x="297553" y="1092356"/>
                    </a:lnTo>
                    <a:lnTo>
                      <a:pt x="304162" y="1160597"/>
                    </a:lnTo>
                    <a:lnTo>
                      <a:pt x="79364" y="1160597"/>
                    </a:lnTo>
                    <a:close/>
                    <a:moveTo>
                      <a:pt x="95023" y="998915"/>
                    </a:moveTo>
                    <a:lnTo>
                      <a:pt x="288504" y="998915"/>
                    </a:lnTo>
                    <a:lnTo>
                      <a:pt x="295113" y="1067156"/>
                    </a:lnTo>
                    <a:lnTo>
                      <a:pt x="88414" y="1067156"/>
                    </a:lnTo>
                    <a:close/>
                    <a:moveTo>
                      <a:pt x="104072" y="905474"/>
                    </a:moveTo>
                    <a:lnTo>
                      <a:pt x="279455" y="905474"/>
                    </a:lnTo>
                    <a:lnTo>
                      <a:pt x="286063" y="973715"/>
                    </a:lnTo>
                    <a:lnTo>
                      <a:pt x="97463" y="973715"/>
                    </a:lnTo>
                    <a:close/>
                    <a:moveTo>
                      <a:pt x="113121" y="812033"/>
                    </a:moveTo>
                    <a:lnTo>
                      <a:pt x="270405" y="812033"/>
                    </a:lnTo>
                    <a:lnTo>
                      <a:pt x="277014" y="880274"/>
                    </a:lnTo>
                    <a:lnTo>
                      <a:pt x="106512" y="880274"/>
                    </a:lnTo>
                    <a:close/>
                    <a:moveTo>
                      <a:pt x="122171" y="718592"/>
                    </a:moveTo>
                    <a:lnTo>
                      <a:pt x="261356" y="718592"/>
                    </a:lnTo>
                    <a:lnTo>
                      <a:pt x="267965" y="786833"/>
                    </a:lnTo>
                    <a:lnTo>
                      <a:pt x="115562" y="786833"/>
                    </a:lnTo>
                    <a:close/>
                    <a:moveTo>
                      <a:pt x="131220" y="625151"/>
                    </a:moveTo>
                    <a:lnTo>
                      <a:pt x="252306" y="625151"/>
                    </a:lnTo>
                    <a:lnTo>
                      <a:pt x="258915" y="693392"/>
                    </a:lnTo>
                    <a:lnTo>
                      <a:pt x="124611" y="693392"/>
                    </a:lnTo>
                    <a:close/>
                    <a:moveTo>
                      <a:pt x="140269" y="531710"/>
                    </a:moveTo>
                    <a:lnTo>
                      <a:pt x="243257" y="531710"/>
                    </a:lnTo>
                    <a:lnTo>
                      <a:pt x="249866" y="599951"/>
                    </a:lnTo>
                    <a:lnTo>
                      <a:pt x="133661" y="599951"/>
                    </a:lnTo>
                    <a:close/>
                    <a:moveTo>
                      <a:pt x="149319" y="438269"/>
                    </a:moveTo>
                    <a:lnTo>
                      <a:pt x="234208" y="438269"/>
                    </a:lnTo>
                    <a:lnTo>
                      <a:pt x="240817" y="506510"/>
                    </a:lnTo>
                    <a:lnTo>
                      <a:pt x="142710" y="506510"/>
                    </a:lnTo>
                    <a:close/>
                    <a:moveTo>
                      <a:pt x="158368" y="344828"/>
                    </a:moveTo>
                    <a:lnTo>
                      <a:pt x="225158" y="344828"/>
                    </a:lnTo>
                    <a:lnTo>
                      <a:pt x="231767" y="413069"/>
                    </a:lnTo>
                    <a:lnTo>
                      <a:pt x="151759" y="413069"/>
                    </a:lnTo>
                    <a:close/>
                    <a:moveTo>
                      <a:pt x="167417" y="251387"/>
                    </a:moveTo>
                    <a:lnTo>
                      <a:pt x="216109" y="251387"/>
                    </a:lnTo>
                    <a:lnTo>
                      <a:pt x="222718" y="319628"/>
                    </a:lnTo>
                    <a:lnTo>
                      <a:pt x="160809" y="319628"/>
                    </a:lnTo>
                    <a:close/>
                    <a:moveTo>
                      <a:pt x="176467" y="157946"/>
                    </a:moveTo>
                    <a:lnTo>
                      <a:pt x="207060" y="157946"/>
                    </a:lnTo>
                    <a:lnTo>
                      <a:pt x="213668" y="226187"/>
                    </a:lnTo>
                    <a:lnTo>
                      <a:pt x="169858" y="226187"/>
                    </a:lnTo>
                    <a:close/>
                    <a:moveTo>
                      <a:pt x="191763" y="0"/>
                    </a:moveTo>
                    <a:lnTo>
                      <a:pt x="204619" y="132746"/>
                    </a:lnTo>
                    <a:lnTo>
                      <a:pt x="178907" y="13274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 name="Group 2">
            <a:extLst>
              <a:ext uri="{FF2B5EF4-FFF2-40B4-BE49-F238E27FC236}">
                <a16:creationId xmlns:a16="http://schemas.microsoft.com/office/drawing/2014/main" id="{B84664F1-E000-FA4F-1550-7F166351AADD}"/>
              </a:ext>
            </a:extLst>
          </p:cNvPr>
          <p:cNvGrpSpPr/>
          <p:nvPr/>
        </p:nvGrpSpPr>
        <p:grpSpPr>
          <a:xfrm>
            <a:off x="1283825" y="1161759"/>
            <a:ext cx="10151520" cy="1208341"/>
            <a:chOff x="1284790" y="1358169"/>
            <a:chExt cx="10151520" cy="1208341"/>
          </a:xfrm>
        </p:grpSpPr>
        <p:sp>
          <p:nvSpPr>
            <p:cNvPr id="136" name="Rectangle: Rounded Corners 135">
              <a:extLst>
                <a:ext uri="{FF2B5EF4-FFF2-40B4-BE49-F238E27FC236}">
                  <a16:creationId xmlns:a16="http://schemas.microsoft.com/office/drawing/2014/main" id="{C82CFD6F-436A-B33E-1872-35A234EDA7DA}"/>
                </a:ext>
              </a:extLst>
            </p:cNvPr>
            <p:cNvSpPr/>
            <p:nvPr/>
          </p:nvSpPr>
          <p:spPr>
            <a:xfrm>
              <a:off x="1284790" y="1358169"/>
              <a:ext cx="10151520" cy="1208341"/>
            </a:xfrm>
            <a:prstGeom prst="roundRect">
              <a:avLst/>
            </a:prstGeom>
            <a:solidFill>
              <a:srgbClr val="E5FFCB"/>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20861B19-A2FE-D3A2-CB2D-0474DFC02650}"/>
                </a:ext>
              </a:extLst>
            </p:cNvPr>
            <p:cNvSpPr txBox="1"/>
            <p:nvPr/>
          </p:nvSpPr>
          <p:spPr>
            <a:xfrm>
              <a:off x="1391981" y="1471485"/>
              <a:ext cx="9962783" cy="970266"/>
            </a:xfrm>
            <a:prstGeom prst="rect">
              <a:avLst/>
            </a:prstGeom>
            <a:noFill/>
          </p:spPr>
          <p:txBody>
            <a:bodyPr wrap="square">
              <a:spAutoFit/>
            </a:bodyPr>
            <a:lstStyle/>
            <a:p>
              <a:pPr algn="ctr">
                <a:lnSpc>
                  <a:spcPct val="125000"/>
                </a:lnSpc>
              </a:pPr>
              <a:r>
                <a:rPr lang="en-US" sz="2400" dirty="0" err="1">
                  <a:latin typeface="Arial" panose="020B0604020202020204" pitchFamily="34" charset="0"/>
                  <a:cs typeface="Arial" panose="020B0604020202020204" pitchFamily="34" charset="0"/>
                </a:rPr>
                <a:t>Phân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tử</a:t>
              </a:r>
              <a:r>
                <a:rPr lang="en-US" sz="2400" dirty="0">
                  <a:latin typeface="Arial" panose="020B0604020202020204" pitchFamily="34" charset="0"/>
                  <a:cs typeface="Arial" panose="020B0604020202020204" pitchFamily="34" charset="0"/>
                </a:rPr>
                <a:t> ammonia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trúc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chóp</a:t>
              </a:r>
              <a:r>
                <a:rPr lang="en-US" sz="2400" dirty="0">
                  <a:latin typeface="Arial" panose="020B0604020202020204" pitchFamily="34" charset="0"/>
                  <a:cs typeface="Arial" panose="020B0604020202020204" pitchFamily="34" charset="0"/>
                </a:rPr>
                <a:t> tam </a:t>
              </a:r>
              <a:r>
                <a:rPr lang="en-US" sz="2400" dirty="0" err="1">
                  <a:latin typeface="Arial" panose="020B0604020202020204" pitchFamily="34" charset="0"/>
                  <a:cs typeface="Arial" panose="020B0604020202020204" pitchFamily="34" charset="0"/>
                </a:rPr>
                <a:t>giác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tử</a:t>
              </a:r>
              <a:r>
                <a:rPr lang="en-US" sz="2400" dirty="0">
                  <a:latin typeface="Arial" panose="020B0604020202020204" pitchFamily="34" charset="0"/>
                  <a:cs typeface="Arial" panose="020B0604020202020204" pitchFamily="34" charset="0"/>
                </a:rPr>
                <a:t> nitrogen ở </a:t>
              </a:r>
              <a:r>
                <a:rPr lang="en-US" sz="2400" dirty="0" err="1">
                  <a:latin typeface="Arial" panose="020B0604020202020204" pitchFamily="34" charset="0"/>
                  <a:cs typeface="Arial" panose="020B0604020202020204" pitchFamily="34" charset="0"/>
                </a:rPr>
                <a:t>đỉnh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tam </a:t>
              </a:r>
              <a:r>
                <a:rPr lang="en-US" sz="2400" dirty="0" err="1">
                  <a:latin typeface="Arial" panose="020B0604020202020204" pitchFamily="34" charset="0"/>
                  <a:cs typeface="Arial" panose="020B0604020202020204" pitchFamily="34" charset="0"/>
                </a:rPr>
                <a:t>giác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đỉnh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3 </a:t>
              </a:r>
              <a:r>
                <a:rPr lang="en-US" sz="2400" dirty="0" err="1">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tử</a:t>
              </a:r>
              <a:r>
                <a:rPr lang="en-US" sz="2400" dirty="0">
                  <a:latin typeface="Arial" panose="020B0604020202020204" pitchFamily="34" charset="0"/>
                  <a:cs typeface="Arial" panose="020B0604020202020204" pitchFamily="34" charset="0"/>
                </a:rPr>
                <a:t> hydrogen</a:t>
              </a:r>
              <a:endParaRPr lang="vi-VN" sz="2400" baseline="-25000" dirty="0">
                <a:latin typeface="Arial" panose="020B0604020202020204" pitchFamily="34" charset="0"/>
                <a:cs typeface="Arial" panose="020B0604020202020204" pitchFamily="34" charset="0"/>
              </a:endParaRPr>
            </a:p>
          </p:txBody>
        </p:sp>
      </p:grpSp>
      <p:grpSp>
        <p:nvGrpSpPr>
          <p:cNvPr id="140" name="Group 139">
            <a:extLst>
              <a:ext uri="{FF2B5EF4-FFF2-40B4-BE49-F238E27FC236}">
                <a16:creationId xmlns:a16="http://schemas.microsoft.com/office/drawing/2014/main" id="{E9127727-069F-89D7-72B7-862F99832159}"/>
              </a:ext>
            </a:extLst>
          </p:cNvPr>
          <p:cNvGrpSpPr/>
          <p:nvPr/>
        </p:nvGrpSpPr>
        <p:grpSpPr>
          <a:xfrm>
            <a:off x="656808" y="5199398"/>
            <a:ext cx="2816438" cy="617220"/>
            <a:chOff x="1946495" y="5258610"/>
            <a:chExt cx="2816438" cy="617220"/>
          </a:xfrm>
        </p:grpSpPr>
        <p:sp>
          <p:nvSpPr>
            <p:cNvPr id="138" name="Rectangle: Rounded Corners 137">
              <a:extLst>
                <a:ext uri="{FF2B5EF4-FFF2-40B4-BE49-F238E27FC236}">
                  <a16:creationId xmlns:a16="http://schemas.microsoft.com/office/drawing/2014/main" id="{EE5FD9AF-EE92-EB83-4624-E78DCF6C6C50}"/>
                </a:ext>
              </a:extLst>
            </p:cNvPr>
            <p:cNvSpPr/>
            <p:nvPr/>
          </p:nvSpPr>
          <p:spPr>
            <a:xfrm>
              <a:off x="1946495" y="5258610"/>
              <a:ext cx="2816438" cy="617220"/>
            </a:xfrm>
            <a:prstGeom prst="roundRect">
              <a:avLst/>
            </a:prstGeom>
            <a:solidFill>
              <a:schemeClr val="accent1">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DF66D38A-A1D2-CA0F-C51C-043D0B05FE67}"/>
                </a:ext>
              </a:extLst>
            </p:cNvPr>
            <p:cNvSpPr txBox="1"/>
            <p:nvPr/>
          </p:nvSpPr>
          <p:spPr>
            <a:xfrm>
              <a:off x="2087920" y="5312920"/>
              <a:ext cx="2533588" cy="473912"/>
            </a:xfrm>
            <a:prstGeom prst="rect">
              <a:avLst/>
            </a:prstGeom>
            <a:noFill/>
          </p:spPr>
          <p:txBody>
            <a:bodyPr wrap="square" rtlCol="0">
              <a:spAutoFit/>
            </a:bodyPr>
            <a:lstStyle/>
            <a:p>
              <a:pPr algn="ctr">
                <a:lnSpc>
                  <a:spcPct val="125000"/>
                </a:lnSpc>
              </a:pPr>
              <a:r>
                <a:rPr lang="en-US" sz="2200" dirty="0" err="1">
                  <a:solidFill>
                    <a:schemeClr val="bg1"/>
                  </a:solidFill>
                  <a:latin typeface="Arial" panose="020B0604020202020204" pitchFamily="34" charset="0"/>
                  <a:cs typeface="Arial" panose="020B0604020202020204" pitchFamily="34" charset="0"/>
                </a:rPr>
                <a:t>Công</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thức</a:t>
              </a:r>
              <a:r>
                <a:rPr lang="en-US" sz="2200" dirty="0">
                  <a:solidFill>
                    <a:schemeClr val="bg1"/>
                  </a:solidFill>
                  <a:latin typeface="Arial" panose="020B0604020202020204" pitchFamily="34" charset="0"/>
                  <a:cs typeface="Arial" panose="020B0604020202020204" pitchFamily="34" charset="0"/>
                </a:rPr>
                <a:t> Lewis</a:t>
              </a:r>
              <a:endParaRPr lang="vi-VN" sz="2200" dirty="0">
                <a:solidFill>
                  <a:schemeClr val="bg1"/>
                </a:solidFill>
                <a:latin typeface="Arial" panose="020B0604020202020204" pitchFamily="34" charset="0"/>
                <a:cs typeface="Arial" panose="020B0604020202020204" pitchFamily="34" charset="0"/>
              </a:endParaRPr>
            </a:p>
          </p:txBody>
        </p:sp>
      </p:grpSp>
      <p:grpSp>
        <p:nvGrpSpPr>
          <p:cNvPr id="141" name="Group 140">
            <a:extLst>
              <a:ext uri="{FF2B5EF4-FFF2-40B4-BE49-F238E27FC236}">
                <a16:creationId xmlns:a16="http://schemas.microsoft.com/office/drawing/2014/main" id="{FB05427D-CF00-4D0F-CD36-A3BA78729EB1}"/>
              </a:ext>
            </a:extLst>
          </p:cNvPr>
          <p:cNvGrpSpPr/>
          <p:nvPr/>
        </p:nvGrpSpPr>
        <p:grpSpPr>
          <a:xfrm>
            <a:off x="4727970" y="5228099"/>
            <a:ext cx="2545444" cy="617220"/>
            <a:chOff x="2081992" y="5258610"/>
            <a:chExt cx="2545444" cy="617220"/>
          </a:xfrm>
        </p:grpSpPr>
        <p:sp>
          <p:nvSpPr>
            <p:cNvPr id="142" name="Rectangle: Rounded Corners 141">
              <a:extLst>
                <a:ext uri="{FF2B5EF4-FFF2-40B4-BE49-F238E27FC236}">
                  <a16:creationId xmlns:a16="http://schemas.microsoft.com/office/drawing/2014/main" id="{F9890C19-FF68-A888-2D64-E7882008BD76}"/>
                </a:ext>
              </a:extLst>
            </p:cNvPr>
            <p:cNvSpPr/>
            <p:nvPr/>
          </p:nvSpPr>
          <p:spPr>
            <a:xfrm>
              <a:off x="2081992" y="5258610"/>
              <a:ext cx="2545444" cy="617220"/>
            </a:xfrm>
            <a:prstGeom prst="roundRect">
              <a:avLst/>
            </a:prstGeom>
            <a:solidFill>
              <a:schemeClr val="accent1">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7D184F89-DEAD-4EF7-F0CB-587B414CD7F5}"/>
                </a:ext>
              </a:extLst>
            </p:cNvPr>
            <p:cNvSpPr txBox="1"/>
            <p:nvPr/>
          </p:nvSpPr>
          <p:spPr>
            <a:xfrm>
              <a:off x="2172526" y="5312920"/>
              <a:ext cx="2364376" cy="473912"/>
            </a:xfrm>
            <a:prstGeom prst="rect">
              <a:avLst/>
            </a:prstGeom>
            <a:noFill/>
          </p:spPr>
          <p:txBody>
            <a:bodyPr wrap="square" rtlCol="0">
              <a:spAutoFit/>
            </a:bodyPr>
            <a:lstStyle/>
            <a:p>
              <a:pPr algn="ctr">
                <a:lnSpc>
                  <a:spcPct val="125000"/>
                </a:lnSpc>
              </a:pPr>
              <a:r>
                <a:rPr lang="en-US" sz="2200" dirty="0" err="1">
                  <a:solidFill>
                    <a:schemeClr val="bg1"/>
                  </a:solidFill>
                  <a:latin typeface="Arial" panose="020B0604020202020204" pitchFamily="34" charset="0"/>
                  <a:cs typeface="Arial" panose="020B0604020202020204" pitchFamily="34" charset="0"/>
                </a:rPr>
                <a:t>Dạng</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hình</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học</a:t>
              </a:r>
              <a:endParaRPr lang="vi-VN" sz="2200" dirty="0">
                <a:solidFill>
                  <a:schemeClr val="bg1"/>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0BBEE8CC-79D0-3F23-75CF-C98139EB44BD}"/>
              </a:ext>
            </a:extLst>
          </p:cNvPr>
          <p:cNvGrpSpPr/>
          <p:nvPr/>
        </p:nvGrpSpPr>
        <p:grpSpPr>
          <a:xfrm>
            <a:off x="8366953" y="2765261"/>
            <a:ext cx="3264114" cy="2241109"/>
            <a:chOff x="8766567" y="2813738"/>
            <a:chExt cx="3264114" cy="2241109"/>
          </a:xfrm>
        </p:grpSpPr>
        <p:sp>
          <p:nvSpPr>
            <p:cNvPr id="5" name="Rectangle 4">
              <a:extLst>
                <a:ext uri="{FF2B5EF4-FFF2-40B4-BE49-F238E27FC236}">
                  <a16:creationId xmlns:a16="http://schemas.microsoft.com/office/drawing/2014/main" id="{D5F46AF9-E5AA-662D-E2BB-52E108E2F496}"/>
                </a:ext>
              </a:extLst>
            </p:cNvPr>
            <p:cNvSpPr/>
            <p:nvPr/>
          </p:nvSpPr>
          <p:spPr>
            <a:xfrm>
              <a:off x="8766567" y="2813738"/>
              <a:ext cx="3264114" cy="2241109"/>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0D4376C4-525F-A3F2-FB32-A6CBFCD0024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10345" y="2982074"/>
              <a:ext cx="2576557" cy="1987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0CCF2AAE-5C21-9115-1BEF-BEBBDFB2522B}"/>
              </a:ext>
            </a:extLst>
          </p:cNvPr>
          <p:cNvGrpSpPr/>
          <p:nvPr/>
        </p:nvGrpSpPr>
        <p:grpSpPr>
          <a:xfrm>
            <a:off x="8726287" y="5198276"/>
            <a:ext cx="2545444" cy="617220"/>
            <a:chOff x="2081992" y="5258610"/>
            <a:chExt cx="2545444" cy="617220"/>
          </a:xfrm>
        </p:grpSpPr>
        <p:sp>
          <p:nvSpPr>
            <p:cNvPr id="10" name="Rectangle: Rounded Corners 9">
              <a:extLst>
                <a:ext uri="{FF2B5EF4-FFF2-40B4-BE49-F238E27FC236}">
                  <a16:creationId xmlns:a16="http://schemas.microsoft.com/office/drawing/2014/main" id="{A779E986-E659-CAB5-BE43-144C0450BAFD}"/>
                </a:ext>
              </a:extLst>
            </p:cNvPr>
            <p:cNvSpPr/>
            <p:nvPr/>
          </p:nvSpPr>
          <p:spPr>
            <a:xfrm>
              <a:off x="2081992" y="5258610"/>
              <a:ext cx="2545444" cy="617220"/>
            </a:xfrm>
            <a:prstGeom prst="roundRect">
              <a:avLst/>
            </a:prstGeom>
            <a:solidFill>
              <a:schemeClr val="accent1">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3AFE263-CA9E-D515-0911-51A27447F033}"/>
                </a:ext>
              </a:extLst>
            </p:cNvPr>
            <p:cNvSpPr txBox="1"/>
            <p:nvPr/>
          </p:nvSpPr>
          <p:spPr>
            <a:xfrm>
              <a:off x="2172526" y="5312920"/>
              <a:ext cx="2364376" cy="473912"/>
            </a:xfrm>
            <a:prstGeom prst="rect">
              <a:avLst/>
            </a:prstGeom>
            <a:noFill/>
          </p:spPr>
          <p:txBody>
            <a:bodyPr wrap="square" rtlCol="0">
              <a:spAutoFit/>
            </a:bodyPr>
            <a:lstStyle/>
            <a:p>
              <a:pPr algn="ctr">
                <a:lnSpc>
                  <a:spcPct val="125000"/>
                </a:lnSpc>
              </a:pPr>
              <a:r>
                <a:rPr lang="en-US" sz="2200" dirty="0" err="1">
                  <a:solidFill>
                    <a:schemeClr val="bg1"/>
                  </a:solidFill>
                  <a:latin typeface="Arial" panose="020B0604020202020204" pitchFamily="34" charset="0"/>
                  <a:cs typeface="Arial" panose="020B0604020202020204" pitchFamily="34" charset="0"/>
                </a:rPr>
                <a:t>Mô</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hình</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phân</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tử</a:t>
              </a:r>
              <a:endParaRPr lang="vi-VN" sz="2200" dirty="0">
                <a:solidFill>
                  <a:schemeClr val="bg1"/>
                </a:solidFill>
                <a:latin typeface="Arial" panose="020B0604020202020204" pitchFamily="34" charset="0"/>
                <a:cs typeface="Arial" panose="020B0604020202020204" pitchFamily="34" charset="0"/>
              </a:endParaRPr>
            </a:p>
          </p:txBody>
        </p:sp>
      </p:grpSp>
      <p:sp>
        <p:nvSpPr>
          <p:cNvPr id="65" name="TextBox 64">
            <a:extLst>
              <a:ext uri="{FF2B5EF4-FFF2-40B4-BE49-F238E27FC236}">
                <a16:creationId xmlns:a16="http://schemas.microsoft.com/office/drawing/2014/main" id="{93F180B8-A96A-43A2-AB87-9C1F2A42C93E}"/>
              </a:ext>
            </a:extLst>
          </p:cNvPr>
          <p:cNvSpPr txBox="1"/>
          <p:nvPr/>
        </p:nvSpPr>
        <p:spPr>
          <a:xfrm>
            <a:off x="329212" y="833461"/>
            <a:ext cx="729517" cy="1025871"/>
          </a:xfrm>
          <a:prstGeom prst="rect">
            <a:avLst/>
          </a:prstGeom>
          <a:noFill/>
        </p:spPr>
        <p:txBody>
          <a:bodyPr wrap="square" rtlCol="0">
            <a:spAutoFit/>
          </a:bodyPr>
          <a:lstStyle/>
          <a:p>
            <a:r>
              <a:rPr lang="vi-VN" sz="6000" b="1" dirty="0">
                <a:solidFill>
                  <a:srgbClr val="7030A0"/>
                </a:solidFill>
                <a:sym typeface="Wingdings" panose="05000000000000000000" pitchFamily="2" charset="2"/>
              </a:rPr>
              <a:t></a:t>
            </a:r>
            <a:endParaRPr lang="vi-VN" sz="6000" b="1" dirty="0">
              <a:solidFill>
                <a:srgbClr val="7030A0"/>
              </a:solidFill>
            </a:endParaRPr>
          </a:p>
        </p:txBody>
      </p:sp>
    </p:spTree>
    <p:extLst>
      <p:ext uri="{BB962C8B-B14F-4D97-AF65-F5344CB8AC3E}">
        <p14:creationId xmlns:p14="http://schemas.microsoft.com/office/powerpoint/2010/main" val="577655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500"/>
                                        <p:tgtEl>
                                          <p:spTgt spid="1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500"/>
                                        <p:tgtEl>
                                          <p:spTgt spid="132"/>
                                        </p:tgtEl>
                                      </p:cBhvr>
                                    </p:animEffect>
                                  </p:childTnLst>
                                </p:cTn>
                              </p:par>
                              <p:par>
                                <p:cTn id="16" presetID="10" presetClass="entr" presetSubtype="0" fill="hold" nodeType="withEffect">
                                  <p:stCondLst>
                                    <p:cond delay="0"/>
                                  </p:stCondLst>
                                  <p:childTnLst>
                                    <p:set>
                                      <p:cBhvr>
                                        <p:cTn id="17" dur="1" fill="hold">
                                          <p:stCondLst>
                                            <p:cond delay="0"/>
                                          </p:stCondLst>
                                        </p:cTn>
                                        <p:tgtEl>
                                          <p:spTgt spid="141"/>
                                        </p:tgtEl>
                                        <p:attrNameLst>
                                          <p:attrName>style.visibility</p:attrName>
                                        </p:attrNameLst>
                                      </p:cBhvr>
                                      <p:to>
                                        <p:strVal val="visible"/>
                                      </p:to>
                                    </p:set>
                                    <p:animEffect transition="in" filter="fade">
                                      <p:cBhvr>
                                        <p:cTn id="18" dur="500"/>
                                        <p:tgtEl>
                                          <p:spTgt spid="1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CE6B1-1364-6A8D-C132-6F3C55DA5D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730" b="730"/>
          <a:stretch/>
        </p:blipFill>
        <p:spPr>
          <a:xfrm>
            <a:off x="0" y="0"/>
            <a:ext cx="12189833" cy="6858000"/>
          </a:xfrm>
          <a:prstGeom prst="rect">
            <a:avLst/>
          </a:prstGeom>
        </p:spPr>
      </p:pic>
      <p:sp>
        <p:nvSpPr>
          <p:cNvPr id="2" name="Channel URL">
            <a:extLst>
              <a:ext uri="{FF2B5EF4-FFF2-40B4-BE49-F238E27FC236}">
                <a16:creationId xmlns:a16="http://schemas.microsoft.com/office/drawing/2014/main" id="{17771559-C19C-AA3E-60E6-35E289EB2507}"/>
              </a:ext>
            </a:extLst>
          </p:cNvPr>
          <p:cNvSpPr txBox="1"/>
          <p:nvPr/>
        </p:nvSpPr>
        <p:spPr>
          <a:xfrm>
            <a:off x="4369249" y="2018847"/>
            <a:ext cx="3453502" cy="10985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rPr>
              <a:t>PHẦN II.</a:t>
            </a:r>
            <a:endParaRPr kumimoji="0" lang="vi-VN" sz="6000" b="1" i="0" u="none" strike="noStrike" kern="1200" cap="none" spc="0" normalizeH="0" baseline="0" noProof="0" dirty="0">
              <a:ln>
                <a:noFill/>
              </a:ln>
              <a:solidFill>
                <a:srgbClr val="FFFF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9C096F37-BA47-5910-9B99-B09F9416D6C8}"/>
              </a:ext>
            </a:extLst>
          </p:cNvPr>
          <p:cNvSpPr/>
          <p:nvPr/>
        </p:nvSpPr>
        <p:spPr>
          <a:xfrm>
            <a:off x="1981200" y="3131164"/>
            <a:ext cx="7391400" cy="225293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annel URL">
            <a:extLst>
              <a:ext uri="{FF2B5EF4-FFF2-40B4-BE49-F238E27FC236}">
                <a16:creationId xmlns:a16="http://schemas.microsoft.com/office/drawing/2014/main" id="{EB160817-FEAF-2867-1C57-7A13FE6C8D12}"/>
              </a:ext>
            </a:extLst>
          </p:cNvPr>
          <p:cNvSpPr txBox="1"/>
          <p:nvPr/>
        </p:nvSpPr>
        <p:spPr>
          <a:xfrm>
            <a:off x="1676400" y="3224879"/>
            <a:ext cx="8000999" cy="206550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5600" b="1" dirty="0">
                <a:solidFill>
                  <a:schemeClr val="bg2">
                    <a:lumMod val="25000"/>
                  </a:schemeClr>
                </a:solidFill>
                <a:latin typeface="Arial" panose="020B0604020202020204" pitchFamily="34" charset="0"/>
                <a:ea typeface="Tahoma" panose="020B0604030504040204" pitchFamily="34" charset="0"/>
                <a:cs typeface="Arial" panose="020B0604020202020204" pitchFamily="34" charset="0"/>
              </a:rPr>
              <a:t>TÍNH CHẤT CỦA AMMONIA</a:t>
            </a:r>
            <a:endParaRPr kumimoji="0" lang="vi-VN" sz="56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67778693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aphic 18">
            <a:extLst>
              <a:ext uri="{FF2B5EF4-FFF2-40B4-BE49-F238E27FC236}">
                <a16:creationId xmlns:a16="http://schemas.microsoft.com/office/drawing/2014/main" id="{F00A57C8-3787-7BB7-A326-3F6798BE36C6}"/>
              </a:ext>
            </a:extLst>
          </p:cNvPr>
          <p:cNvGrpSpPr/>
          <p:nvPr/>
        </p:nvGrpSpPr>
        <p:grpSpPr>
          <a:xfrm rot="12990985">
            <a:off x="-64014" y="-877297"/>
            <a:ext cx="2267893" cy="1830518"/>
            <a:chOff x="1821878" y="2257804"/>
            <a:chExt cx="2202275" cy="1777555"/>
          </a:xfrm>
          <a:noFill/>
        </p:grpSpPr>
        <p:sp>
          <p:nvSpPr>
            <p:cNvPr id="26" name="Freeform: Shape 25">
              <a:extLst>
                <a:ext uri="{FF2B5EF4-FFF2-40B4-BE49-F238E27FC236}">
                  <a16:creationId xmlns:a16="http://schemas.microsoft.com/office/drawing/2014/main" id="{9687BEE2-4220-14AB-6438-2F42D436A44E}"/>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2DD1E11-C70E-DE3A-1BDB-F123B4764A87}"/>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0BA37E-18F0-A803-240D-51E20AAB6B7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41" name="Graphic 18">
            <a:extLst>
              <a:ext uri="{FF2B5EF4-FFF2-40B4-BE49-F238E27FC236}">
                <a16:creationId xmlns:a16="http://schemas.microsoft.com/office/drawing/2014/main" id="{516F4E99-585D-CE41-66BE-24093697BBA9}"/>
              </a:ext>
            </a:extLst>
          </p:cNvPr>
          <p:cNvGrpSpPr/>
          <p:nvPr/>
        </p:nvGrpSpPr>
        <p:grpSpPr>
          <a:xfrm rot="11280797">
            <a:off x="9903239" y="-935580"/>
            <a:ext cx="2267893" cy="1830518"/>
            <a:chOff x="1821878" y="2257804"/>
            <a:chExt cx="2202275" cy="1777555"/>
          </a:xfrm>
          <a:noFill/>
        </p:grpSpPr>
        <p:sp>
          <p:nvSpPr>
            <p:cNvPr id="42" name="Freeform: Shape 41">
              <a:extLst>
                <a:ext uri="{FF2B5EF4-FFF2-40B4-BE49-F238E27FC236}">
                  <a16:creationId xmlns:a16="http://schemas.microsoft.com/office/drawing/2014/main" id="{D7309978-FED8-89B4-360D-21C3227A0A17}"/>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A4C4DEA-EFB8-39C8-D787-71FD6A55C873}"/>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2CA88A4-A837-68E9-1544-AEC0DD5D7B9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pic>
        <p:nvPicPr>
          <p:cNvPr id="15" name="Graphic 14">
            <a:extLst>
              <a:ext uri="{FF2B5EF4-FFF2-40B4-BE49-F238E27FC236}">
                <a16:creationId xmlns:a16="http://schemas.microsoft.com/office/drawing/2014/main" id="{3CE91479-A637-F4F4-B759-C68ED7FC4AC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0" y="4953000"/>
            <a:ext cx="4419600" cy="1905000"/>
          </a:xfrm>
          <a:prstGeom prst="rect">
            <a:avLst/>
          </a:prstGeom>
        </p:spPr>
      </p:pic>
      <p:sp>
        <p:nvSpPr>
          <p:cNvPr id="2" name="Trapezoid 1">
            <a:extLst>
              <a:ext uri="{FF2B5EF4-FFF2-40B4-BE49-F238E27FC236}">
                <a16:creationId xmlns:a16="http://schemas.microsoft.com/office/drawing/2014/main" id="{5AE52E8E-53F0-AB5C-D87C-60CD55C5FCB0}"/>
              </a:ext>
            </a:extLst>
          </p:cNvPr>
          <p:cNvSpPr/>
          <p:nvPr/>
        </p:nvSpPr>
        <p:spPr>
          <a:xfrm flipV="1">
            <a:off x="1314450" y="-104783"/>
            <a:ext cx="9563100" cy="1006475"/>
          </a:xfrm>
          <a:prstGeom prst="trapezoid">
            <a:avLst/>
          </a:prstGeom>
          <a:gradFill flip="none" rotWithShape="1">
            <a:gsLst>
              <a:gs pos="0">
                <a:srgbClr val="414F99"/>
              </a:gs>
              <a:gs pos="100000">
                <a:srgbClr val="2A326F"/>
              </a:gs>
            </a:gsLst>
            <a:lin ang="7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78179F9-6235-A392-31D8-5764D82B7FD7}"/>
              </a:ext>
            </a:extLst>
          </p:cNvPr>
          <p:cNvSpPr txBox="1"/>
          <p:nvPr/>
        </p:nvSpPr>
        <p:spPr>
          <a:xfrm>
            <a:off x="4506187" y="215900"/>
            <a:ext cx="3179653" cy="523220"/>
          </a:xfrm>
          <a:prstGeom prst="rect">
            <a:avLst/>
          </a:prstGeom>
          <a:noFill/>
        </p:spPr>
        <p:txBody>
          <a:bodyPr wrap="none" rtlCol="0">
            <a:spAutoFit/>
          </a:bodyPr>
          <a:lstStyle/>
          <a:p>
            <a:pPr algn="ctr"/>
            <a:r>
              <a:rPr lang="en-US" sz="2800" b="1" dirty="0">
                <a:solidFill>
                  <a:schemeClr val="bg1"/>
                </a:solidFill>
              </a:rPr>
              <a:t>1. TÍNH CHẤT VẬT LÝ</a:t>
            </a:r>
          </a:p>
        </p:txBody>
      </p:sp>
      <p:pic>
        <p:nvPicPr>
          <p:cNvPr id="7" name="Graphic 6">
            <a:extLst>
              <a:ext uri="{FF2B5EF4-FFF2-40B4-BE49-F238E27FC236}">
                <a16:creationId xmlns:a16="http://schemas.microsoft.com/office/drawing/2014/main" id="{7E39D5D1-C272-4142-F811-91F9850B552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631443" y="129723"/>
            <a:ext cx="642360" cy="650962"/>
          </a:xfrm>
          <a:prstGeom prst="rect">
            <a:avLst/>
          </a:prstGeom>
        </p:spPr>
      </p:pic>
      <p:pic>
        <p:nvPicPr>
          <p:cNvPr id="9" name="Graphic 8">
            <a:extLst>
              <a:ext uri="{FF2B5EF4-FFF2-40B4-BE49-F238E27FC236}">
                <a16:creationId xmlns:a16="http://schemas.microsoft.com/office/drawing/2014/main" id="{2A7AAC36-5A23-1F31-7D4F-D23C891D44E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967" y="141518"/>
            <a:ext cx="642360" cy="650962"/>
          </a:xfrm>
          <a:prstGeom prst="rect">
            <a:avLst/>
          </a:prstGeom>
        </p:spPr>
      </p:pic>
      <p:pic>
        <p:nvPicPr>
          <p:cNvPr id="17" name="Graphic 16">
            <a:extLst>
              <a:ext uri="{FF2B5EF4-FFF2-40B4-BE49-F238E27FC236}">
                <a16:creationId xmlns:a16="http://schemas.microsoft.com/office/drawing/2014/main" id="{1AB29A56-A0BC-6CE9-FE32-584292DDD80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81800" y="4248150"/>
            <a:ext cx="5410200" cy="2609850"/>
          </a:xfrm>
          <a:prstGeom prst="rect">
            <a:avLst/>
          </a:prstGeom>
        </p:spPr>
      </p:pic>
      <p:grpSp>
        <p:nvGrpSpPr>
          <p:cNvPr id="45" name="Graphic 18">
            <a:extLst>
              <a:ext uri="{FF2B5EF4-FFF2-40B4-BE49-F238E27FC236}">
                <a16:creationId xmlns:a16="http://schemas.microsoft.com/office/drawing/2014/main" id="{FC487914-7EA3-BA2F-37C4-10D9D4839359}"/>
              </a:ext>
            </a:extLst>
          </p:cNvPr>
          <p:cNvGrpSpPr/>
          <p:nvPr/>
        </p:nvGrpSpPr>
        <p:grpSpPr>
          <a:xfrm rot="2187709">
            <a:off x="10661115" y="5981778"/>
            <a:ext cx="1727244" cy="1394136"/>
            <a:chOff x="1821878" y="2257804"/>
            <a:chExt cx="2202275" cy="1777555"/>
          </a:xfrm>
          <a:noFill/>
        </p:grpSpPr>
        <p:sp>
          <p:nvSpPr>
            <p:cNvPr id="46" name="Freeform: Shape 45">
              <a:extLst>
                <a:ext uri="{FF2B5EF4-FFF2-40B4-BE49-F238E27FC236}">
                  <a16:creationId xmlns:a16="http://schemas.microsoft.com/office/drawing/2014/main" id="{77C8B821-49B9-38EA-7A62-5DDE31F8AD81}"/>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26A4EEB-F0EC-5C04-2A89-4B4A9A6CFB6B}"/>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FD2789-13D4-E548-664C-A4073FA0E627}"/>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grpSp>
        <p:nvGrpSpPr>
          <p:cNvPr id="49" name="Graphic 18">
            <a:extLst>
              <a:ext uri="{FF2B5EF4-FFF2-40B4-BE49-F238E27FC236}">
                <a16:creationId xmlns:a16="http://schemas.microsoft.com/office/drawing/2014/main" id="{5B5ECCBB-6E30-3CD1-7081-A06E4D32C672}"/>
              </a:ext>
            </a:extLst>
          </p:cNvPr>
          <p:cNvGrpSpPr/>
          <p:nvPr/>
        </p:nvGrpSpPr>
        <p:grpSpPr>
          <a:xfrm rot="1262188">
            <a:off x="-210085" y="5981778"/>
            <a:ext cx="1727244" cy="1394136"/>
            <a:chOff x="1821878" y="2257804"/>
            <a:chExt cx="2202275" cy="1777555"/>
          </a:xfrm>
          <a:noFill/>
        </p:grpSpPr>
        <p:sp>
          <p:nvSpPr>
            <p:cNvPr id="50" name="Freeform: Shape 49">
              <a:extLst>
                <a:ext uri="{FF2B5EF4-FFF2-40B4-BE49-F238E27FC236}">
                  <a16:creationId xmlns:a16="http://schemas.microsoft.com/office/drawing/2014/main" id="{2AE9D9AF-A9F7-5518-51B6-166018D0A6FE}"/>
                </a:ext>
              </a:extLst>
            </p:cNvPr>
            <p:cNvSpPr/>
            <p:nvPr/>
          </p:nvSpPr>
          <p:spPr>
            <a:xfrm>
              <a:off x="1821878" y="3027900"/>
              <a:ext cx="873252" cy="1007459"/>
            </a:xfrm>
            <a:custGeom>
              <a:avLst/>
              <a:gdLst>
                <a:gd name="connsiteX0" fmla="*/ 435769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1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769" y="0"/>
                  </a:moveTo>
                  <a:lnTo>
                    <a:pt x="0" y="252603"/>
                  </a:lnTo>
                  <a:lnTo>
                    <a:pt x="762" y="756285"/>
                  </a:lnTo>
                  <a:lnTo>
                    <a:pt x="437388" y="1007459"/>
                  </a:lnTo>
                  <a:lnTo>
                    <a:pt x="873252" y="754951"/>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ADCCDBE-DA24-5EBE-9157-8480A4C8A44A}"/>
                </a:ext>
              </a:extLst>
            </p:cNvPr>
            <p:cNvSpPr/>
            <p:nvPr/>
          </p:nvSpPr>
          <p:spPr>
            <a:xfrm>
              <a:off x="2264981" y="2266948"/>
              <a:ext cx="873252" cy="1007459"/>
            </a:xfrm>
            <a:custGeom>
              <a:avLst/>
              <a:gdLst>
                <a:gd name="connsiteX0" fmla="*/ 435864 w 873252"/>
                <a:gd name="connsiteY0" fmla="*/ 0 h 1007459"/>
                <a:gd name="connsiteX1" fmla="*/ 0 w 873252"/>
                <a:gd name="connsiteY1" fmla="*/ 252603 h 1007459"/>
                <a:gd name="connsiteX2" fmla="*/ 762 w 873252"/>
                <a:gd name="connsiteY2" fmla="*/ 756285 h 1007459"/>
                <a:gd name="connsiteX3" fmla="*/ 437388 w 873252"/>
                <a:gd name="connsiteY3" fmla="*/ 1007459 h 1007459"/>
                <a:gd name="connsiteX4" fmla="*/ 873252 w 873252"/>
                <a:gd name="connsiteY4" fmla="*/ 754952 h 1007459"/>
                <a:gd name="connsiteX5" fmla="*/ 872490 w 873252"/>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2" h="1007459">
                  <a:moveTo>
                    <a:pt x="435864" y="0"/>
                  </a:moveTo>
                  <a:lnTo>
                    <a:pt x="0" y="252603"/>
                  </a:lnTo>
                  <a:lnTo>
                    <a:pt x="762" y="756285"/>
                  </a:lnTo>
                  <a:lnTo>
                    <a:pt x="437388" y="1007459"/>
                  </a:lnTo>
                  <a:lnTo>
                    <a:pt x="873252" y="754952"/>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79CEE5A-396C-4551-A06F-2F14BE674681}"/>
                </a:ext>
              </a:extLst>
            </p:cNvPr>
            <p:cNvSpPr/>
            <p:nvPr/>
          </p:nvSpPr>
          <p:spPr>
            <a:xfrm>
              <a:off x="3150901" y="2257804"/>
              <a:ext cx="873251" cy="1007459"/>
            </a:xfrm>
            <a:custGeom>
              <a:avLst/>
              <a:gdLst>
                <a:gd name="connsiteX0" fmla="*/ 435864 w 873251"/>
                <a:gd name="connsiteY0" fmla="*/ 0 h 1007459"/>
                <a:gd name="connsiteX1" fmla="*/ 0 w 873251"/>
                <a:gd name="connsiteY1" fmla="*/ 252508 h 1007459"/>
                <a:gd name="connsiteX2" fmla="*/ 762 w 873251"/>
                <a:gd name="connsiteY2" fmla="*/ 756285 h 1007459"/>
                <a:gd name="connsiteX3" fmla="*/ 437388 w 873251"/>
                <a:gd name="connsiteY3" fmla="*/ 1007459 h 1007459"/>
                <a:gd name="connsiteX4" fmla="*/ 873252 w 873251"/>
                <a:gd name="connsiteY4" fmla="*/ 754856 h 1007459"/>
                <a:gd name="connsiteX5" fmla="*/ 872490 w 873251"/>
                <a:gd name="connsiteY5" fmla="*/ 251174 h 10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51" h="1007459">
                  <a:moveTo>
                    <a:pt x="435864" y="0"/>
                  </a:moveTo>
                  <a:lnTo>
                    <a:pt x="0" y="252508"/>
                  </a:lnTo>
                  <a:lnTo>
                    <a:pt x="762" y="756285"/>
                  </a:lnTo>
                  <a:lnTo>
                    <a:pt x="437388" y="1007459"/>
                  </a:lnTo>
                  <a:lnTo>
                    <a:pt x="873252" y="754856"/>
                  </a:lnTo>
                  <a:lnTo>
                    <a:pt x="872490" y="251174"/>
                  </a:lnTo>
                  <a:close/>
                </a:path>
              </a:pathLst>
            </a:custGeom>
            <a:noFill/>
            <a:ln w="36885" cap="flat">
              <a:solidFill>
                <a:schemeClr val="accent5">
                  <a:lumMod val="60000"/>
                  <a:lumOff val="40000"/>
                </a:schemeClr>
              </a:solidFill>
              <a:prstDash val="solid"/>
              <a:miter/>
            </a:ln>
          </p:spPr>
          <p:txBody>
            <a:bodyPr rtlCol="0" anchor="ctr"/>
            <a:lstStyle/>
            <a:p>
              <a:endParaRPr lang="en-US"/>
            </a:p>
          </p:txBody>
        </p:sp>
      </p:grpSp>
      <p:sp>
        <p:nvSpPr>
          <p:cNvPr id="14" name="5-Point Star 13"/>
          <p:cNvSpPr/>
          <p:nvPr/>
        </p:nvSpPr>
        <p:spPr>
          <a:xfrm>
            <a:off x="4996190" y="2553461"/>
            <a:ext cx="2017258" cy="178079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77531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 val="1"/>
</p:tagLst>
</file>

<file path=ppt/tags/tag10.xml><?xml version="1.0" encoding="utf-8"?>
<p:tagLst xmlns:a="http://schemas.openxmlformats.org/drawingml/2006/main" xmlns:r="http://schemas.openxmlformats.org/officeDocument/2006/relationships" xmlns:p="http://schemas.openxmlformats.org/presentationml/2006/main">
  <p:tag name="TAG" val="1"/>
</p:tagLst>
</file>

<file path=ppt/tags/tag11.xml><?xml version="1.0" encoding="utf-8"?>
<p:tagLst xmlns:a="http://schemas.openxmlformats.org/drawingml/2006/main" xmlns:r="http://schemas.openxmlformats.org/officeDocument/2006/relationships" xmlns:p="http://schemas.openxmlformats.org/presentationml/2006/main">
  <p:tag name="TAG" val="1"/>
</p:tagLst>
</file>

<file path=ppt/tags/tag12.xml><?xml version="1.0" encoding="utf-8"?>
<p:tagLst xmlns:a="http://schemas.openxmlformats.org/drawingml/2006/main" xmlns:r="http://schemas.openxmlformats.org/officeDocument/2006/relationships" xmlns:p="http://schemas.openxmlformats.org/presentationml/2006/main">
  <p:tag name="TAG" val="1"/>
</p:tagLst>
</file>

<file path=ppt/tags/tag13.xml><?xml version="1.0" encoding="utf-8"?>
<p:tagLst xmlns:a="http://schemas.openxmlformats.org/drawingml/2006/main" xmlns:r="http://schemas.openxmlformats.org/officeDocument/2006/relationships" xmlns:p="http://schemas.openxmlformats.org/presentationml/2006/main">
  <p:tag name="TAG" val="1"/>
</p:tagLst>
</file>

<file path=ppt/tags/tag14.xml><?xml version="1.0" encoding="utf-8"?>
<p:tagLst xmlns:a="http://schemas.openxmlformats.org/drawingml/2006/main" xmlns:r="http://schemas.openxmlformats.org/officeDocument/2006/relationships" xmlns:p="http://schemas.openxmlformats.org/presentationml/2006/main">
  <p:tag name="TAG" val="1"/>
</p:tagLst>
</file>

<file path=ppt/tags/tag15.xml><?xml version="1.0" encoding="utf-8"?>
<p:tagLst xmlns:a="http://schemas.openxmlformats.org/drawingml/2006/main" xmlns:r="http://schemas.openxmlformats.org/officeDocument/2006/relationships" xmlns:p="http://schemas.openxmlformats.org/presentationml/2006/main">
  <p:tag name="TAG" val="1"/>
</p:tagLst>
</file>

<file path=ppt/tags/tag16.xml><?xml version="1.0" encoding="utf-8"?>
<p:tagLst xmlns:a="http://schemas.openxmlformats.org/drawingml/2006/main" xmlns:r="http://schemas.openxmlformats.org/officeDocument/2006/relationships" xmlns:p="http://schemas.openxmlformats.org/presentationml/2006/main">
  <p:tag name="TAG" val="1"/>
</p:tagLst>
</file>

<file path=ppt/tags/tag17.xml><?xml version="1.0" encoding="utf-8"?>
<p:tagLst xmlns:a="http://schemas.openxmlformats.org/drawingml/2006/main" xmlns:r="http://schemas.openxmlformats.org/officeDocument/2006/relationships" xmlns:p="http://schemas.openxmlformats.org/presentationml/2006/main">
  <p:tag name="TAG" val="1"/>
</p:tagLst>
</file>

<file path=ppt/tags/tag18.xml><?xml version="1.0" encoding="utf-8"?>
<p:tagLst xmlns:a="http://schemas.openxmlformats.org/drawingml/2006/main" xmlns:r="http://schemas.openxmlformats.org/officeDocument/2006/relationships" xmlns:p="http://schemas.openxmlformats.org/presentationml/2006/main">
  <p:tag name="TAG" val="1"/>
</p:tagLst>
</file>

<file path=ppt/tags/tag19.xml><?xml version="1.0" encoding="utf-8"?>
<p:tagLst xmlns:a="http://schemas.openxmlformats.org/drawingml/2006/main" xmlns:r="http://schemas.openxmlformats.org/officeDocument/2006/relationships" xmlns:p="http://schemas.openxmlformats.org/presentationml/2006/main">
  <p:tag name="TAG" val="1"/>
</p:tagLst>
</file>

<file path=ppt/tags/tag2.xml><?xml version="1.0" encoding="utf-8"?>
<p:tagLst xmlns:a="http://schemas.openxmlformats.org/drawingml/2006/main" xmlns:r="http://schemas.openxmlformats.org/officeDocument/2006/relationships" xmlns:p="http://schemas.openxmlformats.org/presentationml/2006/main">
  <p:tag name="TAG" val="1"/>
</p:tagLst>
</file>

<file path=ppt/tags/tag20.xml><?xml version="1.0" encoding="utf-8"?>
<p:tagLst xmlns:a="http://schemas.openxmlformats.org/drawingml/2006/main" xmlns:r="http://schemas.openxmlformats.org/officeDocument/2006/relationships" xmlns:p="http://schemas.openxmlformats.org/presentationml/2006/main">
  <p:tag name="TAG" val="1"/>
</p:tagLst>
</file>

<file path=ppt/tags/tag21.xml><?xml version="1.0" encoding="utf-8"?>
<p:tagLst xmlns:a="http://schemas.openxmlformats.org/drawingml/2006/main" xmlns:r="http://schemas.openxmlformats.org/officeDocument/2006/relationships" xmlns:p="http://schemas.openxmlformats.org/presentationml/2006/main">
  <p:tag name="TAG" val="1"/>
</p:tagLst>
</file>

<file path=ppt/tags/tag22.xml><?xml version="1.0" encoding="utf-8"?>
<p:tagLst xmlns:a="http://schemas.openxmlformats.org/drawingml/2006/main" xmlns:r="http://schemas.openxmlformats.org/officeDocument/2006/relationships" xmlns:p="http://schemas.openxmlformats.org/presentationml/2006/main">
  <p:tag name="TAG" val="1"/>
</p:tagLst>
</file>

<file path=ppt/tags/tag23.xml><?xml version="1.0" encoding="utf-8"?>
<p:tagLst xmlns:a="http://schemas.openxmlformats.org/drawingml/2006/main" xmlns:r="http://schemas.openxmlformats.org/officeDocument/2006/relationships" xmlns:p="http://schemas.openxmlformats.org/presentationml/2006/main">
  <p:tag name="TAG" val="1"/>
</p:tagLst>
</file>

<file path=ppt/tags/tag24.xml><?xml version="1.0" encoding="utf-8"?>
<p:tagLst xmlns:a="http://schemas.openxmlformats.org/drawingml/2006/main" xmlns:r="http://schemas.openxmlformats.org/officeDocument/2006/relationships" xmlns:p="http://schemas.openxmlformats.org/presentationml/2006/main">
  <p:tag name="TAG" val="1"/>
</p:tagLst>
</file>

<file path=ppt/tags/tag25.xml><?xml version="1.0" encoding="utf-8"?>
<p:tagLst xmlns:a="http://schemas.openxmlformats.org/drawingml/2006/main" xmlns:r="http://schemas.openxmlformats.org/officeDocument/2006/relationships" xmlns:p="http://schemas.openxmlformats.org/presentationml/2006/main">
  <p:tag name="TAG" val="1"/>
</p:tagLst>
</file>

<file path=ppt/tags/tag26.xml><?xml version="1.0" encoding="utf-8"?>
<p:tagLst xmlns:a="http://schemas.openxmlformats.org/drawingml/2006/main" xmlns:r="http://schemas.openxmlformats.org/officeDocument/2006/relationships" xmlns:p="http://schemas.openxmlformats.org/presentationml/2006/main">
  <p:tag name="TAG" val="1"/>
</p:tagLst>
</file>

<file path=ppt/tags/tag27.xml><?xml version="1.0" encoding="utf-8"?>
<p:tagLst xmlns:a="http://schemas.openxmlformats.org/drawingml/2006/main" xmlns:r="http://schemas.openxmlformats.org/officeDocument/2006/relationships" xmlns:p="http://schemas.openxmlformats.org/presentationml/2006/main">
  <p:tag name="TAG" val="1"/>
</p:tagLst>
</file>

<file path=ppt/tags/tag28.xml><?xml version="1.0" encoding="utf-8"?>
<p:tagLst xmlns:a="http://schemas.openxmlformats.org/drawingml/2006/main" xmlns:r="http://schemas.openxmlformats.org/officeDocument/2006/relationships" xmlns:p="http://schemas.openxmlformats.org/presentationml/2006/main">
  <p:tag name="TAG" val="1"/>
</p:tagLst>
</file>

<file path=ppt/tags/tag29.xml><?xml version="1.0" encoding="utf-8"?>
<p:tagLst xmlns:a="http://schemas.openxmlformats.org/drawingml/2006/main" xmlns:r="http://schemas.openxmlformats.org/officeDocument/2006/relationships" xmlns:p="http://schemas.openxmlformats.org/presentationml/2006/main">
  <p:tag name="TAG" val="1"/>
</p:tagLst>
</file>

<file path=ppt/tags/tag3.xml><?xml version="1.0" encoding="utf-8"?>
<p:tagLst xmlns:a="http://schemas.openxmlformats.org/drawingml/2006/main" xmlns:r="http://schemas.openxmlformats.org/officeDocument/2006/relationships" xmlns:p="http://schemas.openxmlformats.org/presentationml/2006/main">
  <p:tag name="TAG" val="1"/>
</p:tagLst>
</file>

<file path=ppt/tags/tag30.xml><?xml version="1.0" encoding="utf-8"?>
<p:tagLst xmlns:a="http://schemas.openxmlformats.org/drawingml/2006/main" xmlns:r="http://schemas.openxmlformats.org/officeDocument/2006/relationships" xmlns:p="http://schemas.openxmlformats.org/presentationml/2006/main">
  <p:tag name="TAG" val="1"/>
</p:tagLst>
</file>

<file path=ppt/tags/tag31.xml><?xml version="1.0" encoding="utf-8"?>
<p:tagLst xmlns:a="http://schemas.openxmlformats.org/drawingml/2006/main" xmlns:r="http://schemas.openxmlformats.org/officeDocument/2006/relationships" xmlns:p="http://schemas.openxmlformats.org/presentationml/2006/main">
  <p:tag name="TAG" val="1"/>
</p:tagLst>
</file>

<file path=ppt/tags/tag32.xml><?xml version="1.0" encoding="utf-8"?>
<p:tagLst xmlns:a="http://schemas.openxmlformats.org/drawingml/2006/main" xmlns:r="http://schemas.openxmlformats.org/officeDocument/2006/relationships" xmlns:p="http://schemas.openxmlformats.org/presentationml/2006/main">
  <p:tag name="TAG" val="1"/>
</p:tagLst>
</file>

<file path=ppt/tags/tag33.xml><?xml version="1.0" encoding="utf-8"?>
<p:tagLst xmlns:a="http://schemas.openxmlformats.org/drawingml/2006/main" xmlns:r="http://schemas.openxmlformats.org/officeDocument/2006/relationships" xmlns:p="http://schemas.openxmlformats.org/presentationml/2006/main">
  <p:tag name="TAG" val="1"/>
</p:tagLst>
</file>

<file path=ppt/tags/tag34.xml><?xml version="1.0" encoding="utf-8"?>
<p:tagLst xmlns:a="http://schemas.openxmlformats.org/drawingml/2006/main" xmlns:r="http://schemas.openxmlformats.org/officeDocument/2006/relationships" xmlns:p="http://schemas.openxmlformats.org/presentationml/2006/main">
  <p:tag name="TAG" val="1"/>
</p:tagLst>
</file>

<file path=ppt/tags/tag35.xml><?xml version="1.0" encoding="utf-8"?>
<p:tagLst xmlns:a="http://schemas.openxmlformats.org/drawingml/2006/main" xmlns:r="http://schemas.openxmlformats.org/officeDocument/2006/relationships" xmlns:p="http://schemas.openxmlformats.org/presentationml/2006/main">
  <p:tag name="TAG" val="1"/>
</p:tagLst>
</file>

<file path=ppt/tags/tag36.xml><?xml version="1.0" encoding="utf-8"?>
<p:tagLst xmlns:a="http://schemas.openxmlformats.org/drawingml/2006/main" xmlns:r="http://schemas.openxmlformats.org/officeDocument/2006/relationships" xmlns:p="http://schemas.openxmlformats.org/presentationml/2006/main">
  <p:tag name="TAG" val="1"/>
</p:tagLst>
</file>

<file path=ppt/tags/tag37.xml><?xml version="1.0" encoding="utf-8"?>
<p:tagLst xmlns:a="http://schemas.openxmlformats.org/drawingml/2006/main" xmlns:r="http://schemas.openxmlformats.org/officeDocument/2006/relationships" xmlns:p="http://schemas.openxmlformats.org/presentationml/2006/main">
  <p:tag name="TAG" val="1"/>
</p:tagLst>
</file>

<file path=ppt/tags/tag4.xml><?xml version="1.0" encoding="utf-8"?>
<p:tagLst xmlns:a="http://schemas.openxmlformats.org/drawingml/2006/main" xmlns:r="http://schemas.openxmlformats.org/officeDocument/2006/relationships" xmlns:p="http://schemas.openxmlformats.org/presentationml/2006/main">
  <p:tag name="TAG" val="1"/>
</p:tagLst>
</file>

<file path=ppt/tags/tag5.xml><?xml version="1.0" encoding="utf-8"?>
<p:tagLst xmlns:a="http://schemas.openxmlformats.org/drawingml/2006/main" xmlns:r="http://schemas.openxmlformats.org/officeDocument/2006/relationships" xmlns:p="http://schemas.openxmlformats.org/presentationml/2006/main">
  <p:tag name="TAG" val="1"/>
</p:tagLst>
</file>

<file path=ppt/tags/tag6.xml><?xml version="1.0" encoding="utf-8"?>
<p:tagLst xmlns:a="http://schemas.openxmlformats.org/drawingml/2006/main" xmlns:r="http://schemas.openxmlformats.org/officeDocument/2006/relationships" xmlns:p="http://schemas.openxmlformats.org/presentationml/2006/main">
  <p:tag name="TAG" val="1"/>
</p:tagLst>
</file>

<file path=ppt/tags/tag7.xml><?xml version="1.0" encoding="utf-8"?>
<p:tagLst xmlns:a="http://schemas.openxmlformats.org/drawingml/2006/main" xmlns:r="http://schemas.openxmlformats.org/officeDocument/2006/relationships" xmlns:p="http://schemas.openxmlformats.org/presentationml/2006/main">
  <p:tag name="TAG" val="1"/>
</p:tagLst>
</file>

<file path=ppt/tags/tag8.xml><?xml version="1.0" encoding="utf-8"?>
<p:tagLst xmlns:a="http://schemas.openxmlformats.org/drawingml/2006/main" xmlns:r="http://schemas.openxmlformats.org/officeDocument/2006/relationships" xmlns:p="http://schemas.openxmlformats.org/presentationml/2006/main">
  <p:tag name="TAG" val="1"/>
</p:tagLst>
</file>

<file path=ppt/tags/tag9.xml><?xml version="1.0" encoding="utf-8"?>
<p:tagLst xmlns:a="http://schemas.openxmlformats.org/drawingml/2006/main" xmlns:r="http://schemas.openxmlformats.org/officeDocument/2006/relationships" xmlns:p="http://schemas.openxmlformats.org/presentationml/2006/main">
  <p:tag name="TAG"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2550</Words>
  <Application>Microsoft Office PowerPoint</Application>
  <PresentationFormat>Widescreen</PresentationFormat>
  <Paragraphs>362</Paragraphs>
  <Slides>56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Yu Gothic</vt:lpstr>
      <vt:lpstr>Yu Gothic UI</vt:lpstr>
      <vt:lpstr>Abadi</vt:lpstr>
      <vt:lpstr>Arial</vt:lpstr>
      <vt:lpstr>Calibri</vt:lpstr>
      <vt:lpstr>Calibri Light</vt:lpstr>
      <vt:lpstr>Symbol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Hà</dc:creator>
  <cp:lastModifiedBy>Admin</cp:lastModifiedBy>
  <cp:revision>11</cp:revision>
  <dcterms:created xsi:type="dcterms:W3CDTF">2023-06-23T13:01:30Z</dcterms:created>
  <dcterms:modified xsi:type="dcterms:W3CDTF">2024-01-09T10:47:18Z</dcterms:modified>
</cp:coreProperties>
</file>