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52"/>
  </p:notesMasterIdLst>
  <p:sldIdLst>
    <p:sldId id="348" r:id="rId2"/>
    <p:sldId id="346" r:id="rId3"/>
    <p:sldId id="350" r:id="rId4"/>
    <p:sldId id="357" r:id="rId5"/>
    <p:sldId id="361" r:id="rId6"/>
    <p:sldId id="354" r:id="rId7"/>
    <p:sldId id="358" r:id="rId8"/>
    <p:sldId id="359" r:id="rId9"/>
    <p:sldId id="367" r:id="rId10"/>
    <p:sldId id="368" r:id="rId11"/>
    <p:sldId id="372" r:id="rId12"/>
    <p:sldId id="371" r:id="rId13"/>
    <p:sldId id="360" r:id="rId14"/>
    <p:sldId id="370" r:id="rId15"/>
    <p:sldId id="362" r:id="rId16"/>
    <p:sldId id="373" r:id="rId17"/>
    <p:sldId id="364" r:id="rId18"/>
    <p:sldId id="374" r:id="rId19"/>
    <p:sldId id="375" r:id="rId20"/>
    <p:sldId id="376" r:id="rId21"/>
    <p:sldId id="378" r:id="rId22"/>
    <p:sldId id="377" r:id="rId23"/>
    <p:sldId id="379" r:id="rId24"/>
    <p:sldId id="380" r:id="rId25"/>
    <p:sldId id="381" r:id="rId26"/>
    <p:sldId id="382" r:id="rId27"/>
    <p:sldId id="383" r:id="rId28"/>
    <p:sldId id="384" r:id="rId29"/>
    <p:sldId id="388" r:id="rId30"/>
    <p:sldId id="385" r:id="rId31"/>
    <p:sldId id="386" r:id="rId32"/>
    <p:sldId id="387" r:id="rId33"/>
    <p:sldId id="390" r:id="rId34"/>
    <p:sldId id="389" r:id="rId35"/>
    <p:sldId id="391" r:id="rId36"/>
    <p:sldId id="392" r:id="rId37"/>
    <p:sldId id="393" r:id="rId38"/>
    <p:sldId id="394" r:id="rId39"/>
    <p:sldId id="518" r:id="rId40"/>
    <p:sldId id="519" r:id="rId41"/>
    <p:sldId id="520" r:id="rId42"/>
    <p:sldId id="521" r:id="rId43"/>
    <p:sldId id="523" r:id="rId44"/>
    <p:sldId id="527" r:id="rId45"/>
    <p:sldId id="522" r:id="rId46"/>
    <p:sldId id="526" r:id="rId47"/>
    <p:sldId id="528" r:id="rId48"/>
    <p:sldId id="524" r:id="rId49"/>
    <p:sldId id="525" r:id="rId50"/>
    <p:sldId id="351" r:id="rId5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E7E7"/>
    <a:srgbClr val="CCCCFF"/>
    <a:srgbClr val="F9C3E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F25D7C3-1F02-48D5-B5DE-563905205ECE}" v="9" dt="2023-06-23T02:07:24.387"/>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88" d="100"/>
          <a:sy n="88" d="100"/>
        </p:scale>
        <p:origin x="494" y="6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theme" Target="theme/theme1.xml"/><Relationship Id="rId68" Type="http://schemas.microsoft.com/office/2016/11/relationships/changesInfo" Target="changesInfos/changesInfo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ableStyles" Target="tableStyles.xml"/><Relationship Id="rId69"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nh Hà" userId="540d079304142990" providerId="LiveId" clId="{4F25D7C3-1F02-48D5-B5DE-563905205ECE}"/>
    <pc:docChg chg="undo custSel modSld">
      <pc:chgData name="Minh Hà" userId="540d079304142990" providerId="LiveId" clId="{4F25D7C3-1F02-48D5-B5DE-563905205ECE}" dt="2023-06-23T02:09:42.626" v="103" actId="1076"/>
      <pc:docMkLst>
        <pc:docMk/>
      </pc:docMkLst>
      <pc:sldChg chg="modSp mod">
        <pc:chgData name="Minh Hà" userId="540d079304142990" providerId="LiveId" clId="{4F25D7C3-1F02-48D5-B5DE-563905205ECE}" dt="2023-06-23T02:01:35.728" v="0" actId="2711"/>
        <pc:sldMkLst>
          <pc:docMk/>
          <pc:sldMk cId="3261364790" sldId="352"/>
        </pc:sldMkLst>
        <pc:spChg chg="mod">
          <ac:chgData name="Minh Hà" userId="540d079304142990" providerId="LiveId" clId="{4F25D7C3-1F02-48D5-B5DE-563905205ECE}" dt="2023-06-23T02:01:35.728" v="0" actId="2711"/>
          <ac:spMkLst>
            <pc:docMk/>
            <pc:sldMk cId="3261364790" sldId="352"/>
            <ac:spMk id="17" creationId="{ABA67FA8-7855-18AB-B20B-0C6F08009A90}"/>
          </ac:spMkLst>
        </pc:spChg>
      </pc:sldChg>
      <pc:sldChg chg="modSp mod">
        <pc:chgData name="Minh Hà" userId="540d079304142990" providerId="LiveId" clId="{4F25D7C3-1F02-48D5-B5DE-563905205ECE}" dt="2023-06-23T02:02:24.149" v="8" actId="2711"/>
        <pc:sldMkLst>
          <pc:docMk/>
          <pc:sldMk cId="3531391105" sldId="357"/>
        </pc:sldMkLst>
        <pc:spChg chg="mod">
          <ac:chgData name="Minh Hà" userId="540d079304142990" providerId="LiveId" clId="{4F25D7C3-1F02-48D5-B5DE-563905205ECE}" dt="2023-06-23T02:02:24.149" v="8" actId="2711"/>
          <ac:spMkLst>
            <pc:docMk/>
            <pc:sldMk cId="3531391105" sldId="357"/>
            <ac:spMk id="2071" creationId="{3E26BF09-BC1B-ADFA-90B9-B0CEB90041A1}"/>
          </ac:spMkLst>
        </pc:spChg>
      </pc:sldChg>
      <pc:sldChg chg="modSp mod">
        <pc:chgData name="Minh Hà" userId="540d079304142990" providerId="LiveId" clId="{4F25D7C3-1F02-48D5-B5DE-563905205ECE}" dt="2023-06-23T02:02:01.714" v="5" actId="2711"/>
        <pc:sldMkLst>
          <pc:docMk/>
          <pc:sldMk cId="1596582867" sldId="358"/>
        </pc:sldMkLst>
        <pc:spChg chg="mod">
          <ac:chgData name="Minh Hà" userId="540d079304142990" providerId="LiveId" clId="{4F25D7C3-1F02-48D5-B5DE-563905205ECE}" dt="2023-06-23T02:01:48.618" v="1" actId="2711"/>
          <ac:spMkLst>
            <pc:docMk/>
            <pc:sldMk cId="1596582867" sldId="358"/>
            <ac:spMk id="2048" creationId="{C16D83CE-158C-E378-C62F-C335999A73DC}"/>
          </ac:spMkLst>
        </pc:spChg>
        <pc:spChg chg="mod">
          <ac:chgData name="Minh Hà" userId="540d079304142990" providerId="LiveId" clId="{4F25D7C3-1F02-48D5-B5DE-563905205ECE}" dt="2023-06-23T02:01:54.050" v="2" actId="2711"/>
          <ac:spMkLst>
            <pc:docMk/>
            <pc:sldMk cId="1596582867" sldId="358"/>
            <ac:spMk id="2054" creationId="{CBAE39AD-517A-877A-CC1B-53F88FFC959E}"/>
          </ac:spMkLst>
        </pc:spChg>
        <pc:spChg chg="mod">
          <ac:chgData name="Minh Hà" userId="540d079304142990" providerId="LiveId" clId="{4F25D7C3-1F02-48D5-B5DE-563905205ECE}" dt="2023-06-23T02:02:01.714" v="5" actId="2711"/>
          <ac:spMkLst>
            <pc:docMk/>
            <pc:sldMk cId="1596582867" sldId="358"/>
            <ac:spMk id="2056" creationId="{E6B3ED6F-B6A8-CFED-5BC1-3178637A6CF2}"/>
          </ac:spMkLst>
        </pc:spChg>
      </pc:sldChg>
      <pc:sldChg chg="modSp mod">
        <pc:chgData name="Minh Hà" userId="540d079304142990" providerId="LiveId" clId="{4F25D7C3-1F02-48D5-B5DE-563905205ECE}" dt="2023-06-23T02:02:16.435" v="7" actId="1076"/>
        <pc:sldMkLst>
          <pc:docMk/>
          <pc:sldMk cId="4236702462" sldId="359"/>
        </pc:sldMkLst>
        <pc:spChg chg="mod">
          <ac:chgData name="Minh Hà" userId="540d079304142990" providerId="LiveId" clId="{4F25D7C3-1F02-48D5-B5DE-563905205ECE}" dt="2023-06-23T02:02:16.435" v="7" actId="1076"/>
          <ac:spMkLst>
            <pc:docMk/>
            <pc:sldMk cId="4236702462" sldId="359"/>
            <ac:spMk id="93" creationId="{C0266FE7-0565-35CA-4975-E2506DFF65CA}"/>
          </ac:spMkLst>
        </pc:spChg>
      </pc:sldChg>
      <pc:sldChg chg="modSp mod">
        <pc:chgData name="Minh Hà" userId="540d079304142990" providerId="LiveId" clId="{4F25D7C3-1F02-48D5-B5DE-563905205ECE}" dt="2023-06-23T02:03:08.828" v="17" actId="1076"/>
        <pc:sldMkLst>
          <pc:docMk/>
          <pc:sldMk cId="611568043" sldId="360"/>
        </pc:sldMkLst>
        <pc:spChg chg="mod">
          <ac:chgData name="Minh Hà" userId="540d079304142990" providerId="LiveId" clId="{4F25D7C3-1F02-48D5-B5DE-563905205ECE}" dt="2023-06-23T02:02:55.115" v="14" actId="14100"/>
          <ac:spMkLst>
            <pc:docMk/>
            <pc:sldMk cId="611568043" sldId="360"/>
            <ac:spMk id="2051" creationId="{8DAFC383-F324-1A07-AEC3-3524EE1AEB3F}"/>
          </ac:spMkLst>
        </pc:spChg>
        <pc:spChg chg="mod">
          <ac:chgData name="Minh Hà" userId="540d079304142990" providerId="LiveId" clId="{4F25D7C3-1F02-48D5-B5DE-563905205ECE}" dt="2023-06-23T02:02:57.085" v="15" actId="14100"/>
          <ac:spMkLst>
            <pc:docMk/>
            <pc:sldMk cId="611568043" sldId="360"/>
            <ac:spMk id="2052" creationId="{F04C198B-B7DC-7861-FC39-CF5BE7C1E2AB}"/>
          </ac:spMkLst>
        </pc:spChg>
        <pc:grpChg chg="mod">
          <ac:chgData name="Minh Hà" userId="540d079304142990" providerId="LiveId" clId="{4F25D7C3-1F02-48D5-B5DE-563905205ECE}" dt="2023-06-23T02:03:05.109" v="16" actId="1076"/>
          <ac:grpSpMkLst>
            <pc:docMk/>
            <pc:sldMk cId="611568043" sldId="360"/>
            <ac:grpSpMk id="2049" creationId="{374E669D-6CE0-D0F1-6674-70BD7820FF27}"/>
          </ac:grpSpMkLst>
        </pc:grpChg>
        <pc:picChg chg="mod">
          <ac:chgData name="Minh Hà" userId="540d079304142990" providerId="LiveId" clId="{4F25D7C3-1F02-48D5-B5DE-563905205ECE}" dt="2023-06-23T02:03:08.828" v="17" actId="1076"/>
          <ac:picMkLst>
            <pc:docMk/>
            <pc:sldMk cId="611568043" sldId="360"/>
            <ac:picMk id="2" creationId="{D7CDFBE0-562F-2782-AFE4-9632E0DFBCA4}"/>
          </ac:picMkLst>
        </pc:picChg>
        <pc:picChg chg="mod">
          <ac:chgData name="Minh Hà" userId="540d079304142990" providerId="LiveId" clId="{4F25D7C3-1F02-48D5-B5DE-563905205ECE}" dt="2023-06-23T02:03:08.828" v="17" actId="1076"/>
          <ac:picMkLst>
            <pc:docMk/>
            <pc:sldMk cId="611568043" sldId="360"/>
            <ac:picMk id="3076" creationId="{8DD5A30D-7365-B04E-CA3F-A624FE86F39E}"/>
          </ac:picMkLst>
        </pc:picChg>
      </pc:sldChg>
      <pc:sldChg chg="modSp mod">
        <pc:chgData name="Minh Hà" userId="540d079304142990" providerId="LiveId" clId="{4F25D7C3-1F02-48D5-B5DE-563905205ECE}" dt="2023-06-23T02:02:38.188" v="11" actId="2711"/>
        <pc:sldMkLst>
          <pc:docMk/>
          <pc:sldMk cId="557299812" sldId="361"/>
        </pc:sldMkLst>
        <pc:spChg chg="mod">
          <ac:chgData name="Minh Hà" userId="540d079304142990" providerId="LiveId" clId="{4F25D7C3-1F02-48D5-B5DE-563905205ECE}" dt="2023-06-23T02:02:38.188" v="11" actId="2711"/>
          <ac:spMkLst>
            <pc:docMk/>
            <pc:sldMk cId="557299812" sldId="361"/>
            <ac:spMk id="69" creationId="{C7750CAE-0AE3-921B-A6F2-54DE0AB977DC}"/>
          </ac:spMkLst>
        </pc:spChg>
      </pc:sldChg>
      <pc:sldChg chg="modSp mod">
        <pc:chgData name="Minh Hà" userId="540d079304142990" providerId="LiveId" clId="{4F25D7C3-1F02-48D5-B5DE-563905205ECE}" dt="2023-06-23T02:05:28.824" v="46" actId="404"/>
        <pc:sldMkLst>
          <pc:docMk/>
          <pc:sldMk cId="3310905177" sldId="362"/>
        </pc:sldMkLst>
        <pc:spChg chg="mod">
          <ac:chgData name="Minh Hà" userId="540d079304142990" providerId="LiveId" clId="{4F25D7C3-1F02-48D5-B5DE-563905205ECE}" dt="2023-06-23T02:05:28.824" v="46" actId="404"/>
          <ac:spMkLst>
            <pc:docMk/>
            <pc:sldMk cId="3310905177" sldId="362"/>
            <ac:spMk id="81" creationId="{9F53172A-0DE6-EAD3-3B20-9CD700498011}"/>
          </ac:spMkLst>
        </pc:spChg>
      </pc:sldChg>
      <pc:sldChg chg="modSp mod">
        <pc:chgData name="Minh Hà" userId="540d079304142990" providerId="LiveId" clId="{4F25D7C3-1F02-48D5-B5DE-563905205ECE}" dt="2023-06-23T02:04:44.386" v="35" actId="255"/>
        <pc:sldMkLst>
          <pc:docMk/>
          <pc:sldMk cId="1036928839" sldId="364"/>
        </pc:sldMkLst>
        <pc:spChg chg="mod">
          <ac:chgData name="Minh Hà" userId="540d079304142990" providerId="LiveId" clId="{4F25D7C3-1F02-48D5-B5DE-563905205ECE}" dt="2023-06-23T02:04:13.188" v="28" actId="2711"/>
          <ac:spMkLst>
            <pc:docMk/>
            <pc:sldMk cId="1036928839" sldId="364"/>
            <ac:spMk id="2" creationId="{45971FB7-5E3F-9A31-4D79-6E3B9A7E07B2}"/>
          </ac:spMkLst>
        </pc:spChg>
        <pc:spChg chg="mod">
          <ac:chgData name="Minh Hà" userId="540d079304142990" providerId="LiveId" clId="{4F25D7C3-1F02-48D5-B5DE-563905205ECE}" dt="2023-06-23T02:04:16.548" v="29" actId="2711"/>
          <ac:spMkLst>
            <pc:docMk/>
            <pc:sldMk cId="1036928839" sldId="364"/>
            <ac:spMk id="3" creationId="{2D069F9B-B78E-18FA-3C5D-5EB7C82919D9}"/>
          </ac:spMkLst>
        </pc:spChg>
        <pc:spChg chg="mod">
          <ac:chgData name="Minh Hà" userId="540d079304142990" providerId="LiveId" clId="{4F25D7C3-1F02-48D5-B5DE-563905205ECE}" dt="2023-06-23T02:04:28.253" v="31" actId="2711"/>
          <ac:spMkLst>
            <pc:docMk/>
            <pc:sldMk cId="1036928839" sldId="364"/>
            <ac:spMk id="71" creationId="{79D36457-024E-27E3-63C8-2038BD78F66C}"/>
          </ac:spMkLst>
        </pc:spChg>
        <pc:spChg chg="mod">
          <ac:chgData name="Minh Hà" userId="540d079304142990" providerId="LiveId" clId="{4F25D7C3-1F02-48D5-B5DE-563905205ECE}" dt="2023-06-23T02:04:35.777" v="33" actId="2711"/>
          <ac:spMkLst>
            <pc:docMk/>
            <pc:sldMk cId="1036928839" sldId="364"/>
            <ac:spMk id="79" creationId="{72FD09B1-3910-9C0F-4957-7820CE3BF3BD}"/>
          </ac:spMkLst>
        </pc:spChg>
        <pc:spChg chg="mod">
          <ac:chgData name="Minh Hà" userId="540d079304142990" providerId="LiveId" clId="{4F25D7C3-1F02-48D5-B5DE-563905205ECE}" dt="2023-06-23T02:04:31.990" v="32" actId="2711"/>
          <ac:spMkLst>
            <pc:docMk/>
            <pc:sldMk cId="1036928839" sldId="364"/>
            <ac:spMk id="81" creationId="{96323F0E-7D03-0723-433B-182BA9C275D5}"/>
          </ac:spMkLst>
        </pc:spChg>
        <pc:spChg chg="mod">
          <ac:chgData name="Minh Hà" userId="540d079304142990" providerId="LiveId" clId="{4F25D7C3-1F02-48D5-B5DE-563905205ECE}" dt="2023-06-23T02:04:23.161" v="30" actId="2711"/>
          <ac:spMkLst>
            <pc:docMk/>
            <pc:sldMk cId="1036928839" sldId="364"/>
            <ac:spMk id="84" creationId="{28C66DC2-9415-D62C-C0C4-F95718266325}"/>
          </ac:spMkLst>
        </pc:spChg>
        <pc:spChg chg="mod">
          <ac:chgData name="Minh Hà" userId="540d079304142990" providerId="LiveId" clId="{4F25D7C3-1F02-48D5-B5DE-563905205ECE}" dt="2023-06-23T02:04:44.386" v="35" actId="255"/>
          <ac:spMkLst>
            <pc:docMk/>
            <pc:sldMk cId="1036928839" sldId="364"/>
            <ac:spMk id="86" creationId="{542E4F4F-2371-E2EF-672D-31E0BBF9E8E9}"/>
          </ac:spMkLst>
        </pc:spChg>
      </pc:sldChg>
      <pc:sldChg chg="modSp mod">
        <pc:chgData name="Minh Hà" userId="540d079304142990" providerId="LiveId" clId="{4F25D7C3-1F02-48D5-B5DE-563905205ECE}" dt="2023-06-23T02:03:27.642" v="20" actId="2711"/>
        <pc:sldMkLst>
          <pc:docMk/>
          <pc:sldMk cId="2694618179" sldId="368"/>
        </pc:sldMkLst>
        <pc:spChg chg="mod">
          <ac:chgData name="Minh Hà" userId="540d079304142990" providerId="LiveId" clId="{4F25D7C3-1F02-48D5-B5DE-563905205ECE}" dt="2023-06-23T02:03:27.642" v="20" actId="2711"/>
          <ac:spMkLst>
            <pc:docMk/>
            <pc:sldMk cId="2694618179" sldId="368"/>
            <ac:spMk id="69" creationId="{C7750CAE-0AE3-921B-A6F2-54DE0AB977DC}"/>
          </ac:spMkLst>
        </pc:spChg>
        <pc:spChg chg="mod">
          <ac:chgData name="Minh Hà" userId="540d079304142990" providerId="LiveId" clId="{4F25D7C3-1F02-48D5-B5DE-563905205ECE}" dt="2023-06-23T02:03:20.275" v="19" actId="2085"/>
          <ac:spMkLst>
            <pc:docMk/>
            <pc:sldMk cId="2694618179" sldId="368"/>
            <ac:spMk id="2071" creationId="{3E26BF09-BC1B-ADFA-90B9-B0CEB90041A1}"/>
          </ac:spMkLst>
        </pc:spChg>
      </pc:sldChg>
      <pc:sldChg chg="modSp mod">
        <pc:chgData name="Minh Hà" userId="540d079304142990" providerId="LiveId" clId="{4F25D7C3-1F02-48D5-B5DE-563905205ECE}" dt="2023-06-23T02:03:32.947" v="21" actId="2711"/>
        <pc:sldMkLst>
          <pc:docMk/>
          <pc:sldMk cId="2944996700" sldId="371"/>
        </pc:sldMkLst>
        <pc:spChg chg="mod">
          <ac:chgData name="Minh Hà" userId="540d079304142990" providerId="LiveId" clId="{4F25D7C3-1F02-48D5-B5DE-563905205ECE}" dt="2023-06-23T02:03:32.947" v="21" actId="2711"/>
          <ac:spMkLst>
            <pc:docMk/>
            <pc:sldMk cId="2944996700" sldId="371"/>
            <ac:spMk id="2056" creationId="{F50EE60F-AC8C-9E53-975B-D42B3F2431DC}"/>
          </ac:spMkLst>
        </pc:spChg>
      </pc:sldChg>
      <pc:sldChg chg="modSp mod">
        <pc:chgData name="Minh Hà" userId="540d079304142990" providerId="LiveId" clId="{4F25D7C3-1F02-48D5-B5DE-563905205ECE}" dt="2023-06-23T02:03:42.765" v="23" actId="2711"/>
        <pc:sldMkLst>
          <pc:docMk/>
          <pc:sldMk cId="3044765576" sldId="372"/>
        </pc:sldMkLst>
        <pc:spChg chg="mod">
          <ac:chgData name="Minh Hà" userId="540d079304142990" providerId="LiveId" clId="{4F25D7C3-1F02-48D5-B5DE-563905205ECE}" dt="2023-06-23T02:03:42.765" v="23" actId="2711"/>
          <ac:spMkLst>
            <pc:docMk/>
            <pc:sldMk cId="3044765576" sldId="372"/>
            <ac:spMk id="2050" creationId="{FC9A006D-5C13-33A7-D8C3-763ED8DB60F5}"/>
          </ac:spMkLst>
        </pc:spChg>
        <pc:spChg chg="mod">
          <ac:chgData name="Minh Hà" userId="540d079304142990" providerId="LiveId" clId="{4F25D7C3-1F02-48D5-B5DE-563905205ECE}" dt="2023-06-23T02:03:37.648" v="22" actId="2711"/>
          <ac:spMkLst>
            <pc:docMk/>
            <pc:sldMk cId="3044765576" sldId="372"/>
            <ac:spMk id="2056" creationId="{F50EE60F-AC8C-9E53-975B-D42B3F2431DC}"/>
          </ac:spMkLst>
        </pc:spChg>
      </pc:sldChg>
      <pc:sldChg chg="modSp mod">
        <pc:chgData name="Minh Hà" userId="540d079304142990" providerId="LiveId" clId="{4F25D7C3-1F02-48D5-B5DE-563905205ECE}" dt="2023-06-23T02:04:03.297" v="27" actId="255"/>
        <pc:sldMkLst>
          <pc:docMk/>
          <pc:sldMk cId="271221302" sldId="373"/>
        </pc:sldMkLst>
        <pc:spChg chg="mod">
          <ac:chgData name="Minh Hà" userId="540d079304142990" providerId="LiveId" clId="{4F25D7C3-1F02-48D5-B5DE-563905205ECE}" dt="2023-06-23T02:04:03.297" v="27" actId="255"/>
          <ac:spMkLst>
            <pc:docMk/>
            <pc:sldMk cId="271221302" sldId="373"/>
            <ac:spMk id="3" creationId="{95CF2555-178B-4568-EC8B-4FE0F1C4D67D}"/>
          </ac:spMkLst>
        </pc:spChg>
        <pc:spChg chg="mod">
          <ac:chgData name="Minh Hà" userId="540d079304142990" providerId="LiveId" clId="{4F25D7C3-1F02-48D5-B5DE-563905205ECE}" dt="2023-06-23T02:03:59.275" v="26" actId="255"/>
          <ac:spMkLst>
            <pc:docMk/>
            <pc:sldMk cId="271221302" sldId="373"/>
            <ac:spMk id="2052" creationId="{F04C198B-B7DC-7861-FC39-CF5BE7C1E2AB}"/>
          </ac:spMkLst>
        </pc:spChg>
      </pc:sldChg>
      <pc:sldChg chg="modSp mod">
        <pc:chgData name="Minh Hà" userId="540d079304142990" providerId="LiveId" clId="{4F25D7C3-1F02-48D5-B5DE-563905205ECE}" dt="2023-06-23T02:05:17.364" v="44" actId="404"/>
        <pc:sldMkLst>
          <pc:docMk/>
          <pc:sldMk cId="3147437551" sldId="374"/>
        </pc:sldMkLst>
        <pc:spChg chg="mod">
          <ac:chgData name="Minh Hà" userId="540d079304142990" providerId="LiveId" clId="{4F25D7C3-1F02-48D5-B5DE-563905205ECE}" dt="2023-06-23T02:04:49.963" v="36" actId="2711"/>
          <ac:spMkLst>
            <pc:docMk/>
            <pc:sldMk cId="3147437551" sldId="374"/>
            <ac:spMk id="2" creationId="{45971FB7-5E3F-9A31-4D79-6E3B9A7E07B2}"/>
          </ac:spMkLst>
        </pc:spChg>
        <pc:spChg chg="mod">
          <ac:chgData name="Minh Hà" userId="540d079304142990" providerId="LiveId" clId="{4F25D7C3-1F02-48D5-B5DE-563905205ECE}" dt="2023-06-23T02:05:03.449" v="40" actId="2711"/>
          <ac:spMkLst>
            <pc:docMk/>
            <pc:sldMk cId="3147437551" sldId="374"/>
            <ac:spMk id="73" creationId="{7ADD8F09-D4B4-6638-1D84-C332DF6DB036}"/>
          </ac:spMkLst>
        </pc:spChg>
        <pc:spChg chg="mod">
          <ac:chgData name="Minh Hà" userId="540d079304142990" providerId="LiveId" clId="{4F25D7C3-1F02-48D5-B5DE-563905205ECE}" dt="2023-06-23T02:04:59.685" v="39" actId="2711"/>
          <ac:spMkLst>
            <pc:docMk/>
            <pc:sldMk cId="3147437551" sldId="374"/>
            <ac:spMk id="84" creationId="{28C66DC2-9415-D62C-C0C4-F95718266325}"/>
          </ac:spMkLst>
        </pc:spChg>
        <pc:spChg chg="mod">
          <ac:chgData name="Minh Hà" userId="540d079304142990" providerId="LiveId" clId="{4F25D7C3-1F02-48D5-B5DE-563905205ECE}" dt="2023-06-23T02:05:17.364" v="44" actId="404"/>
          <ac:spMkLst>
            <pc:docMk/>
            <pc:sldMk cId="3147437551" sldId="374"/>
            <ac:spMk id="86" creationId="{542E4F4F-2371-E2EF-672D-31E0BBF9E8E9}"/>
          </ac:spMkLst>
        </pc:spChg>
        <pc:spChg chg="mod">
          <ac:chgData name="Minh Hà" userId="540d079304142990" providerId="LiveId" clId="{4F25D7C3-1F02-48D5-B5DE-563905205ECE}" dt="2023-06-23T02:05:08.780" v="41" actId="2711"/>
          <ac:spMkLst>
            <pc:docMk/>
            <pc:sldMk cId="3147437551" sldId="374"/>
            <ac:spMk id="88" creationId="{DF516522-C8B4-4BDC-288F-E06FB0101D27}"/>
          </ac:spMkLst>
        </pc:spChg>
        <pc:spChg chg="mod">
          <ac:chgData name="Minh Hà" userId="540d079304142990" providerId="LiveId" clId="{4F25D7C3-1F02-48D5-B5DE-563905205ECE}" dt="2023-06-23T02:05:12.631" v="42" actId="2711"/>
          <ac:spMkLst>
            <pc:docMk/>
            <pc:sldMk cId="3147437551" sldId="374"/>
            <ac:spMk id="90" creationId="{97A40E3E-5BD7-9769-91B2-929BC283B04D}"/>
          </ac:spMkLst>
        </pc:spChg>
      </pc:sldChg>
      <pc:sldChg chg="addSp delSp modSp mod modAnim">
        <pc:chgData name="Minh Hà" userId="540d079304142990" providerId="LiveId" clId="{4F25D7C3-1F02-48D5-B5DE-563905205ECE}" dt="2023-06-23T02:06:10.137" v="55" actId="255"/>
        <pc:sldMkLst>
          <pc:docMk/>
          <pc:sldMk cId="3428283479" sldId="377"/>
        </pc:sldMkLst>
        <pc:spChg chg="del">
          <ac:chgData name="Minh Hà" userId="540d079304142990" providerId="LiveId" clId="{4F25D7C3-1F02-48D5-B5DE-563905205ECE}" dt="2023-06-23T02:06:02.699" v="52" actId="478"/>
          <ac:spMkLst>
            <pc:docMk/>
            <pc:sldMk cId="3428283479" sldId="377"/>
            <ac:spMk id="2" creationId="{F5CF7EB1-4E66-0723-C3C3-2EFF5F0F2973}"/>
          </ac:spMkLst>
        </pc:spChg>
        <pc:spChg chg="add mod">
          <ac:chgData name="Minh Hà" userId="540d079304142990" providerId="LiveId" clId="{4F25D7C3-1F02-48D5-B5DE-563905205ECE}" dt="2023-06-23T02:06:02.931" v="53"/>
          <ac:spMkLst>
            <pc:docMk/>
            <pc:sldMk cId="3428283479" sldId="377"/>
            <ac:spMk id="3" creationId="{49FE4694-C724-F317-349F-0DE5FF98073A}"/>
          </ac:spMkLst>
        </pc:spChg>
        <pc:spChg chg="mod">
          <ac:chgData name="Minh Hà" userId="540d079304142990" providerId="LiveId" clId="{4F25D7C3-1F02-48D5-B5DE-563905205ECE}" dt="2023-06-23T02:06:10.137" v="55" actId="255"/>
          <ac:spMkLst>
            <pc:docMk/>
            <pc:sldMk cId="3428283479" sldId="377"/>
            <ac:spMk id="83" creationId="{C7E14DF1-47E8-8BA4-E08D-86F652E5101B}"/>
          </ac:spMkLst>
        </pc:spChg>
        <pc:spChg chg="mod">
          <ac:chgData name="Minh Hà" userId="540d079304142990" providerId="LiveId" clId="{4F25D7C3-1F02-48D5-B5DE-563905205ECE}" dt="2023-06-23T02:06:10.137" v="55" actId="255"/>
          <ac:spMkLst>
            <pc:docMk/>
            <pc:sldMk cId="3428283479" sldId="377"/>
            <ac:spMk id="84" creationId="{B0D25359-35F0-D4BD-7DDC-1F87B40E15A3}"/>
          </ac:spMkLst>
        </pc:spChg>
        <pc:spChg chg="mod">
          <ac:chgData name="Minh Hà" userId="540d079304142990" providerId="LiveId" clId="{4F25D7C3-1F02-48D5-B5DE-563905205ECE}" dt="2023-06-23T02:06:10.137" v="55" actId="255"/>
          <ac:spMkLst>
            <pc:docMk/>
            <pc:sldMk cId="3428283479" sldId="377"/>
            <ac:spMk id="2071" creationId="{A6A78608-651B-4D55-8E54-C099321A0EB0}"/>
          </ac:spMkLst>
        </pc:spChg>
      </pc:sldChg>
      <pc:sldChg chg="modSp mod">
        <pc:chgData name="Minh Hà" userId="540d079304142990" providerId="LiveId" clId="{4F25D7C3-1F02-48D5-B5DE-563905205ECE}" dt="2023-06-23T02:05:58.673" v="51" actId="1076"/>
        <pc:sldMkLst>
          <pc:docMk/>
          <pc:sldMk cId="2346040314" sldId="378"/>
        </pc:sldMkLst>
        <pc:spChg chg="mod">
          <ac:chgData name="Minh Hà" userId="540d079304142990" providerId="LiveId" clId="{4F25D7C3-1F02-48D5-B5DE-563905205ECE}" dt="2023-06-23T02:05:58.673" v="51" actId="1076"/>
          <ac:spMkLst>
            <pc:docMk/>
            <pc:sldMk cId="2346040314" sldId="378"/>
            <ac:spMk id="2" creationId="{F5CF7EB1-4E66-0723-C3C3-2EFF5F0F2973}"/>
          </ac:spMkLst>
        </pc:spChg>
        <pc:spChg chg="mod">
          <ac:chgData name="Minh Hà" userId="540d079304142990" providerId="LiveId" clId="{4F25D7C3-1F02-48D5-B5DE-563905205ECE}" dt="2023-06-23T02:05:49.539" v="48" actId="1076"/>
          <ac:spMkLst>
            <pc:docMk/>
            <pc:sldMk cId="2346040314" sldId="378"/>
            <ac:spMk id="2071" creationId="{A6A78608-651B-4D55-8E54-C099321A0EB0}"/>
          </ac:spMkLst>
        </pc:spChg>
      </pc:sldChg>
      <pc:sldChg chg="addSp delSp modSp mod modAnim">
        <pc:chgData name="Minh Hà" userId="540d079304142990" providerId="LiveId" clId="{4F25D7C3-1F02-48D5-B5DE-563905205ECE}" dt="2023-06-23T02:06:48.245" v="64" actId="1076"/>
        <pc:sldMkLst>
          <pc:docMk/>
          <pc:sldMk cId="2142593356" sldId="379"/>
        </pc:sldMkLst>
        <pc:spChg chg="del">
          <ac:chgData name="Minh Hà" userId="540d079304142990" providerId="LiveId" clId="{4F25D7C3-1F02-48D5-B5DE-563905205ECE}" dt="2023-06-23T02:06:15.904" v="56" actId="478"/>
          <ac:spMkLst>
            <pc:docMk/>
            <pc:sldMk cId="2142593356" sldId="379"/>
            <ac:spMk id="2" creationId="{F5CF7EB1-4E66-0723-C3C3-2EFF5F0F2973}"/>
          </ac:spMkLst>
        </pc:spChg>
        <pc:spChg chg="add mod">
          <ac:chgData name="Minh Hà" userId="540d079304142990" providerId="LiveId" clId="{4F25D7C3-1F02-48D5-B5DE-563905205ECE}" dt="2023-06-23T02:06:16.158" v="57"/>
          <ac:spMkLst>
            <pc:docMk/>
            <pc:sldMk cId="2142593356" sldId="379"/>
            <ac:spMk id="3" creationId="{1F389BF7-0A68-7943-2A9C-AF027776D7D3}"/>
          </ac:spMkLst>
        </pc:spChg>
        <pc:spChg chg="mod">
          <ac:chgData name="Minh Hà" userId="540d079304142990" providerId="LiveId" clId="{4F25D7C3-1F02-48D5-B5DE-563905205ECE}" dt="2023-06-23T02:06:36.036" v="61" actId="2711"/>
          <ac:spMkLst>
            <pc:docMk/>
            <pc:sldMk cId="2142593356" sldId="379"/>
            <ac:spMk id="2049" creationId="{B75D4D00-F23C-F313-1884-6E6C926AE5D4}"/>
          </ac:spMkLst>
        </pc:spChg>
        <pc:spChg chg="mod">
          <ac:chgData name="Minh Hà" userId="540d079304142990" providerId="LiveId" clId="{4F25D7C3-1F02-48D5-B5DE-563905205ECE}" dt="2023-06-23T02:06:48.245" v="64" actId="1076"/>
          <ac:spMkLst>
            <pc:docMk/>
            <pc:sldMk cId="2142593356" sldId="379"/>
            <ac:spMk id="2058" creationId="{5ACBEAC8-8DC7-7302-8B84-C26B3C321A57}"/>
          </ac:spMkLst>
        </pc:spChg>
        <pc:spChg chg="mod">
          <ac:chgData name="Minh Hà" userId="540d079304142990" providerId="LiveId" clId="{4F25D7C3-1F02-48D5-B5DE-563905205ECE}" dt="2023-06-23T02:06:40.089" v="62" actId="2711"/>
          <ac:spMkLst>
            <pc:docMk/>
            <pc:sldMk cId="2142593356" sldId="379"/>
            <ac:spMk id="2064" creationId="{7A35AA9F-33A5-024B-8602-C91994D825D0}"/>
          </ac:spMkLst>
        </pc:spChg>
        <pc:spChg chg="mod">
          <ac:chgData name="Minh Hà" userId="540d079304142990" providerId="LiveId" clId="{4F25D7C3-1F02-48D5-B5DE-563905205ECE}" dt="2023-06-23T02:06:27.956" v="60" actId="1076"/>
          <ac:spMkLst>
            <pc:docMk/>
            <pc:sldMk cId="2142593356" sldId="379"/>
            <ac:spMk id="2071" creationId="{A6A78608-651B-4D55-8E54-C099321A0EB0}"/>
          </ac:spMkLst>
        </pc:spChg>
      </pc:sldChg>
      <pc:sldChg chg="addSp delSp modSp mod modAnim">
        <pc:chgData name="Minh Hà" userId="540d079304142990" providerId="LiveId" clId="{4F25D7C3-1F02-48D5-B5DE-563905205ECE}" dt="2023-06-23T02:06:55.641" v="67" actId="2711"/>
        <pc:sldMkLst>
          <pc:docMk/>
          <pc:sldMk cId="2330306628" sldId="380"/>
        </pc:sldMkLst>
        <pc:spChg chg="del">
          <ac:chgData name="Minh Hà" userId="540d079304142990" providerId="LiveId" clId="{4F25D7C3-1F02-48D5-B5DE-563905205ECE}" dt="2023-06-23T02:06:51.680" v="65" actId="478"/>
          <ac:spMkLst>
            <pc:docMk/>
            <pc:sldMk cId="2330306628" sldId="380"/>
            <ac:spMk id="2" creationId="{F5CF7EB1-4E66-0723-C3C3-2EFF5F0F2973}"/>
          </ac:spMkLst>
        </pc:spChg>
        <pc:spChg chg="add mod">
          <ac:chgData name="Minh Hà" userId="540d079304142990" providerId="LiveId" clId="{4F25D7C3-1F02-48D5-B5DE-563905205ECE}" dt="2023-06-23T02:06:51.947" v="66"/>
          <ac:spMkLst>
            <pc:docMk/>
            <pc:sldMk cId="2330306628" sldId="380"/>
            <ac:spMk id="2048" creationId="{DD026409-6EF9-6319-E4DA-6B8CDAFFD510}"/>
          </ac:spMkLst>
        </pc:spChg>
        <pc:spChg chg="mod">
          <ac:chgData name="Minh Hà" userId="540d079304142990" providerId="LiveId" clId="{4F25D7C3-1F02-48D5-B5DE-563905205ECE}" dt="2023-06-23T02:06:55.641" v="67" actId="2711"/>
          <ac:spMkLst>
            <pc:docMk/>
            <pc:sldMk cId="2330306628" sldId="380"/>
            <ac:spMk id="2071" creationId="{A6A78608-651B-4D55-8E54-C099321A0EB0}"/>
          </ac:spMkLst>
        </pc:spChg>
      </pc:sldChg>
      <pc:sldChg chg="modSp mod">
        <pc:chgData name="Minh Hà" userId="540d079304142990" providerId="LiveId" clId="{4F25D7C3-1F02-48D5-B5DE-563905205ECE}" dt="2023-06-23T02:07:10.206" v="69" actId="2711"/>
        <pc:sldMkLst>
          <pc:docMk/>
          <pc:sldMk cId="3569844571" sldId="381"/>
        </pc:sldMkLst>
        <pc:spChg chg="mod">
          <ac:chgData name="Minh Hà" userId="540d079304142990" providerId="LiveId" clId="{4F25D7C3-1F02-48D5-B5DE-563905205ECE}" dt="2023-06-23T02:07:03.017" v="68" actId="2711"/>
          <ac:spMkLst>
            <pc:docMk/>
            <pc:sldMk cId="3569844571" sldId="381"/>
            <ac:spMk id="69" creationId="{C7750CAE-0AE3-921B-A6F2-54DE0AB977DC}"/>
          </ac:spMkLst>
        </pc:spChg>
        <pc:spChg chg="mod">
          <ac:chgData name="Minh Hà" userId="540d079304142990" providerId="LiveId" clId="{4F25D7C3-1F02-48D5-B5DE-563905205ECE}" dt="2023-06-23T02:07:10.206" v="69" actId="2711"/>
          <ac:spMkLst>
            <pc:docMk/>
            <pc:sldMk cId="3569844571" sldId="381"/>
            <ac:spMk id="2071" creationId="{3E26BF09-BC1B-ADFA-90B9-B0CEB90041A1}"/>
          </ac:spMkLst>
        </pc:spChg>
      </pc:sldChg>
      <pc:sldChg chg="modSp mod">
        <pc:chgData name="Minh Hà" userId="540d079304142990" providerId="LiveId" clId="{4F25D7C3-1F02-48D5-B5DE-563905205ECE}" dt="2023-06-23T02:08:00.528" v="83" actId="2711"/>
        <pc:sldMkLst>
          <pc:docMk/>
          <pc:sldMk cId="1445648835" sldId="383"/>
        </pc:sldMkLst>
        <pc:spChg chg="mod">
          <ac:chgData name="Minh Hà" userId="540d079304142990" providerId="LiveId" clId="{4F25D7C3-1F02-48D5-B5DE-563905205ECE}" dt="2023-06-23T02:07:31.394" v="76" actId="14100"/>
          <ac:spMkLst>
            <pc:docMk/>
            <pc:sldMk cId="1445648835" sldId="383"/>
            <ac:spMk id="7169" creationId="{3EB89DE3-A762-9E17-AFA7-02122343D4B4}"/>
          </ac:spMkLst>
        </pc:spChg>
        <pc:spChg chg="mod">
          <ac:chgData name="Minh Hà" userId="540d079304142990" providerId="LiveId" clId="{4F25D7C3-1F02-48D5-B5DE-563905205ECE}" dt="2023-06-23T02:07:28.611" v="75" actId="14100"/>
          <ac:spMkLst>
            <pc:docMk/>
            <pc:sldMk cId="1445648835" sldId="383"/>
            <ac:spMk id="7171" creationId="{8BB807EE-772D-C237-12AC-0A8031710142}"/>
          </ac:spMkLst>
        </pc:spChg>
        <pc:spChg chg="mod">
          <ac:chgData name="Minh Hà" userId="540d079304142990" providerId="LiveId" clId="{4F25D7C3-1F02-48D5-B5DE-563905205ECE}" dt="2023-06-23T02:07:42.348" v="78" actId="14100"/>
          <ac:spMkLst>
            <pc:docMk/>
            <pc:sldMk cId="1445648835" sldId="383"/>
            <ac:spMk id="7175" creationId="{2B084851-2A51-3E46-0B47-1D827A6ADFCA}"/>
          </ac:spMkLst>
        </pc:spChg>
        <pc:spChg chg="mod">
          <ac:chgData name="Minh Hà" userId="540d079304142990" providerId="LiveId" clId="{4F25D7C3-1F02-48D5-B5DE-563905205ECE}" dt="2023-06-23T02:07:54.505" v="82" actId="2711"/>
          <ac:spMkLst>
            <pc:docMk/>
            <pc:sldMk cId="1445648835" sldId="383"/>
            <ac:spMk id="7176" creationId="{37E35F9E-2195-53C0-195D-F0BBF51497C4}"/>
          </ac:spMkLst>
        </pc:spChg>
        <pc:spChg chg="mod">
          <ac:chgData name="Minh Hà" userId="540d079304142990" providerId="LiveId" clId="{4F25D7C3-1F02-48D5-B5DE-563905205ECE}" dt="2023-06-23T02:07:48.322" v="79" actId="14100"/>
          <ac:spMkLst>
            <pc:docMk/>
            <pc:sldMk cId="1445648835" sldId="383"/>
            <ac:spMk id="7179" creationId="{F8715511-DE65-AD2B-AADC-43705F494F64}"/>
          </ac:spMkLst>
        </pc:spChg>
        <pc:spChg chg="mod">
          <ac:chgData name="Minh Hà" userId="540d079304142990" providerId="LiveId" clId="{4F25D7C3-1F02-48D5-B5DE-563905205ECE}" dt="2023-06-23T02:08:00.528" v="83" actId="2711"/>
          <ac:spMkLst>
            <pc:docMk/>
            <pc:sldMk cId="1445648835" sldId="383"/>
            <ac:spMk id="7180" creationId="{F3C52833-7358-7BDC-B919-AC71FF3EAE40}"/>
          </ac:spMkLst>
        </pc:spChg>
        <pc:grpChg chg="mod">
          <ac:chgData name="Minh Hà" userId="540d079304142990" providerId="LiveId" clId="{4F25D7C3-1F02-48D5-B5DE-563905205ECE}" dt="2023-06-23T02:07:24.387" v="74" actId="14100"/>
          <ac:grpSpMkLst>
            <pc:docMk/>
            <pc:sldMk cId="1445648835" sldId="383"/>
            <ac:grpSpMk id="7173" creationId="{1A4EC60D-6E07-E5EE-8735-34B04AE47F4B}"/>
          </ac:grpSpMkLst>
        </pc:grpChg>
        <pc:grpChg chg="mod">
          <ac:chgData name="Minh Hà" userId="540d079304142990" providerId="LiveId" clId="{4F25D7C3-1F02-48D5-B5DE-563905205ECE}" dt="2023-06-23T02:07:24.387" v="74" actId="14100"/>
          <ac:grpSpMkLst>
            <pc:docMk/>
            <pc:sldMk cId="1445648835" sldId="383"/>
            <ac:grpSpMk id="7181" creationId="{3F034A9D-AD84-E5EF-EBCC-42E7FD61CDD5}"/>
          </ac:grpSpMkLst>
        </pc:grpChg>
        <pc:picChg chg="mod">
          <ac:chgData name="Minh Hà" userId="540d079304142990" providerId="LiveId" clId="{4F25D7C3-1F02-48D5-B5DE-563905205ECE}" dt="2023-06-23T02:07:24.387" v="74" actId="14100"/>
          <ac:picMkLst>
            <pc:docMk/>
            <pc:sldMk cId="1445648835" sldId="383"/>
            <ac:picMk id="7170" creationId="{D6762DE3-F408-7D4A-C483-0E905F35A19D}"/>
          </ac:picMkLst>
        </pc:picChg>
      </pc:sldChg>
      <pc:sldChg chg="modSp mod">
        <pc:chgData name="Minh Hà" userId="540d079304142990" providerId="LiveId" clId="{4F25D7C3-1F02-48D5-B5DE-563905205ECE}" dt="2023-06-23T02:08:32.204" v="90" actId="1076"/>
        <pc:sldMkLst>
          <pc:docMk/>
          <pc:sldMk cId="461207695" sldId="384"/>
        </pc:sldMkLst>
        <pc:spChg chg="mod">
          <ac:chgData name="Minh Hà" userId="540d079304142990" providerId="LiveId" clId="{4F25D7C3-1F02-48D5-B5DE-563905205ECE}" dt="2023-06-23T02:08:26.580" v="89" actId="14100"/>
          <ac:spMkLst>
            <pc:docMk/>
            <pc:sldMk cId="461207695" sldId="384"/>
            <ac:spMk id="7169" creationId="{3EB89DE3-A762-9E17-AFA7-02122343D4B4}"/>
          </ac:spMkLst>
        </pc:spChg>
        <pc:spChg chg="mod">
          <ac:chgData name="Minh Hà" userId="540d079304142990" providerId="LiveId" clId="{4F25D7C3-1F02-48D5-B5DE-563905205ECE}" dt="2023-06-23T02:08:32.204" v="90" actId="1076"/>
          <ac:spMkLst>
            <pc:docMk/>
            <pc:sldMk cId="461207695" sldId="384"/>
            <ac:spMk id="7171" creationId="{8BB807EE-772D-C237-12AC-0A8031710142}"/>
          </ac:spMkLst>
        </pc:spChg>
        <pc:spChg chg="mod">
          <ac:chgData name="Minh Hà" userId="540d079304142990" providerId="LiveId" clId="{4F25D7C3-1F02-48D5-B5DE-563905205ECE}" dt="2023-06-23T02:08:18.225" v="87" actId="14100"/>
          <ac:spMkLst>
            <pc:docMk/>
            <pc:sldMk cId="461207695" sldId="384"/>
            <ac:spMk id="7179" creationId="{F8715511-DE65-AD2B-AADC-43705F494F64}"/>
          </ac:spMkLst>
        </pc:spChg>
        <pc:spChg chg="mod">
          <ac:chgData name="Minh Hà" userId="540d079304142990" providerId="LiveId" clId="{4F25D7C3-1F02-48D5-B5DE-563905205ECE}" dt="2023-06-23T02:08:13.954" v="86" actId="2711"/>
          <ac:spMkLst>
            <pc:docMk/>
            <pc:sldMk cId="461207695" sldId="384"/>
            <ac:spMk id="7180" creationId="{F3C52833-7358-7BDC-B919-AC71FF3EAE40}"/>
          </ac:spMkLst>
        </pc:spChg>
      </pc:sldChg>
      <pc:sldChg chg="modSp mod">
        <pc:chgData name="Minh Hà" userId="540d079304142990" providerId="LiveId" clId="{4F25D7C3-1F02-48D5-B5DE-563905205ECE}" dt="2023-06-23T02:08:54.738" v="94" actId="2711"/>
        <pc:sldMkLst>
          <pc:docMk/>
          <pc:sldMk cId="3917836179" sldId="385"/>
        </pc:sldMkLst>
        <pc:spChg chg="mod">
          <ac:chgData name="Minh Hà" userId="540d079304142990" providerId="LiveId" clId="{4F25D7C3-1F02-48D5-B5DE-563905205ECE}" dt="2023-06-23T02:08:49.859" v="93" actId="2711"/>
          <ac:spMkLst>
            <pc:docMk/>
            <pc:sldMk cId="3917836179" sldId="385"/>
            <ac:spMk id="69" creationId="{C7750CAE-0AE3-921B-A6F2-54DE0AB977DC}"/>
          </ac:spMkLst>
        </pc:spChg>
        <pc:spChg chg="mod">
          <ac:chgData name="Minh Hà" userId="540d079304142990" providerId="LiveId" clId="{4F25D7C3-1F02-48D5-B5DE-563905205ECE}" dt="2023-06-23T02:08:54.738" v="94" actId="2711"/>
          <ac:spMkLst>
            <pc:docMk/>
            <pc:sldMk cId="3917836179" sldId="385"/>
            <ac:spMk id="2051" creationId="{A9323D6E-B22C-93F7-5EDE-EDE62A45D5DB}"/>
          </ac:spMkLst>
        </pc:spChg>
      </pc:sldChg>
      <pc:sldChg chg="modSp mod">
        <pc:chgData name="Minh Hà" userId="540d079304142990" providerId="LiveId" clId="{4F25D7C3-1F02-48D5-B5DE-563905205ECE}" dt="2023-06-23T02:09:04.805" v="96" actId="2711"/>
        <pc:sldMkLst>
          <pc:docMk/>
          <pc:sldMk cId="2877444995" sldId="386"/>
        </pc:sldMkLst>
        <pc:spChg chg="mod">
          <ac:chgData name="Minh Hà" userId="540d079304142990" providerId="LiveId" clId="{4F25D7C3-1F02-48D5-B5DE-563905205ECE}" dt="2023-06-23T02:09:01.528" v="95" actId="2711"/>
          <ac:spMkLst>
            <pc:docMk/>
            <pc:sldMk cId="2877444995" sldId="386"/>
            <ac:spMk id="69" creationId="{C7750CAE-0AE3-921B-A6F2-54DE0AB977DC}"/>
          </ac:spMkLst>
        </pc:spChg>
        <pc:spChg chg="mod">
          <ac:chgData name="Minh Hà" userId="540d079304142990" providerId="LiveId" clId="{4F25D7C3-1F02-48D5-B5DE-563905205ECE}" dt="2023-06-23T02:09:04.805" v="96" actId="2711"/>
          <ac:spMkLst>
            <pc:docMk/>
            <pc:sldMk cId="2877444995" sldId="386"/>
            <ac:spMk id="2051" creationId="{A9323D6E-B22C-93F7-5EDE-EDE62A45D5DB}"/>
          </ac:spMkLst>
        </pc:spChg>
      </pc:sldChg>
      <pc:sldChg chg="modSp mod">
        <pc:chgData name="Minh Hà" userId="540d079304142990" providerId="LiveId" clId="{4F25D7C3-1F02-48D5-B5DE-563905205ECE}" dt="2023-06-23T02:09:14.109" v="98" actId="2711"/>
        <pc:sldMkLst>
          <pc:docMk/>
          <pc:sldMk cId="4052010172" sldId="387"/>
        </pc:sldMkLst>
        <pc:spChg chg="mod">
          <ac:chgData name="Minh Hà" userId="540d079304142990" providerId="LiveId" clId="{4F25D7C3-1F02-48D5-B5DE-563905205ECE}" dt="2023-06-23T02:09:14.109" v="98" actId="2711"/>
          <ac:spMkLst>
            <pc:docMk/>
            <pc:sldMk cId="4052010172" sldId="387"/>
            <ac:spMk id="69" creationId="{C7750CAE-0AE3-921B-A6F2-54DE0AB977DC}"/>
          </ac:spMkLst>
        </pc:spChg>
      </pc:sldChg>
      <pc:sldChg chg="modSp mod">
        <pc:chgData name="Minh Hà" userId="540d079304142990" providerId="LiveId" clId="{4F25D7C3-1F02-48D5-B5DE-563905205ECE}" dt="2023-06-23T02:08:43.940" v="92" actId="1076"/>
        <pc:sldMkLst>
          <pc:docMk/>
          <pc:sldMk cId="691229684" sldId="388"/>
        </pc:sldMkLst>
        <pc:spChg chg="mod">
          <ac:chgData name="Minh Hà" userId="540d079304142990" providerId="LiveId" clId="{4F25D7C3-1F02-48D5-B5DE-563905205ECE}" dt="2023-06-23T02:08:43.940" v="92" actId="1076"/>
          <ac:spMkLst>
            <pc:docMk/>
            <pc:sldMk cId="691229684" sldId="388"/>
            <ac:spMk id="14337" creationId="{15EE8255-DE1D-E1E1-89F8-727884D2F92A}"/>
          </ac:spMkLst>
        </pc:spChg>
      </pc:sldChg>
      <pc:sldChg chg="modSp mod">
        <pc:chgData name="Minh Hà" userId="540d079304142990" providerId="LiveId" clId="{4F25D7C3-1F02-48D5-B5DE-563905205ECE}" dt="2023-06-23T02:09:42.626" v="103" actId="1076"/>
        <pc:sldMkLst>
          <pc:docMk/>
          <pc:sldMk cId="1863682065" sldId="389"/>
        </pc:sldMkLst>
        <pc:spChg chg="mod">
          <ac:chgData name="Minh Hà" userId="540d079304142990" providerId="LiveId" clId="{4F25D7C3-1F02-48D5-B5DE-563905205ECE}" dt="2023-06-23T02:09:35.076" v="101" actId="2711"/>
          <ac:spMkLst>
            <pc:docMk/>
            <pc:sldMk cId="1863682065" sldId="389"/>
            <ac:spMk id="2057" creationId="{F6739373-96A1-073F-312A-6CC07F61549C}"/>
          </ac:spMkLst>
        </pc:spChg>
        <pc:grpChg chg="mod">
          <ac:chgData name="Minh Hà" userId="540d079304142990" providerId="LiveId" clId="{4F25D7C3-1F02-48D5-B5DE-563905205ECE}" dt="2023-06-23T02:09:42.626" v="103" actId="1076"/>
          <ac:grpSpMkLst>
            <pc:docMk/>
            <pc:sldMk cId="1863682065" sldId="389"/>
            <ac:grpSpMk id="2052" creationId="{C9180DB0-5523-66A7-EA44-13C0B92BFD62}"/>
          </ac:grpSpMkLst>
        </pc:grpChg>
      </pc:sldChg>
      <pc:sldChg chg="modSp mod">
        <pc:chgData name="Minh Hà" userId="540d079304142990" providerId="LiveId" clId="{4F25D7C3-1F02-48D5-B5DE-563905205ECE}" dt="2023-06-23T02:09:29.521" v="100" actId="2711"/>
        <pc:sldMkLst>
          <pc:docMk/>
          <pc:sldMk cId="2597944120" sldId="390"/>
        </pc:sldMkLst>
        <pc:spChg chg="mod">
          <ac:chgData name="Minh Hà" userId="540d079304142990" providerId="LiveId" clId="{4F25D7C3-1F02-48D5-B5DE-563905205ECE}" dt="2023-06-23T02:09:23.590" v="99" actId="2711"/>
          <ac:spMkLst>
            <pc:docMk/>
            <pc:sldMk cId="2597944120" sldId="390"/>
            <ac:spMk id="2055" creationId="{EEE07C07-FB7C-DC8D-9F5F-B77C8B4CF6A2}"/>
          </ac:spMkLst>
        </pc:spChg>
        <pc:spChg chg="mod">
          <ac:chgData name="Minh Hà" userId="540d079304142990" providerId="LiveId" clId="{4F25D7C3-1F02-48D5-B5DE-563905205ECE}" dt="2023-06-23T02:09:29.521" v="100" actId="2711"/>
          <ac:spMkLst>
            <pc:docMk/>
            <pc:sldMk cId="2597944120" sldId="390"/>
            <ac:spMk id="2056" creationId="{F50EE60F-AC8C-9E53-975B-D42B3F2431DC}"/>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377410A-A699-4048-AFBD-4805647FF2C6}" type="datetimeFigureOut">
              <a:rPr lang="en-US" smtClean="0"/>
              <a:t>1/9/2024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4F67250-8862-4AC2-8458-008671DF80C5}" type="slidenum">
              <a:rPr lang="en-US" smtClean="0"/>
              <a:t>‹#›</a:t>
            </a:fld>
            <a:endParaRPr lang="en-US"/>
          </a:p>
        </p:txBody>
      </p:sp>
    </p:spTree>
    <p:extLst>
      <p:ext uri="{BB962C8B-B14F-4D97-AF65-F5344CB8AC3E}">
        <p14:creationId xmlns:p14="http://schemas.microsoft.com/office/powerpoint/2010/main" val="34991398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C9E6D1-AA1E-6139-E228-9F751AB95B6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AB48839-7E4D-9215-B0FE-828D9AA9CAC7}"/>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FB740F0-3C09-D824-86B2-C993D4C1EBB9}"/>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5" name="Footer Placeholder 4">
            <a:extLst>
              <a:ext uri="{FF2B5EF4-FFF2-40B4-BE49-F238E27FC236}">
                <a16:creationId xmlns:a16="http://schemas.microsoft.com/office/drawing/2014/main" id="{127A576D-6913-BD56-6196-BCDBEEEB8E6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F353D9D-1E35-0651-2E03-893217890CAB}"/>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31737800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06BEB7-49A0-BDF0-E554-78676EFA135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6E6C8CA-D34F-AD14-D62C-D3947556E57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AF39E27-B071-0BEE-369C-C61A30C4A644}"/>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5" name="Footer Placeholder 4">
            <a:extLst>
              <a:ext uri="{FF2B5EF4-FFF2-40B4-BE49-F238E27FC236}">
                <a16:creationId xmlns:a16="http://schemas.microsoft.com/office/drawing/2014/main" id="{3C016A60-5268-7E85-C8A2-340DEDB6BC1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2A48AB1-8F35-A9BA-1688-4E46C9C8811E}"/>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887026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85A8525-7E86-04D2-0BD1-D0E832123238}"/>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9CB5706-C1EE-352B-A03B-F3F68733208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2483B04-7FB9-016A-379F-031BD6317938}"/>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5" name="Footer Placeholder 4">
            <a:extLst>
              <a:ext uri="{FF2B5EF4-FFF2-40B4-BE49-F238E27FC236}">
                <a16:creationId xmlns:a16="http://schemas.microsoft.com/office/drawing/2014/main" id="{E4F622D4-3F62-7CC9-4313-F08D9D9F68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CA2A7DA-2774-57CC-6DF5-69442370A1B8}"/>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137770143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FCB7EC7-6610-4C5A-B94A-C0FE1DC1DB12}"/>
              </a:ext>
            </a:extLst>
          </p:cNvPr>
          <p:cNvSpPr>
            <a:spLocks noGrp="1"/>
          </p:cNvSpPr>
          <p:nvPr>
            <p:ph type="dt" sz="half" idx="10"/>
          </p:nvPr>
        </p:nvSpPr>
        <p:spPr/>
        <p:txBody>
          <a:bodyPr/>
          <a:lstStyle/>
          <a:p>
            <a:fld id="{5B0A1F14-DA11-4E43-87F3-BE07CCE51531}" type="datetime1">
              <a:rPr lang="en-US" smtClean="0"/>
              <a:t>1/9/2024</a:t>
            </a:fld>
            <a:endParaRPr lang="en-US"/>
          </a:p>
        </p:txBody>
      </p:sp>
      <p:sp>
        <p:nvSpPr>
          <p:cNvPr id="3" name="Footer Placeholder 2">
            <a:extLst>
              <a:ext uri="{FF2B5EF4-FFF2-40B4-BE49-F238E27FC236}">
                <a16:creationId xmlns:a16="http://schemas.microsoft.com/office/drawing/2014/main" id="{DD86F19C-D440-4F57-9BDC-07395BAFA97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DEB811-DCFD-4CC2-A7DD-FDD13157F439}"/>
              </a:ext>
            </a:extLst>
          </p:cNvPr>
          <p:cNvSpPr>
            <a:spLocks noGrp="1"/>
          </p:cNvSpPr>
          <p:nvPr>
            <p:ph type="sldNum" sz="quarter" idx="12"/>
          </p:nvPr>
        </p:nvSpPr>
        <p:spPr/>
        <p:txBody>
          <a:bodyPr/>
          <a:lstStyle/>
          <a:p>
            <a:fld id="{F9C20B1D-C678-4C69-9E65-5611E138EDCC}" type="slidenum">
              <a:rPr lang="en-US" smtClean="0"/>
              <a:t>‹#›</a:t>
            </a:fld>
            <a:endParaRPr lang="en-US"/>
          </a:p>
        </p:txBody>
      </p:sp>
    </p:spTree>
    <p:extLst>
      <p:ext uri="{BB962C8B-B14F-4D97-AF65-F5344CB8AC3E}">
        <p14:creationId xmlns:p14="http://schemas.microsoft.com/office/powerpoint/2010/main" val="1819721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29C114-B431-C5F1-C2B0-7A2B76E279B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7A6DC45-EE14-E647-0A0D-FF133F3AA3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9DDF12C-EED6-D309-394B-88730EB37585}"/>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5" name="Footer Placeholder 4">
            <a:extLst>
              <a:ext uri="{FF2B5EF4-FFF2-40B4-BE49-F238E27FC236}">
                <a16:creationId xmlns:a16="http://schemas.microsoft.com/office/drawing/2014/main" id="{51831B74-1D8D-C453-C88B-A13817F1878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7B6E7B2-8CA4-44ED-1753-884F2FF7B63B}"/>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29441481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46D7E2-1521-7DB3-2140-6B23782A016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B9B5CA1-1182-14F1-1E20-82CABFE2D40B}"/>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2F75EF9-4BC9-D75E-B386-C395CFA81797}"/>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5" name="Footer Placeholder 4">
            <a:extLst>
              <a:ext uri="{FF2B5EF4-FFF2-40B4-BE49-F238E27FC236}">
                <a16:creationId xmlns:a16="http://schemas.microsoft.com/office/drawing/2014/main" id="{C9C933C0-C74A-5ABF-FB68-10F9D80E0AD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BF65A2F-1334-E51B-3264-8BBF72313FEC}"/>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1795885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E4D977E-91B5-F5D5-F525-95A954A2535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9BCCFF7-E5D5-8290-A871-2E1FE1BD348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D57F9ED-FE3D-7820-1421-0D4F80A5FE2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7FF0334-6564-47D9-3DA3-D46FDFA5C8E5}"/>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6" name="Footer Placeholder 5">
            <a:extLst>
              <a:ext uri="{FF2B5EF4-FFF2-40B4-BE49-F238E27FC236}">
                <a16:creationId xmlns:a16="http://schemas.microsoft.com/office/drawing/2014/main" id="{7F1D3FC4-9735-1604-DC1E-0B21F4F50C4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08EAE61-75B8-15AF-2A23-442607FB93E6}"/>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327040543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578D6E-5BD9-63EF-55ED-BF9DC6B7523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36B7FAC-C413-BCD1-2D1A-27713A0E260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A4877C9-41D3-2B5F-ADE3-B2BE99127AF2}"/>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29FEC4C-7700-456B-3B1F-90D402DC1FF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AC0664A-85F1-AD02-2B86-6E075A2A4D72}"/>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6E7D24B-3787-ECF3-A607-6A592DB16528}"/>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8" name="Footer Placeholder 7">
            <a:extLst>
              <a:ext uri="{FF2B5EF4-FFF2-40B4-BE49-F238E27FC236}">
                <a16:creationId xmlns:a16="http://schemas.microsoft.com/office/drawing/2014/main" id="{C1A1C74B-8384-692F-D4EE-E286C3D6F29C}"/>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56A0A0A-9361-955E-7087-B19660FB9B24}"/>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30360525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B592B0-E69F-0BDF-DC9B-24D4300F497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3E15B13-D3B3-101C-FDBD-D9875AFFAF03}"/>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4" name="Footer Placeholder 3">
            <a:extLst>
              <a:ext uri="{FF2B5EF4-FFF2-40B4-BE49-F238E27FC236}">
                <a16:creationId xmlns:a16="http://schemas.microsoft.com/office/drawing/2014/main" id="{3D07649D-01E3-766E-F11F-6E9363B45AF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5A9B27D-6201-B9B1-F607-036CA8CE10E7}"/>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24850401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BA375AD-027A-BF6E-9A23-4C83478E5D71}"/>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3" name="Footer Placeholder 2">
            <a:extLst>
              <a:ext uri="{FF2B5EF4-FFF2-40B4-BE49-F238E27FC236}">
                <a16:creationId xmlns:a16="http://schemas.microsoft.com/office/drawing/2014/main" id="{C5AE701E-F510-2B5E-982D-60B8AEEDF44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B727141-106B-15CA-941C-75DBE3521F72}"/>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28807425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443D41-A06B-25FB-91D3-8CCF6A12ACA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25CDC53D-70CE-B7AB-6125-24257A4503C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B0D996B-216C-D584-E811-977F157AE89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C1AD96C-73B7-6430-34A4-14D64D66C40C}"/>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6" name="Footer Placeholder 5">
            <a:extLst>
              <a:ext uri="{FF2B5EF4-FFF2-40B4-BE49-F238E27FC236}">
                <a16:creationId xmlns:a16="http://schemas.microsoft.com/office/drawing/2014/main" id="{34D8895C-1D56-E5B5-788A-702DB62D7E8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207A17C-0DD4-338D-9958-E338738D22BB}"/>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42116087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AA0EB5-3A4C-C9B1-9530-9E02558850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E7423A6-D565-88D5-B21E-A5F9A9D5542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D419D504-74A8-5234-42EF-3655830B299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822B1C1-AF5B-F77A-7824-2135D1B97CC1}"/>
              </a:ext>
            </a:extLst>
          </p:cNvPr>
          <p:cNvSpPr>
            <a:spLocks noGrp="1"/>
          </p:cNvSpPr>
          <p:nvPr>
            <p:ph type="dt" sz="half" idx="10"/>
          </p:nvPr>
        </p:nvSpPr>
        <p:spPr/>
        <p:txBody>
          <a:bodyPr/>
          <a:lstStyle/>
          <a:p>
            <a:fld id="{789AC63B-AE59-4727-A4FF-F8920A6F40E0}" type="datetimeFigureOut">
              <a:rPr lang="en-US" smtClean="0"/>
              <a:t>1/9/2024</a:t>
            </a:fld>
            <a:endParaRPr lang="en-US"/>
          </a:p>
        </p:txBody>
      </p:sp>
      <p:sp>
        <p:nvSpPr>
          <p:cNvPr id="6" name="Footer Placeholder 5">
            <a:extLst>
              <a:ext uri="{FF2B5EF4-FFF2-40B4-BE49-F238E27FC236}">
                <a16:creationId xmlns:a16="http://schemas.microsoft.com/office/drawing/2014/main" id="{90313F76-34D7-C470-2C25-58D18D737CB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4D5AAC8-BBCA-EEE8-FBE3-F665954039BC}"/>
              </a:ext>
            </a:extLst>
          </p:cNvPr>
          <p:cNvSpPr>
            <a:spLocks noGrp="1"/>
          </p:cNvSpPr>
          <p:nvPr>
            <p:ph type="sldNum" sz="quarter" idx="12"/>
          </p:nvPr>
        </p:nvSpPr>
        <p:spPr/>
        <p:txBody>
          <a:bodyPr/>
          <a:lstStyle/>
          <a:p>
            <a:fld id="{7373FBA9-9A8D-4097-A256-630FDAD09815}" type="slidenum">
              <a:rPr lang="en-US" smtClean="0"/>
              <a:t>‹#›</a:t>
            </a:fld>
            <a:endParaRPr lang="en-US"/>
          </a:p>
        </p:txBody>
      </p:sp>
    </p:spTree>
    <p:extLst>
      <p:ext uri="{BB962C8B-B14F-4D97-AF65-F5344CB8AC3E}">
        <p14:creationId xmlns:p14="http://schemas.microsoft.com/office/powerpoint/2010/main" val="232814123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AAA3722-3C1F-5A61-1ED2-2F8FC930422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76E3446-EE2D-3DC3-BE34-783B6CBFE11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B149537-4292-2904-D44F-6991D68521F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89AC63B-AE59-4727-A4FF-F8920A6F40E0}" type="datetimeFigureOut">
              <a:rPr lang="en-US" smtClean="0"/>
              <a:t>1/9/2024</a:t>
            </a:fld>
            <a:endParaRPr lang="en-US"/>
          </a:p>
        </p:txBody>
      </p:sp>
      <p:sp>
        <p:nvSpPr>
          <p:cNvPr id="5" name="Footer Placeholder 4">
            <a:extLst>
              <a:ext uri="{FF2B5EF4-FFF2-40B4-BE49-F238E27FC236}">
                <a16:creationId xmlns:a16="http://schemas.microsoft.com/office/drawing/2014/main" id="{DC6BCEFF-5E81-4C6A-B35F-A0285C2D001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73C5E500-F180-BF0A-4581-C39ABC48BB1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373FBA9-9A8D-4097-A256-630FDAD09815}" type="slidenum">
              <a:rPr lang="en-US" smtClean="0"/>
              <a:t>‹#›</a:t>
            </a:fld>
            <a:endParaRPr lang="en-US"/>
          </a:p>
        </p:txBody>
      </p:sp>
    </p:spTree>
    <p:extLst>
      <p:ext uri="{BB962C8B-B14F-4D97-AF65-F5344CB8AC3E}">
        <p14:creationId xmlns:p14="http://schemas.microsoft.com/office/powerpoint/2010/main" val="222722576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4.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10.png"/></Relationships>
</file>

<file path=ppt/slides/_rels/slide1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8.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15.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12.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15.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13.xml.rels><?xml version="1.0" encoding="UTF-8" standalone="yes"?>
<Relationships xmlns="http://schemas.openxmlformats.org/package/2006/relationships"><Relationship Id="rId8" Type="http://schemas.openxmlformats.org/officeDocument/2006/relationships/image" Target="../media/image6.png"/><Relationship Id="rId13" Type="http://schemas.microsoft.com/office/2007/relationships/hdphoto" Target="../media/hdphoto1.wdp"/><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16.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17.png"/></Relationships>
</file>

<file path=ppt/slides/_rels/slide14.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8.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1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16.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1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1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54.sv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19.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5" Type="http://schemas.openxmlformats.org/officeDocument/2006/relationships/image" Target="../media/image21.pn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20.png"/></Relationships>
</file>

<file path=ppt/slides/_rels/slide1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54.sv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19.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20.png"/></Relationships>
</file>

<file path=ppt/slides/_rels/slide1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2.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3.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22.jpe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2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4.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22.jpe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5" Type="http://schemas.openxmlformats.org/officeDocument/2006/relationships/image" Target="../media/image26.pn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25.png"/></Relationships>
</file>

<file path=ppt/slides/_rels/slide2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7.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22.jpe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28.png"/></Relationships>
</file>

<file path=ppt/slides/_rels/slide2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9.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22.jpe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2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22.jpe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10.png"/></Relationships>
</file>

<file path=ppt/slides/_rels/slide26.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31.jpe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30.jpe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32.jpeg"/></Relationships>
</file>

<file path=ppt/slides/_rels/slide2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34.jpe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33.jpe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29.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36.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35.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3.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0.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31.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0.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3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0.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33.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37.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38.jpeg"/></Relationships>
</file>

<file path=ppt/slides/_rels/slide3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35.svg"/><Relationship Id="rId7" Type="http://schemas.openxmlformats.org/officeDocument/2006/relationships/image" Target="../media/image39.sv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6.png"/><Relationship Id="rId11" Type="http://schemas.openxmlformats.org/officeDocument/2006/relationships/image" Target="../media/image40.jpeg"/><Relationship Id="rId5" Type="http://schemas.openxmlformats.org/officeDocument/2006/relationships/image" Target="../media/image37.svg"/><Relationship Id="rId10" Type="http://schemas.openxmlformats.org/officeDocument/2006/relationships/image" Target="../media/image39.png"/><Relationship Id="rId4" Type="http://schemas.openxmlformats.org/officeDocument/2006/relationships/image" Target="../media/image5.png"/><Relationship Id="rId9" Type="http://schemas.openxmlformats.org/officeDocument/2006/relationships/image" Target="../media/image41.svg"/></Relationships>
</file>

<file path=ppt/slides/_rels/slide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42.gif"/><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9.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 Id="rId14" Type="http://schemas.openxmlformats.org/officeDocument/2006/relationships/image" Target="../media/image10.png"/></Relationships>
</file>

<file path=ppt/slides/_rels/slide4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1.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0.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50.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9.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11.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7.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33.svg"/><Relationship Id="rId7" Type="http://schemas.openxmlformats.org/officeDocument/2006/relationships/image" Target="../media/image37.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8.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3.png"/><Relationship Id="rId3" Type="http://schemas.openxmlformats.org/officeDocument/2006/relationships/image" Target="../media/image33.svg"/><Relationship Id="rId7" Type="http://schemas.openxmlformats.org/officeDocument/2006/relationships/image" Target="../media/image37.svg"/><Relationship Id="rId12" Type="http://schemas.openxmlformats.org/officeDocument/2006/relationships/image" Target="../media/image12.jpe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41.svg"/><Relationship Id="rId5" Type="http://schemas.openxmlformats.org/officeDocument/2006/relationships/image" Target="../media/image35.svg"/><Relationship Id="rId10" Type="http://schemas.openxmlformats.org/officeDocument/2006/relationships/image" Target="../media/image7.png"/><Relationship Id="rId4" Type="http://schemas.openxmlformats.org/officeDocument/2006/relationships/image" Target="../media/image4.png"/><Relationship Id="rId9" Type="http://schemas.openxmlformats.org/officeDocument/2006/relationships/image" Target="../media/image39.svg"/></Relationships>
</file>

<file path=ppt/slides/_rels/slide9.xml.rels><?xml version="1.0" encoding="UTF-8" standalone="yes"?>
<Relationships xmlns="http://schemas.openxmlformats.org/package/2006/relationships"><Relationship Id="rId2" Type="http://schemas.openxmlformats.org/officeDocument/2006/relationships/image" Target="../media/image2.gif"/><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60A4A13-2C9D-3FA4-38D7-6A0414A49191}"/>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10" name="Rectangle: Rounded Corners 9">
            <a:extLst>
              <a:ext uri="{FF2B5EF4-FFF2-40B4-BE49-F238E27FC236}">
                <a16:creationId xmlns:a16="http://schemas.microsoft.com/office/drawing/2014/main" id="{627AD4F2-C1FC-3509-4B0A-684988DCF5A9}"/>
              </a:ext>
            </a:extLst>
          </p:cNvPr>
          <p:cNvSpPr/>
          <p:nvPr/>
        </p:nvSpPr>
        <p:spPr>
          <a:xfrm>
            <a:off x="1919335" y="1368586"/>
            <a:ext cx="835333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hannel URL">
            <a:extLst>
              <a:ext uri="{FF2B5EF4-FFF2-40B4-BE49-F238E27FC236}">
                <a16:creationId xmlns:a16="http://schemas.microsoft.com/office/drawing/2014/main" id="{B46FE6D5-BC3B-E66F-2FAF-5D6B018CA592}"/>
              </a:ext>
            </a:extLst>
          </p:cNvPr>
          <p:cNvSpPr txBox="1"/>
          <p:nvPr/>
        </p:nvSpPr>
        <p:spPr>
          <a:xfrm>
            <a:off x="2163777" y="1368586"/>
            <a:ext cx="7864444" cy="2206501"/>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smtClean="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CHÀO MỪNG </a:t>
            </a:r>
          </a:p>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smtClean="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CÁC </a:t>
            </a:r>
            <a:r>
              <a:rPr lang="en-US" sz="60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EM HỌC SINH</a:t>
            </a:r>
            <a:endParaRPr kumimoji="0" lang="vi-VN" sz="60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345885716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20889" y="1288795"/>
            <a:ext cx="6474505" cy="1412298"/>
            <a:chOff x="2328400" y="2802955"/>
            <a:chExt cx="7474125" cy="1994441"/>
          </a:xfrm>
          <a:solidFill>
            <a:schemeClr val="accent5">
              <a:lumMod val="20000"/>
              <a:lumOff val="80000"/>
            </a:schemeClr>
          </a:solidFill>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94303" cy="1994441"/>
            </a:xfrm>
            <a:prstGeom prst="roundRect">
              <a:avLst>
                <a:gd name="adj" fmla="val 21541"/>
              </a:avLst>
            </a:prstGeom>
            <a:grp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0" y="3013718"/>
              <a:ext cx="7319377" cy="1434315"/>
            </a:xfrm>
            <a:prstGeom prst="rect">
              <a:avLst/>
            </a:prstGeom>
            <a:noFill/>
            <a:ln>
              <a:noFill/>
            </a:ln>
          </p:spPr>
          <p:txBody>
            <a:bodyPr wrap="square" rtlCol="0">
              <a:spAutoFit/>
            </a:bodyPr>
            <a:lstStyle/>
            <a:p>
              <a:pPr algn="ctr">
                <a:lnSpc>
                  <a:spcPct val="125000"/>
                </a:lnSpc>
              </a:pPr>
              <a:r>
                <a:rPr lang="vi-VN" sz="2400" b="1" dirty="0"/>
                <a:t>Quan sát hình 3.2, nêu hiện tượng xảy ra. Giải thích</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68992" y="4220805"/>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1168386" y="4955658"/>
            <a:ext cx="9509074" cy="1011014"/>
            <a:chOff x="1144083" y="3484429"/>
            <a:chExt cx="9509074" cy="1011014"/>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8711106" cy="830997"/>
            </a:xfrm>
            <a:prstGeom prst="rect">
              <a:avLst/>
            </a:prstGeom>
            <a:noFill/>
          </p:spPr>
          <p:txBody>
            <a:bodyPr wrap="square" rtlCol="0">
              <a:spAutoFit/>
            </a:bodyPr>
            <a:lstStyle/>
            <a:p>
              <a:pPr algn="l"/>
              <a:r>
                <a:rPr lang="vi-VN" sz="2400" b="0" i="0" dirty="0">
                  <a:solidFill>
                    <a:srgbClr val="333333"/>
                  </a:solidFill>
                  <a:effectLst/>
                </a:rPr>
                <a:t>Hiện tượng cây nến bị tắt khi cho vào lọ đựng N</a:t>
              </a:r>
              <a:r>
                <a:rPr lang="vi-VN" sz="2400" b="0" i="0" baseline="-25000" dirty="0">
                  <a:solidFill>
                    <a:srgbClr val="333333"/>
                  </a:solidFill>
                  <a:effectLst/>
                </a:rPr>
                <a:t>2</a:t>
              </a:r>
              <a:r>
                <a:rPr lang="vi-VN" sz="2400" b="0" i="0" dirty="0">
                  <a:solidFill>
                    <a:srgbClr val="333333"/>
                  </a:solidFill>
                  <a:effectLst/>
                </a:rPr>
                <a:t>, do N</a:t>
              </a:r>
              <a:r>
                <a:rPr lang="vi-VN" sz="2400" b="0" i="0" baseline="-25000" dirty="0">
                  <a:solidFill>
                    <a:srgbClr val="333333"/>
                  </a:solidFill>
                  <a:effectLst/>
                </a:rPr>
                <a:t>2</a:t>
              </a:r>
              <a:r>
                <a:rPr lang="vi-VN" sz="2400" b="0" i="0" dirty="0">
                  <a:solidFill>
                    <a:srgbClr val="333333"/>
                  </a:solidFill>
                  <a:effectLst/>
                </a:rPr>
                <a:t> không duy trì sự cháy</a:t>
              </a:r>
              <a:r>
                <a:rPr lang="en-US" sz="2400" b="0" i="0" dirty="0">
                  <a:solidFill>
                    <a:srgbClr val="333333"/>
                  </a:solidFill>
                  <a:effectLst/>
                </a:rPr>
                <a:t>.</a:t>
              </a:r>
              <a:endParaRPr lang="vi-VN" sz="2400" b="0" i="0" dirty="0">
                <a:solidFill>
                  <a:srgbClr val="333333"/>
                </a:solidFill>
                <a:effectLst/>
              </a:endParaRPr>
            </a:p>
          </p:txBody>
        </p:sp>
      </p:grpSp>
      <p:pic>
        <p:nvPicPr>
          <p:cNvPr id="4098" name="Picture 2" descr="Quan sát hình 3.2, nêu hiện tượng xảy ra. Giải thích">
            <a:extLst>
              <a:ext uri="{FF2B5EF4-FFF2-40B4-BE49-F238E27FC236}">
                <a16:creationId xmlns:a16="http://schemas.microsoft.com/office/drawing/2014/main" id="{7AF1F0A8-1B91-4F39-EED2-51B108361DF5}"/>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787948" y="482840"/>
            <a:ext cx="4497719" cy="3737965"/>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B4AE624C-459D-9C70-FC34-C44082220479}"/>
              </a:ext>
            </a:extLst>
          </p:cNvPr>
          <p:cNvGrpSpPr/>
          <p:nvPr/>
        </p:nvGrpSpPr>
        <p:grpSpPr>
          <a:xfrm>
            <a:off x="624072" y="259480"/>
            <a:ext cx="4696284" cy="979382"/>
            <a:chOff x="624072" y="259480"/>
            <a:chExt cx="4696284" cy="979382"/>
          </a:xfrm>
        </p:grpSpPr>
        <p:sp>
          <p:nvSpPr>
            <p:cNvPr id="2049" name="Rectangle: Rounded Corners 2048">
              <a:extLst>
                <a:ext uri="{FF2B5EF4-FFF2-40B4-BE49-F238E27FC236}">
                  <a16:creationId xmlns:a16="http://schemas.microsoft.com/office/drawing/2014/main" id="{D304BE77-91C0-FC59-0280-7485E0A8CB14}"/>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0" name="Oval 2049">
              <a:extLst>
                <a:ext uri="{FF2B5EF4-FFF2-40B4-BE49-F238E27FC236}">
                  <a16:creationId xmlns:a16="http://schemas.microsoft.com/office/drawing/2014/main" id="{DD5340A5-6BCA-BD96-9C32-8D7A53530F98}"/>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1" name="TextBox 2050">
              <a:extLst>
                <a:ext uri="{FF2B5EF4-FFF2-40B4-BE49-F238E27FC236}">
                  <a16:creationId xmlns:a16="http://schemas.microsoft.com/office/drawing/2014/main" id="{73CD48AB-2A88-814A-994E-2EE975070519}"/>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3</a:t>
              </a:r>
            </a:p>
          </p:txBody>
        </p:sp>
        <p:pic>
          <p:nvPicPr>
            <p:cNvPr id="2052" name="Picture 2" descr="Discussion - Free user icons">
              <a:extLst>
                <a:ext uri="{FF2B5EF4-FFF2-40B4-BE49-F238E27FC236}">
                  <a16:creationId xmlns:a16="http://schemas.microsoft.com/office/drawing/2014/main" id="{28C8A56B-0F2A-D5A8-32C5-B0B316A2B7A6}"/>
                </a:ext>
              </a:extLst>
            </p:cNvPr>
            <p:cNvPicPr>
              <a:picLocks noChangeAspect="1" noChangeArrowheads="1"/>
            </p:cNvPicPr>
            <p:nvPr/>
          </p:nvPicPr>
          <p:blipFill>
            <a:blip r:embed="rId14" cstate="hqprint">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6946181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3140788" cy="718924"/>
          </a:xfrm>
          <a:prstGeom prst="roundRect">
            <a:avLst/>
          </a:prstGeom>
          <a:solidFill>
            <a:srgbClr val="B12F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2662793" cy="523220"/>
          </a:xfrm>
          <a:prstGeom prst="rect">
            <a:avLst/>
          </a:prstGeom>
          <a:noFill/>
        </p:spPr>
        <p:txBody>
          <a:bodyPr wrap="square" rtlCol="0">
            <a:spAutoFit/>
          </a:bodyPr>
          <a:lstStyle/>
          <a:p>
            <a:r>
              <a:rPr lang="en-US" sz="2800" b="1">
                <a:solidFill>
                  <a:schemeClr val="bg1"/>
                </a:solidFill>
              </a:rPr>
              <a:t>LUYỆN TẬP 1</a:t>
            </a:r>
          </a:p>
        </p:txBody>
      </p:sp>
      <p:sp>
        <p:nvSpPr>
          <p:cNvPr id="3" name="Rectangle: Rounded Corners 2">
            <a:extLst>
              <a:ext uri="{FF2B5EF4-FFF2-40B4-BE49-F238E27FC236}">
                <a16:creationId xmlns:a16="http://schemas.microsoft.com/office/drawing/2014/main" id="{EF577136-AD2E-DE05-3162-2FD930527AF8}"/>
              </a:ext>
            </a:extLst>
          </p:cNvPr>
          <p:cNvSpPr/>
          <p:nvPr/>
        </p:nvSpPr>
        <p:spPr>
          <a:xfrm>
            <a:off x="2254313" y="1385180"/>
            <a:ext cx="7683374" cy="1053220"/>
          </a:xfrm>
          <a:prstGeom prst="roundRect">
            <a:avLst>
              <a:gd name="adj" fmla="val 14171"/>
            </a:avLst>
          </a:prstGeom>
          <a:solidFill>
            <a:srgbClr val="FEE6F7"/>
          </a:solidFill>
          <a:ln w="57150">
            <a:solidFill>
              <a:srgbClr val="B12FC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2" name="Group 2051">
            <a:extLst>
              <a:ext uri="{FF2B5EF4-FFF2-40B4-BE49-F238E27FC236}">
                <a16:creationId xmlns:a16="http://schemas.microsoft.com/office/drawing/2014/main" id="{892B69B3-5FCF-7BB8-9275-07F5B1735126}"/>
              </a:ext>
            </a:extLst>
          </p:cNvPr>
          <p:cNvGrpSpPr/>
          <p:nvPr/>
        </p:nvGrpSpPr>
        <p:grpSpPr>
          <a:xfrm>
            <a:off x="605868" y="259493"/>
            <a:ext cx="979356" cy="979356"/>
            <a:chOff x="1697831" y="4833618"/>
            <a:chExt cx="871538" cy="871538"/>
          </a:xfrm>
        </p:grpSpPr>
        <p:sp>
          <p:nvSpPr>
            <p:cNvPr id="2053" name="Oval 2052">
              <a:extLst>
                <a:ext uri="{FF2B5EF4-FFF2-40B4-BE49-F238E27FC236}">
                  <a16:creationId xmlns:a16="http://schemas.microsoft.com/office/drawing/2014/main" id="{3E13D838-8D01-0965-4F1B-7CC2EF4878E8}"/>
                </a:ext>
              </a:extLst>
            </p:cNvPr>
            <p:cNvSpPr/>
            <p:nvPr/>
          </p:nvSpPr>
          <p:spPr>
            <a:xfrm>
              <a:off x="1697831" y="4833618"/>
              <a:ext cx="871538" cy="871538"/>
            </a:xfrm>
            <a:prstGeom prst="ellipse">
              <a:avLst/>
            </a:prstGeom>
            <a:solidFill>
              <a:schemeClr val="bg1"/>
            </a:solidFill>
            <a:ln w="57150">
              <a:solidFill>
                <a:srgbClr val="911A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2053">
              <a:extLst>
                <a:ext uri="{FF2B5EF4-FFF2-40B4-BE49-F238E27FC236}">
                  <a16:creationId xmlns:a16="http://schemas.microsoft.com/office/drawing/2014/main" id="{4EEA9F8F-C0B3-CBCD-0A35-6B93CF46E074}"/>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1784180" y="4893774"/>
              <a:ext cx="698841" cy="698841"/>
            </a:xfrm>
            <a:prstGeom prst="rect">
              <a:avLst/>
            </a:prstGeom>
          </p:spPr>
        </p:pic>
      </p:grpSp>
      <p:sp>
        <p:nvSpPr>
          <p:cNvPr id="2056" name="TextBox 2055">
            <a:extLst>
              <a:ext uri="{FF2B5EF4-FFF2-40B4-BE49-F238E27FC236}">
                <a16:creationId xmlns:a16="http://schemas.microsoft.com/office/drawing/2014/main" id="{F50EE60F-AC8C-9E53-975B-D42B3F2431DC}"/>
              </a:ext>
            </a:extLst>
          </p:cNvPr>
          <p:cNvSpPr txBox="1"/>
          <p:nvPr/>
        </p:nvSpPr>
        <p:spPr>
          <a:xfrm>
            <a:off x="2344849" y="1479655"/>
            <a:ext cx="7343278" cy="832536"/>
          </a:xfrm>
          <a:prstGeom prst="rect">
            <a:avLst/>
          </a:prstGeom>
          <a:noFill/>
        </p:spPr>
        <p:txBody>
          <a:bodyPr wrap="square" rtlCol="0">
            <a:spAutoFit/>
          </a:bodyPr>
          <a:lstStyle/>
          <a:p>
            <a:pPr algn="ctr">
              <a:lnSpc>
                <a:spcPct val="125000"/>
              </a:lnSpc>
            </a:pPr>
            <a:r>
              <a:rPr lang="vi-VN" sz="2000" b="0" i="0" dirty="0">
                <a:solidFill>
                  <a:srgbClr val="333333"/>
                </a:solidFill>
                <a:effectLst/>
              </a:rPr>
              <a:t>Người ta có thể thu khí nitrogen trong phòng thí nghiệm bằng phương pháp đẩy nước. Hãy giải thích điều này </a:t>
            </a:r>
            <a:endParaRPr lang="en-US" sz="2000" b="1" dirty="0">
              <a:ea typeface="Yu Gothic UI" panose="020B0500000000000000" pitchFamily="34" charset="-128"/>
            </a:endParaRPr>
          </a:p>
        </p:txBody>
      </p:sp>
      <p:sp>
        <p:nvSpPr>
          <p:cNvPr id="2" name="Hexagon 1">
            <a:extLst>
              <a:ext uri="{FF2B5EF4-FFF2-40B4-BE49-F238E27FC236}">
                <a16:creationId xmlns:a16="http://schemas.microsoft.com/office/drawing/2014/main" id="{52BEFB94-DF62-AF32-1FB3-58C85EB65303}"/>
              </a:ext>
            </a:extLst>
          </p:cNvPr>
          <p:cNvSpPr/>
          <p:nvPr/>
        </p:nvSpPr>
        <p:spPr>
          <a:xfrm>
            <a:off x="5158248" y="271494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2048" name="Group 2047">
            <a:extLst>
              <a:ext uri="{FF2B5EF4-FFF2-40B4-BE49-F238E27FC236}">
                <a16:creationId xmlns:a16="http://schemas.microsoft.com/office/drawing/2014/main" id="{DB6A3F29-8A38-F690-DE87-5399FBBB2B3C}"/>
              </a:ext>
            </a:extLst>
          </p:cNvPr>
          <p:cNvGrpSpPr/>
          <p:nvPr/>
        </p:nvGrpSpPr>
        <p:grpSpPr>
          <a:xfrm>
            <a:off x="1335872" y="3429000"/>
            <a:ext cx="9509074" cy="1011014"/>
            <a:chOff x="1144083" y="3484429"/>
            <a:chExt cx="9509074" cy="1011014"/>
          </a:xfrm>
        </p:grpSpPr>
        <p:pic>
          <p:nvPicPr>
            <p:cNvPr id="2049" name="Picture 2048">
              <a:extLst>
                <a:ext uri="{FF2B5EF4-FFF2-40B4-BE49-F238E27FC236}">
                  <a16:creationId xmlns:a16="http://schemas.microsoft.com/office/drawing/2014/main" id="{FEDA38C8-4189-6668-AE70-4D990B691010}"/>
                </a:ext>
              </a:extLst>
            </p:cNvPr>
            <p:cNvPicPr>
              <a:picLocks noChangeAspect="1"/>
            </p:cNvPicPr>
            <p:nvPr/>
          </p:nvPicPr>
          <p:blipFill>
            <a:blip r:embed="rId13">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2050" name="TextBox 2049">
              <a:extLst>
                <a:ext uri="{FF2B5EF4-FFF2-40B4-BE49-F238E27FC236}">
                  <a16:creationId xmlns:a16="http://schemas.microsoft.com/office/drawing/2014/main" id="{FC9A006D-5C13-33A7-D8C3-763ED8DB60F5}"/>
                </a:ext>
              </a:extLst>
            </p:cNvPr>
            <p:cNvSpPr txBox="1"/>
            <p:nvPr/>
          </p:nvSpPr>
          <p:spPr>
            <a:xfrm>
              <a:off x="1942051" y="3664446"/>
              <a:ext cx="8711106" cy="830997"/>
            </a:xfrm>
            <a:prstGeom prst="rect">
              <a:avLst/>
            </a:prstGeom>
            <a:noFill/>
          </p:spPr>
          <p:txBody>
            <a:bodyPr wrap="square" rtlCol="0">
              <a:spAutoFit/>
            </a:bodyPr>
            <a:lstStyle/>
            <a:p>
              <a:pPr algn="l"/>
              <a:r>
                <a:rPr lang="en-US" sz="2400" dirty="0">
                  <a:solidFill>
                    <a:srgbClr val="333333"/>
                  </a:solidFill>
                  <a:latin typeface="Arial" panose="020B0604020202020204" pitchFamily="34" charset="0"/>
                  <a:cs typeface="Arial" panose="020B0604020202020204" pitchFamily="34" charset="0"/>
                </a:rPr>
                <a:t>D</a:t>
              </a:r>
              <a:r>
                <a:rPr lang="vi-VN" sz="2400" b="0" i="0" dirty="0">
                  <a:solidFill>
                    <a:srgbClr val="333333"/>
                  </a:solidFill>
                  <a:effectLst/>
                  <a:latin typeface="Arial" panose="020B0604020202020204" pitchFamily="34" charset="0"/>
                  <a:cs typeface="Arial" panose="020B0604020202020204" pitchFamily="34" charset="0"/>
                </a:rPr>
                <a:t>o nitrogen ít trong nước nên người ta sử dụng phương pháp đẩy nước để thu khí nitrogen</a:t>
              </a:r>
              <a:r>
                <a:rPr lang="en-US" sz="2400" b="0" i="0" dirty="0">
                  <a:solidFill>
                    <a:srgbClr val="333333"/>
                  </a:solidFill>
                  <a:effectLst/>
                  <a:latin typeface="Arial" panose="020B0604020202020204" pitchFamily="34" charset="0"/>
                  <a:cs typeface="Arial" panose="020B0604020202020204" pitchFamily="34" charset="0"/>
                </a:rPr>
                <a:t>.</a:t>
              </a:r>
              <a:endParaRPr lang="vi-VN" sz="2400" b="0" i="0" dirty="0">
                <a:solidFill>
                  <a:srgbClr val="333333"/>
                </a:solidFill>
                <a:effectLst/>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04476557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48"/>
                                        </p:tgtEl>
                                        <p:attrNameLst>
                                          <p:attrName>style.visibility</p:attrName>
                                        </p:attrNameLst>
                                      </p:cBhvr>
                                      <p:to>
                                        <p:strVal val="visible"/>
                                      </p:to>
                                    </p:set>
                                    <p:animEffect transition="in" filter="fade">
                                      <p:cBhvr>
                                        <p:cTn id="7"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3140788" cy="718924"/>
          </a:xfrm>
          <a:prstGeom prst="roundRect">
            <a:avLst/>
          </a:prstGeom>
          <a:solidFill>
            <a:srgbClr val="B12FC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2662793" cy="523220"/>
          </a:xfrm>
          <a:prstGeom prst="rect">
            <a:avLst/>
          </a:prstGeom>
          <a:noFill/>
        </p:spPr>
        <p:txBody>
          <a:bodyPr wrap="square" rtlCol="0">
            <a:spAutoFit/>
          </a:bodyPr>
          <a:lstStyle/>
          <a:p>
            <a:r>
              <a:rPr lang="en-US" sz="2800" b="1">
                <a:solidFill>
                  <a:schemeClr val="bg1"/>
                </a:solidFill>
              </a:rPr>
              <a:t>LUYỆN TẬP 1</a:t>
            </a:r>
          </a:p>
        </p:txBody>
      </p:sp>
      <p:sp>
        <p:nvSpPr>
          <p:cNvPr id="3" name="Rectangle: Rounded Corners 2">
            <a:extLst>
              <a:ext uri="{FF2B5EF4-FFF2-40B4-BE49-F238E27FC236}">
                <a16:creationId xmlns:a16="http://schemas.microsoft.com/office/drawing/2014/main" id="{EF577136-AD2E-DE05-3162-2FD930527AF8}"/>
              </a:ext>
            </a:extLst>
          </p:cNvPr>
          <p:cNvSpPr/>
          <p:nvPr/>
        </p:nvSpPr>
        <p:spPr>
          <a:xfrm>
            <a:off x="2254313" y="1385180"/>
            <a:ext cx="7683374" cy="1053220"/>
          </a:xfrm>
          <a:prstGeom prst="roundRect">
            <a:avLst>
              <a:gd name="adj" fmla="val 14171"/>
            </a:avLst>
          </a:prstGeom>
          <a:solidFill>
            <a:srgbClr val="FEE6F7"/>
          </a:solidFill>
          <a:ln w="57150">
            <a:solidFill>
              <a:srgbClr val="B12FC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52" name="Group 2051">
            <a:extLst>
              <a:ext uri="{FF2B5EF4-FFF2-40B4-BE49-F238E27FC236}">
                <a16:creationId xmlns:a16="http://schemas.microsoft.com/office/drawing/2014/main" id="{892B69B3-5FCF-7BB8-9275-07F5B1735126}"/>
              </a:ext>
            </a:extLst>
          </p:cNvPr>
          <p:cNvGrpSpPr/>
          <p:nvPr/>
        </p:nvGrpSpPr>
        <p:grpSpPr>
          <a:xfrm>
            <a:off x="605868" y="259493"/>
            <a:ext cx="979356" cy="979356"/>
            <a:chOff x="1697831" y="4833618"/>
            <a:chExt cx="871538" cy="871538"/>
          </a:xfrm>
        </p:grpSpPr>
        <p:sp>
          <p:nvSpPr>
            <p:cNvPr id="2053" name="Oval 2052">
              <a:extLst>
                <a:ext uri="{FF2B5EF4-FFF2-40B4-BE49-F238E27FC236}">
                  <a16:creationId xmlns:a16="http://schemas.microsoft.com/office/drawing/2014/main" id="{3E13D838-8D01-0965-4F1B-7CC2EF4878E8}"/>
                </a:ext>
              </a:extLst>
            </p:cNvPr>
            <p:cNvSpPr/>
            <p:nvPr/>
          </p:nvSpPr>
          <p:spPr>
            <a:xfrm>
              <a:off x="1697831" y="4833618"/>
              <a:ext cx="871538" cy="871538"/>
            </a:xfrm>
            <a:prstGeom prst="ellipse">
              <a:avLst/>
            </a:prstGeom>
            <a:solidFill>
              <a:schemeClr val="bg1"/>
            </a:solidFill>
            <a:ln w="57150">
              <a:solidFill>
                <a:srgbClr val="911AB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2053">
              <a:extLst>
                <a:ext uri="{FF2B5EF4-FFF2-40B4-BE49-F238E27FC236}">
                  <a16:creationId xmlns:a16="http://schemas.microsoft.com/office/drawing/2014/main" id="{4EEA9F8F-C0B3-CBCD-0A35-6B93CF46E074}"/>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1784180" y="4893774"/>
              <a:ext cx="698841" cy="698841"/>
            </a:xfrm>
            <a:prstGeom prst="rect">
              <a:avLst/>
            </a:prstGeom>
          </p:spPr>
        </p:pic>
      </p:grpSp>
      <p:sp>
        <p:nvSpPr>
          <p:cNvPr id="2056" name="TextBox 2055">
            <a:extLst>
              <a:ext uri="{FF2B5EF4-FFF2-40B4-BE49-F238E27FC236}">
                <a16:creationId xmlns:a16="http://schemas.microsoft.com/office/drawing/2014/main" id="{F50EE60F-AC8C-9E53-975B-D42B3F2431DC}"/>
              </a:ext>
            </a:extLst>
          </p:cNvPr>
          <p:cNvSpPr txBox="1"/>
          <p:nvPr/>
        </p:nvSpPr>
        <p:spPr>
          <a:xfrm>
            <a:off x="2344849" y="1479655"/>
            <a:ext cx="7343278" cy="832536"/>
          </a:xfrm>
          <a:prstGeom prst="rect">
            <a:avLst/>
          </a:prstGeom>
          <a:noFill/>
        </p:spPr>
        <p:txBody>
          <a:bodyPr wrap="square" rtlCol="0">
            <a:spAutoFit/>
          </a:bodyPr>
          <a:lstStyle/>
          <a:p>
            <a:pPr algn="ctr">
              <a:lnSpc>
                <a:spcPct val="125000"/>
              </a:lnSpc>
            </a:pPr>
            <a:r>
              <a:rPr lang="vi-VN" sz="2000" b="0" i="0" dirty="0">
                <a:solidFill>
                  <a:srgbClr val="333333"/>
                </a:solidFill>
                <a:effectLst/>
              </a:rPr>
              <a:t>Người ta có thể thu khí nitrogen trong phòng thí nghiệm bằng phương pháp đẩy nước. Hãy giải thích điều này </a:t>
            </a:r>
            <a:endParaRPr lang="en-US" sz="2000" b="1" dirty="0">
              <a:ea typeface="Yu Gothic UI" panose="020B0500000000000000" pitchFamily="34" charset="-128"/>
            </a:endParaRPr>
          </a:p>
        </p:txBody>
      </p:sp>
    </p:spTree>
    <p:extLst>
      <p:ext uri="{BB962C8B-B14F-4D97-AF65-F5344CB8AC3E}">
        <p14:creationId xmlns:p14="http://schemas.microsoft.com/office/powerpoint/2010/main" val="2944996700"/>
      </p:ext>
    </p:extLst>
  </p:cSld>
  <p:clrMapOvr>
    <a:masterClrMapping/>
  </p:clrMapOvr>
  <p:transition>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pic>
        <p:nvPicPr>
          <p:cNvPr id="2" name="Picture 1">
            <a:extLst>
              <a:ext uri="{FF2B5EF4-FFF2-40B4-BE49-F238E27FC236}">
                <a16:creationId xmlns:a16="http://schemas.microsoft.com/office/drawing/2014/main" id="{D7CDFBE0-562F-2782-AFE4-9632E0DFBCA4}"/>
              </a:ext>
            </a:extLst>
          </p:cNvPr>
          <p:cNvPicPr>
            <a:picLocks noChangeAspect="1"/>
          </p:cNvPicPr>
          <p:nvPr/>
        </p:nvPicPr>
        <p:blipFill rotWithShape="1">
          <a:blip r:embed="rId12">
            <a:extLst>
              <a:ext uri="{BEBA8EAE-BF5A-486C-A8C5-ECC9F3942E4B}">
                <a14:imgProps xmlns:a14="http://schemas.microsoft.com/office/drawing/2010/main">
                  <a14:imgLayer r:embed="rId13">
                    <a14:imgEffect>
                      <a14:backgroundRemoval t="10000" b="90000" l="10000" r="90000">
                        <a14:foregroundMark x1="28802" y1="46759" x2="28802" y2="46759"/>
                        <a14:foregroundMark x1="27344" y1="41296" x2="27292" y2="49722"/>
                        <a14:foregroundMark x1="30312" y1="48148" x2="30625" y2="55833"/>
                        <a14:foregroundMark x1="27760" y1="57315" x2="31510" y2="59722"/>
                        <a14:foregroundMark x1="31510" y1="59722" x2="31979" y2="59537"/>
                        <a14:foregroundMark x1="34316" y1="39630" x2="34010" y2="60833"/>
                        <a14:foregroundMark x1="34323" y1="39167" x2="34316" y2="39630"/>
                        <a14:foregroundMark x1="26146" y1="38519" x2="26146" y2="38519"/>
                        <a14:foregroundMark x1="34792" y1="37870" x2="34792" y2="37870"/>
                        <a14:foregroundMark x1="25677" y1="41111" x2="25677" y2="41111"/>
                        <a14:foregroundMark x1="35833" y1="38148" x2="35833" y2="38148"/>
                        <a14:foregroundMark x1="35260" y1="39167" x2="35260" y2="39167"/>
                        <a14:foregroundMark x1="34948" y1="39074" x2="34948" y2="39074"/>
                        <a14:foregroundMark x1="35260" y1="37407" x2="35260" y2="37407"/>
                        <a14:foregroundMark x1="35469" y1="37407" x2="35469" y2="37407"/>
                        <a14:foregroundMark x1="25208" y1="37963" x2="25208" y2="37963"/>
                        <a14:foregroundMark x1="25833" y1="37222" x2="25833" y2="37222"/>
                        <a14:foregroundMark x1="26354" y1="34722" x2="26354" y2="34722"/>
                        <a14:foregroundMark x1="39375" y1="47593" x2="39375" y2="47593"/>
                        <a14:foregroundMark x1="50729" y1="39537" x2="50729" y2="39537"/>
                        <a14:foregroundMark x1="47240" y1="43241" x2="47240" y2="43241"/>
                        <a14:foregroundMark x1="47031" y1="39444" x2="47500" y2="52685"/>
                        <a14:foregroundMark x1="52917" y1="41204" x2="53021" y2="54444"/>
                        <a14:foregroundMark x1="46250" y1="38519" x2="46250" y2="38519"/>
                        <a14:foregroundMark x1="54792" y1="38333" x2="54792" y2="38333"/>
                        <a14:foregroundMark x1="55469" y1="37778" x2="55469" y2="37778"/>
                        <a14:foregroundMark x1="54375" y1="40741" x2="54375" y2="40741"/>
                        <a14:foregroundMark x1="54375" y1="42685" x2="53646" y2="51944"/>
                        <a14:foregroundMark x1="47396" y1="55556" x2="53177" y2="55833"/>
                        <a14:foregroundMark x1="47552" y1="60463" x2="51979" y2="60185"/>
                        <a14:foregroundMark x1="51979" y1="60185" x2="52031" y2="60185"/>
                        <a14:backgroundMark x1="26198" y1="39907" x2="26198" y2="39907"/>
                        <a14:backgroundMark x1="34948" y1="39630" x2="34948" y2="39630"/>
                        <a14:backgroundMark x1="25781" y1="37037" x2="25781" y2="37037"/>
                        <a14:backgroundMark x1="25885" y1="36944" x2="25885" y2="36944"/>
                        <a14:backgroundMark x1="25052" y1="37593" x2="25052" y2="37593"/>
                        <a14:backgroundMark x1="25000" y1="37963" x2="25000" y2="37963"/>
                      </a14:backgroundRemoval>
                    </a14:imgEffect>
                  </a14:imgLayer>
                </a14:imgProps>
              </a:ext>
            </a:extLst>
          </a:blip>
          <a:srcRect l="23901" t="33064" r="43625" b="36275"/>
          <a:stretch/>
        </p:blipFill>
        <p:spPr>
          <a:xfrm>
            <a:off x="1764564" y="3984892"/>
            <a:ext cx="3629604" cy="1964675"/>
          </a:xfrm>
          <a:prstGeom prst="rect">
            <a:avLst/>
          </a:prstGeom>
        </p:spPr>
      </p:pic>
      <p:grpSp>
        <p:nvGrpSpPr>
          <p:cNvPr id="2049" name="Group 2048">
            <a:extLst>
              <a:ext uri="{FF2B5EF4-FFF2-40B4-BE49-F238E27FC236}">
                <a16:creationId xmlns:a16="http://schemas.microsoft.com/office/drawing/2014/main" id="{374E669D-6CE0-D0F1-6674-70BD7820FF27}"/>
              </a:ext>
            </a:extLst>
          </p:cNvPr>
          <p:cNvGrpSpPr/>
          <p:nvPr/>
        </p:nvGrpSpPr>
        <p:grpSpPr>
          <a:xfrm>
            <a:off x="5961682" y="1853511"/>
            <a:ext cx="5550587" cy="3588386"/>
            <a:chOff x="-781052" y="1220683"/>
            <a:chExt cx="12544252" cy="1758759"/>
          </a:xfrm>
        </p:grpSpPr>
        <p:sp>
          <p:nvSpPr>
            <p:cNvPr id="2051" name="Rectangle: Rounded Corners 2050">
              <a:extLst>
                <a:ext uri="{FF2B5EF4-FFF2-40B4-BE49-F238E27FC236}">
                  <a16:creationId xmlns:a16="http://schemas.microsoft.com/office/drawing/2014/main" id="{8DAFC383-F324-1A07-AEC3-3524EE1AEB3F}"/>
                </a:ext>
              </a:extLst>
            </p:cNvPr>
            <p:cNvSpPr/>
            <p:nvPr/>
          </p:nvSpPr>
          <p:spPr>
            <a:xfrm>
              <a:off x="-781052" y="1220683"/>
              <a:ext cx="12426516" cy="1758759"/>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en-US"/>
            </a:p>
          </p:txBody>
        </p:sp>
        <p:sp>
          <p:nvSpPr>
            <p:cNvPr id="2052" name="TextBox 2051">
              <a:extLst>
                <a:ext uri="{FF2B5EF4-FFF2-40B4-BE49-F238E27FC236}">
                  <a16:creationId xmlns:a16="http://schemas.microsoft.com/office/drawing/2014/main" id="{F04C198B-B7DC-7861-FC39-CF5BE7C1E2AB}"/>
                </a:ext>
              </a:extLst>
            </p:cNvPr>
            <p:cNvSpPr txBox="1"/>
            <p:nvPr/>
          </p:nvSpPr>
          <p:spPr>
            <a:xfrm>
              <a:off x="-663316" y="1287818"/>
              <a:ext cx="12426516" cy="1606920"/>
            </a:xfrm>
            <a:prstGeom prst="rect">
              <a:avLst/>
            </a:prstGeom>
            <a:noFill/>
          </p:spPr>
          <p:txBody>
            <a:bodyPr wrap="square" rtlCol="0">
              <a:spAutoFit/>
            </a:bodyPr>
            <a:lstStyle/>
            <a:p>
              <a:pPr>
                <a:lnSpc>
                  <a:spcPct val="125000"/>
                </a:lnSpc>
              </a:pPr>
              <a:r>
                <a:rPr lang="en-US" sz="2400" dirty="0">
                  <a:latin typeface="Arial" panose="020B0604020202020204" pitchFamily="34" charset="0"/>
                  <a:cs typeface="Arial" panose="020B0604020202020204" pitchFamily="34" charset="0"/>
                </a:rPr>
                <a:t>Ở </a:t>
              </a:r>
              <a:r>
                <a:rPr lang="en-US" sz="2400" dirty="0" err="1">
                  <a:latin typeface="Arial" panose="020B0604020202020204" pitchFamily="34" charset="0"/>
                  <a:cs typeface="Arial" panose="020B0604020202020204" pitchFamily="34" charset="0"/>
                </a:rPr>
                <a:t>điều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thường</a:t>
              </a:r>
              <a:r>
                <a:rPr lang="en-US" sz="24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màu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mùi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vị</a:t>
              </a:r>
              <a:r>
                <a:rPr lang="en-US" sz="2400" dirty="0">
                  <a:latin typeface="Arial" panose="020B0604020202020204" pitchFamily="34" charset="0"/>
                  <a:cs typeface="Arial" panose="020B0604020202020204" pitchFamily="34" charset="0"/>
                </a:rPr>
                <a:t>.</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Khó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ở -196</a:t>
              </a:r>
              <a:r>
                <a:rPr lang="en-US" sz="2400" baseline="30000" dirty="0">
                  <a:latin typeface="Arial" panose="020B0604020202020204" pitchFamily="34" charset="0"/>
                  <a:cs typeface="Arial" panose="020B0604020202020204" pitchFamily="34" charset="0"/>
                </a:rPr>
                <a:t>o</a:t>
              </a:r>
              <a:r>
                <a:rPr lang="en-US" sz="2400" dirty="0">
                  <a:latin typeface="Arial" panose="020B0604020202020204" pitchFamily="34" charset="0"/>
                  <a:cs typeface="Arial" panose="020B0604020202020204" pitchFamily="34" charset="0"/>
                </a:rPr>
                <a:t>C).</a:t>
              </a:r>
            </a:p>
            <a:p>
              <a:pPr marL="342900" indent="-342900">
                <a:lnSpc>
                  <a:spcPct val="125000"/>
                </a:lnSpc>
                <a:buFont typeface="Arial" panose="020B0604020202020204" pitchFamily="34" charset="0"/>
                <a:buChar char="•"/>
              </a:pPr>
              <a:r>
                <a:rPr lang="en-US" sz="2400" dirty="0">
                  <a:latin typeface="Arial" panose="020B0604020202020204" pitchFamily="34" charset="0"/>
                  <a:cs typeface="Arial" panose="020B0604020202020204" pitchFamily="34" charset="0"/>
                </a:rPr>
                <a:t>Tan </a:t>
              </a:r>
              <a:r>
                <a:rPr lang="en-US" sz="2400" dirty="0" err="1">
                  <a:latin typeface="Arial" panose="020B0604020202020204" pitchFamily="34" charset="0"/>
                  <a:cs typeface="Arial" panose="020B0604020202020204" pitchFamily="34" charset="0"/>
                </a:rPr>
                <a:t>rất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(1 </a:t>
              </a:r>
              <a:r>
                <a:rPr lang="en-US" sz="2400" dirty="0" err="1">
                  <a:latin typeface="Arial" panose="020B0604020202020204" pitchFamily="34" charset="0"/>
                  <a:cs typeface="Arial" panose="020B0604020202020204" pitchFamily="34" charset="0"/>
                </a:rPr>
                <a:t>lít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nước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hòa</a:t>
              </a:r>
              <a:r>
                <a:rPr lang="en-US" sz="2400" dirty="0">
                  <a:latin typeface="Arial" panose="020B0604020202020204" pitchFamily="34" charset="0"/>
                  <a:cs typeface="Arial" panose="020B0604020202020204" pitchFamily="34" charset="0"/>
                </a:rPr>
                <a:t> tan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0,015l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nitrogen)</a:t>
              </a:r>
            </a:p>
            <a:p>
              <a:pPr marL="342900" indent="-342900">
                <a:lnSpc>
                  <a:spcPct val="125000"/>
                </a:lnSpc>
                <a:buFont typeface="Arial" panose="020B0604020202020204" pitchFamily="34" charset="0"/>
                <a:buChar char="•"/>
              </a:pPr>
              <a:r>
                <a:rPr lang="en-US" sz="2400" dirty="0" err="1">
                  <a:latin typeface="Arial" panose="020B0604020202020204" pitchFamily="34" charset="0"/>
                  <a:cs typeface="Arial" panose="020B0604020202020204" pitchFamily="34" charset="0"/>
                </a:rPr>
                <a:t>Không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duy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cháy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hô</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hấp</a:t>
              </a:r>
              <a:endParaRPr lang="en-US" sz="2400" dirty="0">
                <a:latin typeface="Arial" panose="020B0604020202020204" pitchFamily="34" charset="0"/>
                <a:cs typeface="Arial" panose="020B0604020202020204" pitchFamily="34" charset="0"/>
              </a:endParaRPr>
            </a:p>
          </p:txBody>
        </p:sp>
      </p:grpSp>
      <p:pic>
        <p:nvPicPr>
          <p:cNvPr id="3076" name="Picture 4" descr="Bài 7: Nitơ - Hoc24">
            <a:extLst>
              <a:ext uri="{FF2B5EF4-FFF2-40B4-BE49-F238E27FC236}">
                <a16:creationId xmlns:a16="http://schemas.microsoft.com/office/drawing/2014/main" id="{8DD5A30D-7365-B04E-CA3F-A624FE86F39E}"/>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59136" y="1540048"/>
            <a:ext cx="4129594" cy="2151107"/>
          </a:xfrm>
          <a:prstGeom prst="rect">
            <a:avLst/>
          </a:prstGeom>
          <a:noFill/>
          <a:extLst>
            <a:ext uri="{909E8E84-426E-40DD-AFC4-6F175D3DCCD1}">
              <a14:hiddenFill xmlns:a14="http://schemas.microsoft.com/office/drawing/2010/main">
                <a:solidFill>
                  <a:srgbClr val="FFFFFF"/>
                </a:solidFill>
              </a14:hiddenFill>
            </a:ext>
          </a:extLst>
        </p:spPr>
      </p:pic>
      <p:sp>
        <p:nvSpPr>
          <p:cNvPr id="81" name="TextBox 80">
            <a:extLst>
              <a:ext uri="{FF2B5EF4-FFF2-40B4-BE49-F238E27FC236}">
                <a16:creationId xmlns:a16="http://schemas.microsoft.com/office/drawing/2014/main" id="{93F180B8-A96A-43A2-AB87-9C1F2A42C93E}"/>
              </a:ext>
            </a:extLst>
          </p:cNvPr>
          <p:cNvSpPr txBox="1"/>
          <p:nvPr/>
        </p:nvSpPr>
        <p:spPr>
          <a:xfrm>
            <a:off x="1454171" y="327715"/>
            <a:ext cx="729517" cy="1025871"/>
          </a:xfrm>
          <a:prstGeom prst="rect">
            <a:avLst/>
          </a:prstGeom>
          <a:noFill/>
        </p:spPr>
        <p:txBody>
          <a:bodyPr wrap="square" rtlCol="0">
            <a:spAutoFit/>
          </a:bodyPr>
          <a:lstStyle/>
          <a:p>
            <a:r>
              <a:rPr lang="vi-VN" sz="6000" b="1" dirty="0">
                <a:solidFill>
                  <a:srgbClr val="7030A0"/>
                </a:solidFill>
                <a:sym typeface="Wingdings" panose="05000000000000000000" pitchFamily="2" charset="2"/>
              </a:rPr>
              <a:t></a:t>
            </a:r>
            <a:endParaRPr lang="vi-VN" sz="6000" b="1" dirty="0">
              <a:solidFill>
                <a:srgbClr val="7030A0"/>
              </a:solidFill>
            </a:endParaRPr>
          </a:p>
        </p:txBody>
      </p:sp>
    </p:spTree>
    <p:extLst>
      <p:ext uri="{BB962C8B-B14F-4D97-AF65-F5344CB8AC3E}">
        <p14:creationId xmlns:p14="http://schemas.microsoft.com/office/powerpoint/2010/main" val="6115680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ppt_x"/>
                                          </p:val>
                                        </p:tav>
                                        <p:tav tm="100000">
                                          <p:val>
                                            <p:strVal val="#ppt_x"/>
                                          </p:val>
                                        </p:tav>
                                      </p:tavLst>
                                    </p:anim>
                                    <p:anim calcmode="lin" valueType="num">
                                      <p:cBhvr additive="base">
                                        <p:cTn id="8"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2049"/>
                                        </p:tgtEl>
                                        <p:attrNameLst>
                                          <p:attrName>style.visibility</p:attrName>
                                        </p:attrNameLst>
                                      </p:cBhvr>
                                      <p:to>
                                        <p:strVal val="visible"/>
                                      </p:to>
                                    </p:set>
                                    <p:animEffect transition="in" filter="barn(inVertical)">
                                      <p:cBhvr>
                                        <p:cTn id="13" dur="500"/>
                                        <p:tgtEl>
                                          <p:spTgt spid="2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424180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375920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TÍNH CHẤT HÓA HỌC</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III.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718968870"/>
      </p:ext>
    </p:extLst>
  </p:cSld>
  <p:clrMapOvr>
    <a:masterClrMapping/>
  </p:clrMapOvr>
  <p:transition spd="slow">
    <p:randomBar dir="vert"/>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899933" y="1321021"/>
            <a:ext cx="7616349" cy="2066605"/>
            <a:chOff x="2408222" y="2802955"/>
            <a:chExt cx="7375556" cy="2066605"/>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2066605"/>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466110" y="2933184"/>
              <a:ext cx="7158288" cy="1893595"/>
            </a:xfrm>
            <a:prstGeom prst="rect">
              <a:avLst/>
            </a:prstGeom>
            <a:noFill/>
          </p:spPr>
          <p:txBody>
            <a:bodyPr wrap="square" rtlCol="0">
              <a:spAutoFit/>
            </a:bodyPr>
            <a:lstStyle/>
            <a:p>
              <a:pPr algn="ctr">
                <a:lnSpc>
                  <a:spcPct val="125000"/>
                </a:lnSpc>
              </a:pPr>
              <a:r>
                <a:rPr lang="vi-VN" sz="2400" b="1" dirty="0"/>
                <a:t>Quan sát hình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bên</a:t>
              </a:r>
              <a:r>
                <a:rPr lang="en-US" sz="2400" b="1" dirty="0">
                  <a:latin typeface="Arial" panose="020B0604020202020204" pitchFamily="34" charset="0"/>
                  <a:cs typeface="Arial" panose="020B0604020202020204" pitchFamily="34" charset="0"/>
                </a:rPr>
                <a:t> </a:t>
              </a:r>
              <a:r>
                <a:rPr lang="vi-VN" sz="2400" b="1" dirty="0"/>
                <a:t>và từ dữ kiện năng lượng liên kết trong phân tử N</a:t>
              </a:r>
              <a:r>
                <a:rPr lang="vi-VN" sz="2400" b="1" baseline="-25000" dirty="0"/>
                <a:t>2</a:t>
              </a:r>
              <a:r>
                <a:rPr lang="vi-VN" sz="2400" b="1" dirty="0"/>
                <a:t>, dự đoán về độ bền của phân tử và khả năng phản ứng của nitrogen ở nhiệt độ thường</a:t>
              </a: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a:solidFill>
                  <a:schemeClr val="bg1"/>
                </a:solidFill>
              </a:rPr>
              <a:t>CÂU HỎI 1</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349040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2077" name="Group 2076">
            <a:extLst>
              <a:ext uri="{FF2B5EF4-FFF2-40B4-BE49-F238E27FC236}">
                <a16:creationId xmlns:a16="http://schemas.microsoft.com/office/drawing/2014/main" id="{1A8EF5DC-F010-3B2B-A3AB-5F323F03285E}"/>
              </a:ext>
            </a:extLst>
          </p:cNvPr>
          <p:cNvGrpSpPr/>
          <p:nvPr/>
        </p:nvGrpSpPr>
        <p:grpSpPr>
          <a:xfrm>
            <a:off x="8672601" y="1374765"/>
            <a:ext cx="3155522" cy="1603966"/>
            <a:chOff x="1633419" y="1534136"/>
            <a:chExt cx="4597531" cy="2377987"/>
          </a:xfrm>
        </p:grpSpPr>
        <p:pic>
          <p:nvPicPr>
            <p:cNvPr id="69" name="Picture 2" descr="Bài 7: Nitơ - Hoc24">
              <a:extLst>
                <a:ext uri="{FF2B5EF4-FFF2-40B4-BE49-F238E27FC236}">
                  <a16:creationId xmlns:a16="http://schemas.microsoft.com/office/drawing/2014/main" id="{69CFE7BA-8AB1-64A9-CF97-E3FD2BD52D9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633419" y="1534136"/>
              <a:ext cx="4597531" cy="2072320"/>
            </a:xfrm>
            <a:prstGeom prst="rect">
              <a:avLst/>
            </a:prstGeom>
            <a:noFill/>
            <a:extLst>
              <a:ext uri="{909E8E84-426E-40DD-AFC4-6F175D3DCCD1}">
                <a14:hiddenFill xmlns:a14="http://schemas.microsoft.com/office/drawing/2010/main">
                  <a:solidFill>
                    <a:srgbClr val="FFFFFF"/>
                  </a:solidFill>
                </a14:hiddenFill>
              </a:ext>
            </a:extLst>
          </p:spPr>
        </p:pic>
        <p:grpSp>
          <p:nvGrpSpPr>
            <p:cNvPr id="2078" name="Group 2077">
              <a:extLst>
                <a:ext uri="{FF2B5EF4-FFF2-40B4-BE49-F238E27FC236}">
                  <a16:creationId xmlns:a16="http://schemas.microsoft.com/office/drawing/2014/main" id="{18A74D68-A7AA-B036-B5BC-B1464BAE0B60}"/>
                </a:ext>
              </a:extLst>
            </p:cNvPr>
            <p:cNvGrpSpPr/>
            <p:nvPr/>
          </p:nvGrpSpPr>
          <p:grpSpPr>
            <a:xfrm>
              <a:off x="2384900" y="3343646"/>
              <a:ext cx="3846048" cy="568477"/>
              <a:chOff x="-18305051" y="4288629"/>
              <a:chExt cx="14340457" cy="1758759"/>
            </a:xfrm>
          </p:grpSpPr>
          <p:sp>
            <p:nvSpPr>
              <p:cNvPr id="73" name="Rectangle: Rounded Corners 72">
                <a:extLst>
                  <a:ext uri="{FF2B5EF4-FFF2-40B4-BE49-F238E27FC236}">
                    <a16:creationId xmlns:a16="http://schemas.microsoft.com/office/drawing/2014/main" id="{BE688524-BE9B-B94B-90CD-F53B25DA6721}"/>
                  </a:ext>
                </a:extLst>
              </p:cNvPr>
              <p:cNvSpPr/>
              <p:nvPr/>
            </p:nvSpPr>
            <p:spPr>
              <a:xfrm>
                <a:off x="-18305051" y="4288629"/>
                <a:ext cx="11998296" cy="1758759"/>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dirty="0"/>
                  <a:t>   </a:t>
                </a:r>
              </a:p>
            </p:txBody>
          </p:sp>
          <p:sp>
            <p:nvSpPr>
              <p:cNvPr id="81" name="TextBox 80">
                <a:extLst>
                  <a:ext uri="{FF2B5EF4-FFF2-40B4-BE49-F238E27FC236}">
                    <a16:creationId xmlns:a16="http://schemas.microsoft.com/office/drawing/2014/main" id="{9F53172A-0DE6-EAD3-3B20-9CD700498011}"/>
                  </a:ext>
                </a:extLst>
              </p:cNvPr>
              <p:cNvSpPr txBox="1"/>
              <p:nvPr/>
            </p:nvSpPr>
            <p:spPr>
              <a:xfrm>
                <a:off x="-18269609" y="4347202"/>
                <a:ext cx="14305015" cy="1696395"/>
              </a:xfrm>
              <a:prstGeom prst="rect">
                <a:avLst/>
              </a:prstGeom>
              <a:noFill/>
            </p:spPr>
            <p:txBody>
              <a:bodyPr wrap="square" rtlCol="0">
                <a:spAutoFit/>
              </a:bodyPr>
              <a:lstStyle/>
              <a:p>
                <a:pPr>
                  <a:lnSpc>
                    <a:spcPct val="125000"/>
                  </a:lnSpc>
                </a:pPr>
                <a:r>
                  <a:rPr lang="en-US" sz="1600" dirty="0">
                    <a:latin typeface="Arial" panose="020B0604020202020204" pitchFamily="34" charset="0"/>
                    <a:cs typeface="Arial" panose="020B0604020202020204" pitchFamily="34" charset="0"/>
                  </a:rPr>
                  <a:t>E</a:t>
                </a:r>
                <a:r>
                  <a:rPr lang="en-US" sz="1600" baseline="-25000" dirty="0">
                    <a:latin typeface="Arial" panose="020B0604020202020204" pitchFamily="34" charset="0"/>
                    <a:cs typeface="Arial" panose="020B0604020202020204" pitchFamily="34" charset="0"/>
                  </a:rPr>
                  <a:t>b</a:t>
                </a:r>
                <a:r>
                  <a:rPr lang="en-US" sz="1600" dirty="0">
                    <a:latin typeface="Arial" panose="020B0604020202020204" pitchFamily="34" charset="0"/>
                    <a:cs typeface="Arial" panose="020B0604020202020204" pitchFamily="34" charset="0"/>
                  </a:rPr>
                  <a:t> (N≡N) = 945 kJ/mol</a:t>
                </a:r>
                <a:endParaRPr lang="en-US" sz="2000" dirty="0">
                  <a:latin typeface="Arial" panose="020B0604020202020204" pitchFamily="34" charset="0"/>
                  <a:cs typeface="Arial" panose="020B0604020202020204" pitchFamily="34" charset="0"/>
                </a:endParaRPr>
              </a:p>
            </p:txBody>
          </p:sp>
        </p:grpSp>
      </p:grpSp>
      <p:grpSp>
        <p:nvGrpSpPr>
          <p:cNvPr id="87" name="Group 86">
            <a:extLst>
              <a:ext uri="{FF2B5EF4-FFF2-40B4-BE49-F238E27FC236}">
                <a16:creationId xmlns:a16="http://schemas.microsoft.com/office/drawing/2014/main" id="{53564052-C462-D788-E8B5-E33796D2400E}"/>
              </a:ext>
            </a:extLst>
          </p:cNvPr>
          <p:cNvGrpSpPr/>
          <p:nvPr/>
        </p:nvGrpSpPr>
        <p:grpSpPr>
          <a:xfrm>
            <a:off x="1132139" y="4329515"/>
            <a:ext cx="9509993" cy="1200329"/>
            <a:chOff x="1132139" y="4329515"/>
            <a:chExt cx="9509993" cy="120032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3">
              <a:duotone>
                <a:schemeClr val="accent2">
                  <a:shade val="45000"/>
                  <a:satMod val="135000"/>
                </a:schemeClr>
                <a:prstClr val="white"/>
              </a:duotone>
            </a:blip>
            <a:stretch>
              <a:fillRect/>
            </a:stretch>
          </p:blipFill>
          <p:spPr>
            <a:xfrm>
              <a:off x="1132139" y="4400636"/>
              <a:ext cx="875521" cy="875521"/>
            </a:xfrm>
            <a:prstGeom prst="rect">
              <a:avLst/>
            </a:prstGeom>
          </p:spPr>
        </p:pic>
        <p:sp>
          <p:nvSpPr>
            <p:cNvPr id="85" name="TextBox 84">
              <a:extLst>
                <a:ext uri="{FF2B5EF4-FFF2-40B4-BE49-F238E27FC236}">
                  <a16:creationId xmlns:a16="http://schemas.microsoft.com/office/drawing/2014/main" id="{4A015675-3F25-146C-DF8F-A8A5B122674D}"/>
                </a:ext>
              </a:extLst>
            </p:cNvPr>
            <p:cNvSpPr txBox="1"/>
            <p:nvPr/>
          </p:nvSpPr>
          <p:spPr>
            <a:xfrm>
              <a:off x="1960080" y="4329515"/>
              <a:ext cx="8682052" cy="1200329"/>
            </a:xfrm>
            <a:prstGeom prst="rect">
              <a:avLst/>
            </a:prstGeom>
            <a:noFill/>
          </p:spPr>
          <p:txBody>
            <a:bodyPr wrap="square" rtlCol="0">
              <a:spAutoFit/>
            </a:bodyPr>
            <a:lstStyle/>
            <a:p>
              <a:pPr algn="l"/>
              <a:r>
                <a:rPr lang="en-US" sz="2400" dirty="0">
                  <a:solidFill>
                    <a:srgbClr val="333333"/>
                  </a:solidFill>
                  <a:latin typeface="Arial" panose="020B0604020202020204" pitchFamily="34" charset="0"/>
                  <a:cs typeface="Arial" panose="020B0604020202020204" pitchFamily="34" charset="0"/>
                </a:rPr>
                <a:t>P</a:t>
              </a:r>
              <a:r>
                <a:rPr lang="vi-VN" sz="2400" b="0" i="0" dirty="0">
                  <a:solidFill>
                    <a:srgbClr val="333333"/>
                  </a:solidFill>
                  <a:effectLst/>
                </a:rPr>
                <a:t>hân tử nitrogen có 1 liên kết 3, năng lượng liên kết lớn </a:t>
              </a:r>
              <a:endParaRPr lang="en-US" sz="2400" b="0" i="0" dirty="0">
                <a:solidFill>
                  <a:srgbClr val="333333"/>
                </a:solidFill>
                <a:effectLst/>
              </a:endParaRPr>
            </a:p>
            <a:p>
              <a:pPr algn="l"/>
              <a:r>
                <a:rPr lang="en-US" sz="2400" b="0" i="0" dirty="0">
                  <a:solidFill>
                    <a:srgbClr val="333333"/>
                  </a:solidFill>
                  <a:effectLst/>
                  <a:sym typeface="Wingdings" panose="05000000000000000000" pitchFamily="2" charset="2"/>
                </a:rPr>
                <a:t> </a:t>
              </a:r>
              <a:r>
                <a:rPr lang="vi-VN" sz="2400" b="0" i="0" dirty="0">
                  <a:solidFill>
                    <a:srgbClr val="333333"/>
                  </a:solidFill>
                  <a:effectLst/>
                </a:rPr>
                <a:t>phân tử nitrogen bền vì vậy nên khó xảy ra về phản ứng hóa học điều kiện thường</a:t>
              </a:r>
            </a:p>
          </p:txBody>
        </p:sp>
      </p:grpSp>
    </p:spTree>
    <p:extLst>
      <p:ext uri="{BB962C8B-B14F-4D97-AF65-F5344CB8AC3E}">
        <p14:creationId xmlns:p14="http://schemas.microsoft.com/office/powerpoint/2010/main" val="331090517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77"/>
                                        </p:tgtEl>
                                        <p:attrNameLst>
                                          <p:attrName>style.visibility</p:attrName>
                                        </p:attrNameLst>
                                      </p:cBhvr>
                                      <p:to>
                                        <p:strVal val="visible"/>
                                      </p:to>
                                    </p:set>
                                    <p:animEffect transition="in" filter="fade">
                                      <p:cBhvr>
                                        <p:cTn id="7" dur="500"/>
                                        <p:tgtEl>
                                          <p:spTgt spid="207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fade">
                                      <p:cBhvr>
                                        <p:cTn id="12"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grpSp>
        <p:nvGrpSpPr>
          <p:cNvPr id="2048" name="Group 2047">
            <a:extLst>
              <a:ext uri="{FF2B5EF4-FFF2-40B4-BE49-F238E27FC236}">
                <a16:creationId xmlns:a16="http://schemas.microsoft.com/office/drawing/2014/main" id="{55FC46B5-ADBF-87EF-F242-FEE2D5CB11EB}"/>
              </a:ext>
            </a:extLst>
          </p:cNvPr>
          <p:cNvGrpSpPr/>
          <p:nvPr/>
        </p:nvGrpSpPr>
        <p:grpSpPr>
          <a:xfrm>
            <a:off x="1633419" y="1534136"/>
            <a:ext cx="8686239" cy="2072320"/>
            <a:chOff x="1633419" y="1534136"/>
            <a:chExt cx="8686239" cy="2072320"/>
          </a:xfrm>
        </p:grpSpPr>
        <p:grpSp>
          <p:nvGrpSpPr>
            <p:cNvPr id="2049" name="Group 2048">
              <a:extLst>
                <a:ext uri="{FF2B5EF4-FFF2-40B4-BE49-F238E27FC236}">
                  <a16:creationId xmlns:a16="http://schemas.microsoft.com/office/drawing/2014/main" id="{374E669D-6CE0-D0F1-6674-70BD7820FF27}"/>
                </a:ext>
              </a:extLst>
            </p:cNvPr>
            <p:cNvGrpSpPr/>
            <p:nvPr/>
          </p:nvGrpSpPr>
          <p:grpSpPr>
            <a:xfrm>
              <a:off x="6925074" y="2352005"/>
              <a:ext cx="3394584" cy="568477"/>
              <a:chOff x="-1376462" y="1220683"/>
              <a:chExt cx="12657121" cy="1758759"/>
            </a:xfrm>
          </p:grpSpPr>
          <p:sp>
            <p:nvSpPr>
              <p:cNvPr id="2051" name="Rectangle: Rounded Corners 2050">
                <a:extLst>
                  <a:ext uri="{FF2B5EF4-FFF2-40B4-BE49-F238E27FC236}">
                    <a16:creationId xmlns:a16="http://schemas.microsoft.com/office/drawing/2014/main" id="{8DAFC383-F324-1A07-AEC3-3524EE1AEB3F}"/>
                  </a:ext>
                </a:extLst>
              </p:cNvPr>
              <p:cNvSpPr/>
              <p:nvPr/>
            </p:nvSpPr>
            <p:spPr>
              <a:xfrm>
                <a:off x="-1376462" y="1220683"/>
                <a:ext cx="11998296" cy="1758759"/>
              </a:xfrm>
              <a:prstGeom prst="roundRect">
                <a:avLst>
                  <a:gd name="adj" fmla="val 12063"/>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en-US" dirty="0"/>
                  <a:t>   </a:t>
                </a:r>
              </a:p>
            </p:txBody>
          </p:sp>
          <p:sp>
            <p:nvSpPr>
              <p:cNvPr id="2052" name="TextBox 2051">
                <a:extLst>
                  <a:ext uri="{FF2B5EF4-FFF2-40B4-BE49-F238E27FC236}">
                    <a16:creationId xmlns:a16="http://schemas.microsoft.com/office/drawing/2014/main" id="{F04C198B-B7DC-7861-FC39-CF5BE7C1E2AB}"/>
                  </a:ext>
                </a:extLst>
              </p:cNvPr>
              <p:cNvSpPr txBox="1"/>
              <p:nvPr/>
            </p:nvSpPr>
            <p:spPr>
              <a:xfrm>
                <a:off x="-663315" y="1287819"/>
                <a:ext cx="11943974" cy="1466193"/>
              </a:xfrm>
              <a:prstGeom prst="rect">
                <a:avLst/>
              </a:prstGeom>
              <a:noFill/>
            </p:spPr>
            <p:txBody>
              <a:bodyPr wrap="square" rtlCol="0">
                <a:spAutoFit/>
              </a:bodyPr>
              <a:lstStyle/>
              <a:p>
                <a:pPr>
                  <a:lnSpc>
                    <a:spcPct val="125000"/>
                  </a:lnSpc>
                </a:pPr>
                <a:r>
                  <a:rPr lang="en-US" sz="2200" dirty="0">
                    <a:latin typeface="Arial" panose="020B0604020202020204" pitchFamily="34" charset="0"/>
                    <a:cs typeface="Arial" panose="020B0604020202020204" pitchFamily="34" charset="0"/>
                  </a:rPr>
                  <a:t>E</a:t>
                </a:r>
                <a:r>
                  <a:rPr lang="en-US" sz="2200" baseline="-25000" dirty="0">
                    <a:latin typeface="Arial" panose="020B0604020202020204" pitchFamily="34" charset="0"/>
                    <a:cs typeface="Arial" panose="020B0604020202020204" pitchFamily="34" charset="0"/>
                  </a:rPr>
                  <a:t>b</a:t>
                </a:r>
                <a:r>
                  <a:rPr lang="en-US" sz="2200" dirty="0">
                    <a:latin typeface="Arial" panose="020B0604020202020204" pitchFamily="34" charset="0"/>
                    <a:cs typeface="Arial" panose="020B0604020202020204" pitchFamily="34" charset="0"/>
                  </a:rPr>
                  <a:t> (N≡N) = 945 kJ/mol</a:t>
                </a:r>
              </a:p>
            </p:txBody>
          </p:sp>
        </p:grpSp>
        <p:pic>
          <p:nvPicPr>
            <p:cNvPr id="5122" name="Picture 2" descr="Bài 7: Nitơ - Hoc24">
              <a:extLst>
                <a:ext uri="{FF2B5EF4-FFF2-40B4-BE49-F238E27FC236}">
                  <a16:creationId xmlns:a16="http://schemas.microsoft.com/office/drawing/2014/main" id="{186E9481-590F-CF17-7AD2-57780FCDECC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633419" y="1534136"/>
              <a:ext cx="4597531" cy="2072320"/>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TextBox 2">
            <a:extLst>
              <a:ext uri="{FF2B5EF4-FFF2-40B4-BE49-F238E27FC236}">
                <a16:creationId xmlns:a16="http://schemas.microsoft.com/office/drawing/2014/main" id="{95CF2555-178B-4568-EC8B-4FE0F1C4D67D}"/>
              </a:ext>
            </a:extLst>
          </p:cNvPr>
          <p:cNvSpPr txBox="1"/>
          <p:nvPr/>
        </p:nvSpPr>
        <p:spPr>
          <a:xfrm>
            <a:off x="1435281" y="4212617"/>
            <a:ext cx="9638119" cy="2308324"/>
          </a:xfrm>
          <a:prstGeom prst="rect">
            <a:avLst/>
          </a:prstGeom>
          <a:solidFill>
            <a:schemeClr val="accent6">
              <a:lumMod val="20000"/>
              <a:lumOff val="80000"/>
            </a:schemeClr>
          </a:solidFill>
          <a:ln w="38100">
            <a:solidFill>
              <a:schemeClr val="tx1"/>
            </a:solidFill>
          </a:ln>
        </p:spPr>
        <p:txBody>
          <a:bodyPr wrap="square" rtlCol="0">
            <a:spAutoFit/>
          </a:bodyPr>
          <a:lstStyle/>
          <a:p>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âm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lớn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chỉ</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kém</a:t>
            </a:r>
            <a:r>
              <a:rPr lang="en-US" sz="2400" dirty="0">
                <a:latin typeface="Arial" panose="020B0604020202020204" pitchFamily="34" charset="0"/>
                <a:cs typeface="Arial" panose="020B0604020202020204" pitchFamily="34" charset="0"/>
              </a:rPr>
              <a:t> fluorine, oxygen, chlorine.</a:t>
            </a:r>
          </a:p>
          <a:p>
            <a:r>
              <a:rPr lang="en-US" sz="2400" dirty="0">
                <a:latin typeface="Arial" panose="020B0604020202020204" pitchFamily="34" charset="0"/>
                <a:cs typeface="Arial" panose="020B0604020202020204" pitchFamily="34" charset="0"/>
              </a:rPr>
              <a:t>Ở </a:t>
            </a:r>
            <a:r>
              <a:rPr lang="en-US" sz="2400" dirty="0" err="1">
                <a:latin typeface="Arial" panose="020B0604020202020204" pitchFamily="34" charset="0"/>
                <a:cs typeface="Arial" panose="020B0604020202020204" pitchFamily="34" charset="0"/>
              </a:rPr>
              <a:t>nhiệt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rất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bền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về</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mặt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a:t>
            </a:r>
            <a:br>
              <a:rPr lang="en-US" sz="2400" dirty="0">
                <a:latin typeface="Arial" panose="020B0604020202020204" pitchFamily="34" charset="0"/>
                <a:cs typeface="Arial" panose="020B0604020202020204" pitchFamily="34" charset="0"/>
              </a:rPr>
            </a:br>
            <a:r>
              <a:rPr lang="en-US" sz="2400" dirty="0">
                <a:latin typeface="Arial" panose="020B0604020202020204" pitchFamily="34" charset="0"/>
                <a:cs typeface="Arial" panose="020B0604020202020204" pitchFamily="34" charset="0"/>
              </a:rPr>
              <a:t>Ở </a:t>
            </a:r>
            <a:r>
              <a:rPr lang="en-US" sz="2400" dirty="0" err="1">
                <a:latin typeface="Arial" panose="020B0604020202020204" pitchFamily="34" charset="0"/>
                <a:cs typeface="Arial" panose="020B0604020202020204" pitchFamily="34" charset="0"/>
              </a:rPr>
              <a:t>nhiệt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br>
              <a:rPr lang="en-US" sz="2400" dirty="0">
                <a:latin typeface="Arial" panose="020B0604020202020204" pitchFamily="34" charset="0"/>
                <a:cs typeface="Arial" panose="020B0604020202020204" pitchFamily="34" charset="0"/>
              </a:rPr>
            </a:br>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điều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thích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cả</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oxi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khử</a:t>
            </a:r>
            <a:r>
              <a:rPr lang="en-US" sz="2400" dirty="0">
                <a:latin typeface="Arial" panose="020B0604020202020204" pitchFamily="34" charset="0"/>
                <a:cs typeface="Arial" panose="020B0604020202020204" pitchFamily="34" charset="0"/>
              </a:rPr>
              <a:t>.</a:t>
            </a:r>
          </a:p>
        </p:txBody>
      </p:sp>
      <p:sp>
        <p:nvSpPr>
          <p:cNvPr id="81" name="TextBox 80">
            <a:extLst>
              <a:ext uri="{FF2B5EF4-FFF2-40B4-BE49-F238E27FC236}">
                <a16:creationId xmlns:a16="http://schemas.microsoft.com/office/drawing/2014/main" id="{93F180B8-A96A-43A2-AB87-9C1F2A42C93E}"/>
              </a:ext>
            </a:extLst>
          </p:cNvPr>
          <p:cNvSpPr txBox="1"/>
          <p:nvPr/>
        </p:nvSpPr>
        <p:spPr>
          <a:xfrm>
            <a:off x="152584" y="3093520"/>
            <a:ext cx="729517" cy="1025871"/>
          </a:xfrm>
          <a:prstGeom prst="rect">
            <a:avLst/>
          </a:prstGeom>
          <a:noFill/>
        </p:spPr>
        <p:txBody>
          <a:bodyPr wrap="square" rtlCol="0">
            <a:spAutoFit/>
          </a:bodyPr>
          <a:lstStyle/>
          <a:p>
            <a:r>
              <a:rPr lang="vi-VN" sz="6000" b="1" dirty="0">
                <a:solidFill>
                  <a:srgbClr val="7030A0"/>
                </a:solidFill>
                <a:sym typeface="Wingdings" panose="05000000000000000000" pitchFamily="2" charset="2"/>
              </a:rPr>
              <a:t></a:t>
            </a:r>
            <a:endParaRPr lang="vi-VN" sz="6000" b="1" dirty="0">
              <a:solidFill>
                <a:srgbClr val="7030A0"/>
              </a:solidFill>
            </a:endParaRPr>
          </a:p>
        </p:txBody>
      </p:sp>
    </p:spTree>
    <p:extLst>
      <p:ext uri="{BB962C8B-B14F-4D97-AF65-F5344CB8AC3E}">
        <p14:creationId xmlns:p14="http://schemas.microsoft.com/office/powerpoint/2010/main" val="2712213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48"/>
                                        </p:tgtEl>
                                        <p:attrNameLst>
                                          <p:attrName>style.visibility</p:attrName>
                                        </p:attrNameLst>
                                      </p:cBhvr>
                                      <p:to>
                                        <p:strVal val="visible"/>
                                      </p:to>
                                    </p:set>
                                    <p:animEffect transition="in" filter="fade">
                                      <p:cBhvr>
                                        <p:cTn id="7" dur="500"/>
                                        <p:tgtEl>
                                          <p:spTgt spid="204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grpSp>
        <p:nvGrpSpPr>
          <p:cNvPr id="136" name="Group 135">
            <a:extLst>
              <a:ext uri="{FF2B5EF4-FFF2-40B4-BE49-F238E27FC236}">
                <a16:creationId xmlns:a16="http://schemas.microsoft.com/office/drawing/2014/main" id="{5E64CC41-D839-2D2C-7C98-CFEE161920B3}"/>
              </a:ext>
            </a:extLst>
          </p:cNvPr>
          <p:cNvGrpSpPr/>
          <p:nvPr/>
        </p:nvGrpSpPr>
        <p:grpSpPr>
          <a:xfrm>
            <a:off x="3009900" y="-167640"/>
            <a:ext cx="6172200" cy="1069340"/>
            <a:chOff x="3009900" y="-167640"/>
            <a:chExt cx="6172200" cy="1069340"/>
          </a:xfrm>
        </p:grpSpPr>
        <p:sp>
          <p:nvSpPr>
            <p:cNvPr id="130" name="Rectangle: Rounded Corners 129">
              <a:extLst>
                <a:ext uri="{FF2B5EF4-FFF2-40B4-BE49-F238E27FC236}">
                  <a16:creationId xmlns:a16="http://schemas.microsoft.com/office/drawing/2014/main" id="{230C773F-184B-3950-A3F5-BF920C007428}"/>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168A0D06-70ED-2CEB-5DB5-CDE3D271EF1D}"/>
                </a:ext>
              </a:extLst>
            </p:cNvPr>
            <p:cNvSpPr txBox="1"/>
            <p:nvPr/>
          </p:nvSpPr>
          <p:spPr>
            <a:xfrm>
              <a:off x="4005374" y="215900"/>
              <a:ext cx="4181273" cy="523220"/>
            </a:xfrm>
            <a:prstGeom prst="rect">
              <a:avLst/>
            </a:prstGeom>
            <a:noFill/>
          </p:spPr>
          <p:txBody>
            <a:bodyPr wrap="none" rtlCol="0">
              <a:spAutoFit/>
            </a:bodyPr>
            <a:lstStyle/>
            <a:p>
              <a:pPr algn="ctr"/>
              <a:r>
                <a:rPr lang="en-US" sz="2800" b="1" dirty="0">
                  <a:solidFill>
                    <a:schemeClr val="bg1"/>
                  </a:solidFill>
                </a:rPr>
                <a:t>TÁC DỤNG VỚI HYDROGEN</a:t>
              </a:r>
            </a:p>
          </p:txBody>
        </p:sp>
        <p:pic>
          <p:nvPicPr>
            <p:cNvPr id="132" name="Graphic 131">
              <a:extLst>
                <a:ext uri="{FF2B5EF4-FFF2-40B4-BE49-F238E27FC236}">
                  <a16:creationId xmlns:a16="http://schemas.microsoft.com/office/drawing/2014/main" id="{97CDE719-6A0C-B51F-F71B-A08448528DEF}"/>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rot="20516472">
              <a:off x="3240681" y="227982"/>
              <a:ext cx="503710" cy="569411"/>
            </a:xfrm>
            <a:prstGeom prst="rect">
              <a:avLst/>
            </a:prstGeom>
          </p:spPr>
        </p:pic>
        <p:pic>
          <p:nvPicPr>
            <p:cNvPr id="133" name="Graphic 132">
              <a:extLst>
                <a:ext uri="{FF2B5EF4-FFF2-40B4-BE49-F238E27FC236}">
                  <a16:creationId xmlns:a16="http://schemas.microsoft.com/office/drawing/2014/main" id="{96F25B6D-FAD7-190E-BAF0-C067F544D67E}"/>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rot="822255">
              <a:off x="3740443" y="-145375"/>
              <a:ext cx="353189" cy="399257"/>
            </a:xfrm>
            <a:prstGeom prst="rect">
              <a:avLst/>
            </a:prstGeom>
          </p:spPr>
        </p:pic>
        <p:pic>
          <p:nvPicPr>
            <p:cNvPr id="134" name="Graphic 133">
              <a:extLst>
                <a:ext uri="{FF2B5EF4-FFF2-40B4-BE49-F238E27FC236}">
                  <a16:creationId xmlns:a16="http://schemas.microsoft.com/office/drawing/2014/main" id="{3F70FAC6-71A2-6670-7D5A-738B4B9A2C61}"/>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rot="21267808">
              <a:off x="8082100" y="-152351"/>
              <a:ext cx="363867" cy="411327"/>
            </a:xfrm>
            <a:prstGeom prst="rect">
              <a:avLst/>
            </a:prstGeom>
          </p:spPr>
        </p:pic>
        <p:pic>
          <p:nvPicPr>
            <p:cNvPr id="135" name="Graphic 134">
              <a:extLst>
                <a:ext uri="{FF2B5EF4-FFF2-40B4-BE49-F238E27FC236}">
                  <a16:creationId xmlns:a16="http://schemas.microsoft.com/office/drawing/2014/main" id="{3513F35B-E3DB-0EFA-A0EA-BA7712F91109}"/>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rot="20084622">
              <a:off x="8468432" y="161677"/>
              <a:ext cx="503710" cy="569411"/>
            </a:xfrm>
            <a:prstGeom prst="rect">
              <a:avLst/>
            </a:prstGeom>
          </p:spPr>
        </p:pic>
      </p:grpSp>
      <p:grpSp>
        <p:nvGrpSpPr>
          <p:cNvPr id="88" name="Group 87">
            <a:extLst>
              <a:ext uri="{FF2B5EF4-FFF2-40B4-BE49-F238E27FC236}">
                <a16:creationId xmlns:a16="http://schemas.microsoft.com/office/drawing/2014/main" id="{209849EC-D562-191D-E7A1-95474FB47FD3}"/>
              </a:ext>
            </a:extLst>
          </p:cNvPr>
          <p:cNvGrpSpPr/>
          <p:nvPr/>
        </p:nvGrpSpPr>
        <p:grpSpPr>
          <a:xfrm>
            <a:off x="2427778" y="1299213"/>
            <a:ext cx="3362305" cy="1393372"/>
            <a:chOff x="2427778" y="1233273"/>
            <a:chExt cx="3362305" cy="1393372"/>
          </a:xfrm>
        </p:grpSpPr>
        <p:pic>
          <p:nvPicPr>
            <p:cNvPr id="1026" name="Picture 2" descr="High temperature - Free weather icons">
              <a:extLst>
                <a:ext uri="{FF2B5EF4-FFF2-40B4-BE49-F238E27FC236}">
                  <a16:creationId xmlns:a16="http://schemas.microsoft.com/office/drawing/2014/main" id="{7FD83583-6EC4-F264-E96E-348B9165933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427778" y="1233273"/>
              <a:ext cx="1393372" cy="139337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45971FB7-5E3F-9A31-4D79-6E3B9A7E07B2}"/>
                </a:ext>
              </a:extLst>
            </p:cNvPr>
            <p:cNvSpPr txBox="1"/>
            <p:nvPr/>
          </p:nvSpPr>
          <p:spPr>
            <a:xfrm>
              <a:off x="3813260" y="1535557"/>
              <a:ext cx="1976823" cy="830997"/>
            </a:xfrm>
            <a:prstGeom prst="rect">
              <a:avLst/>
            </a:prstGeom>
            <a:noFill/>
          </p:spPr>
          <p:txBody>
            <a:bodyPr wrap="none" rtlCol="0">
              <a:spAutoFit/>
            </a:bodyPr>
            <a:lstStyle/>
            <a:p>
              <a:r>
                <a:rPr lang="en-US" sz="2400" dirty="0" err="1">
                  <a:latin typeface="Arial" panose="020B0604020202020204" pitchFamily="34" charset="0"/>
                  <a:cs typeface="Arial" panose="020B0604020202020204" pitchFamily="34" charset="0"/>
                </a:rPr>
                <a:t>Nhiệt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endParaRPr lang="en-US" sz="24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380 – 450 </a:t>
              </a:r>
              <a:r>
                <a:rPr lang="en-US" sz="2400" baseline="30000" dirty="0" err="1">
                  <a:latin typeface="Arial" panose="020B0604020202020204" pitchFamily="34" charset="0"/>
                  <a:cs typeface="Arial" panose="020B0604020202020204" pitchFamily="34" charset="0"/>
                </a:rPr>
                <a:t>o</a:t>
              </a:r>
              <a:r>
                <a:rPr lang="en-US" sz="2400" dirty="0" err="1">
                  <a:latin typeface="Arial" panose="020B0604020202020204" pitchFamily="34" charset="0"/>
                  <a:cs typeface="Arial" panose="020B0604020202020204" pitchFamily="34" charset="0"/>
                </a:rPr>
                <a:t>C</a:t>
              </a:r>
              <a:endParaRPr lang="en-US" sz="2400" dirty="0">
                <a:latin typeface="Arial" panose="020B0604020202020204" pitchFamily="34" charset="0"/>
                <a:cs typeface="Arial" panose="020B0604020202020204" pitchFamily="34" charset="0"/>
              </a:endParaRPr>
            </a:p>
          </p:txBody>
        </p:sp>
      </p:grpSp>
      <p:grpSp>
        <p:nvGrpSpPr>
          <p:cNvPr id="89" name="Group 88">
            <a:extLst>
              <a:ext uri="{FF2B5EF4-FFF2-40B4-BE49-F238E27FC236}">
                <a16:creationId xmlns:a16="http://schemas.microsoft.com/office/drawing/2014/main" id="{15E92053-C226-1D77-4648-B991253BFE27}"/>
              </a:ext>
            </a:extLst>
          </p:cNvPr>
          <p:cNvGrpSpPr/>
          <p:nvPr/>
        </p:nvGrpSpPr>
        <p:grpSpPr>
          <a:xfrm>
            <a:off x="6214187" y="1377018"/>
            <a:ext cx="3687317" cy="1393372"/>
            <a:chOff x="6214187" y="1377018"/>
            <a:chExt cx="3687317" cy="1393372"/>
          </a:xfrm>
        </p:grpSpPr>
        <p:pic>
          <p:nvPicPr>
            <p:cNvPr id="1028" name="Picture 4" descr="Pressure - Free technology icons">
              <a:extLst>
                <a:ext uri="{FF2B5EF4-FFF2-40B4-BE49-F238E27FC236}">
                  <a16:creationId xmlns:a16="http://schemas.microsoft.com/office/drawing/2014/main" id="{1C99CE91-D9FA-DE99-DEC0-4824EBB40087}"/>
                </a:ext>
              </a:extLst>
            </p:cNvPr>
            <p:cNvPicPr>
              <a:picLocks noChangeAspect="1" noChangeArrowheads="1"/>
            </p:cNvPicPr>
            <p:nvPr/>
          </p:nvPicPr>
          <p:blipFill>
            <a:blip r:embed="rId15" cstate="hqprint">
              <a:extLst>
                <a:ext uri="{28A0092B-C50C-407E-A947-70E740481C1C}">
                  <a14:useLocalDpi xmlns:a14="http://schemas.microsoft.com/office/drawing/2010/main" val="0"/>
                </a:ext>
              </a:extLst>
            </a:blip>
            <a:srcRect/>
            <a:stretch>
              <a:fillRect/>
            </a:stretch>
          </p:blipFill>
          <p:spPr bwMode="auto">
            <a:xfrm>
              <a:off x="6214187" y="1377018"/>
              <a:ext cx="1393372" cy="139337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2D069F9B-B78E-18FA-3C5D-5EB7C82919D9}"/>
                </a:ext>
              </a:extLst>
            </p:cNvPr>
            <p:cNvSpPr txBox="1"/>
            <p:nvPr/>
          </p:nvSpPr>
          <p:spPr>
            <a:xfrm>
              <a:off x="7987197" y="1535557"/>
              <a:ext cx="1914307" cy="830997"/>
            </a:xfrm>
            <a:prstGeom prst="rect">
              <a:avLst/>
            </a:prstGeom>
            <a:noFill/>
          </p:spPr>
          <p:txBody>
            <a:bodyPr wrap="none" rtlCol="0">
              <a:spAutoFit/>
            </a:bodyPr>
            <a:lstStyle/>
            <a:p>
              <a:r>
                <a:rPr lang="en-US" sz="2400" dirty="0" err="1">
                  <a:latin typeface="Arial" panose="020B0604020202020204" pitchFamily="34" charset="0"/>
                  <a:cs typeface="Arial" panose="020B0604020202020204" pitchFamily="34" charset="0"/>
                </a:rPr>
                <a:t>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endParaRPr lang="en-US" sz="24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25 – 200 bar</a:t>
              </a:r>
            </a:p>
          </p:txBody>
        </p:sp>
      </p:grpSp>
      <p:grpSp>
        <p:nvGrpSpPr>
          <p:cNvPr id="91" name="Group 90">
            <a:extLst>
              <a:ext uri="{FF2B5EF4-FFF2-40B4-BE49-F238E27FC236}">
                <a16:creationId xmlns:a16="http://schemas.microsoft.com/office/drawing/2014/main" id="{0CC8845A-85CC-0149-90AF-27F614DD9BF4}"/>
              </a:ext>
            </a:extLst>
          </p:cNvPr>
          <p:cNvGrpSpPr/>
          <p:nvPr/>
        </p:nvGrpSpPr>
        <p:grpSpPr>
          <a:xfrm>
            <a:off x="2427778" y="3090099"/>
            <a:ext cx="7874095" cy="2804144"/>
            <a:chOff x="2389616" y="3089464"/>
            <a:chExt cx="7874095" cy="2804144"/>
          </a:xfrm>
        </p:grpSpPr>
        <p:grpSp>
          <p:nvGrpSpPr>
            <p:cNvPr id="69" name="Group 68">
              <a:extLst>
                <a:ext uri="{FF2B5EF4-FFF2-40B4-BE49-F238E27FC236}">
                  <a16:creationId xmlns:a16="http://schemas.microsoft.com/office/drawing/2014/main" id="{14E8A068-14C6-1194-319B-8706480C4B90}"/>
                </a:ext>
              </a:extLst>
            </p:cNvPr>
            <p:cNvGrpSpPr/>
            <p:nvPr/>
          </p:nvGrpSpPr>
          <p:grpSpPr>
            <a:xfrm>
              <a:off x="2389616" y="4011947"/>
              <a:ext cx="7561716" cy="730855"/>
              <a:chOff x="1130300" y="2935615"/>
              <a:chExt cx="7561716" cy="730855"/>
            </a:xfrm>
          </p:grpSpPr>
          <p:sp>
            <p:nvSpPr>
              <p:cNvPr id="71" name="TextBox 70">
                <a:extLst>
                  <a:ext uri="{FF2B5EF4-FFF2-40B4-BE49-F238E27FC236}">
                    <a16:creationId xmlns:a16="http://schemas.microsoft.com/office/drawing/2014/main" id="{79D36457-024E-27E3-63C8-2038BD78F66C}"/>
                  </a:ext>
                </a:extLst>
              </p:cNvPr>
              <p:cNvSpPr txBox="1"/>
              <p:nvPr/>
            </p:nvSpPr>
            <p:spPr>
              <a:xfrm>
                <a:off x="1130300" y="3143250"/>
                <a:ext cx="2698175" cy="523220"/>
              </a:xfrm>
              <a:prstGeom prst="rect">
                <a:avLst/>
              </a:prstGeom>
              <a:noFill/>
            </p:spPr>
            <p:txBody>
              <a:bodyPr wrap="none" rtlCol="0">
                <a:spAutoFit/>
              </a:bodyPr>
              <a:lstStyle/>
              <a:p>
                <a:r>
                  <a:rPr lang="en-US" sz="2800" b="1" dirty="0">
                    <a:solidFill>
                      <a:sysClr val="windowText" lastClr="000000"/>
                    </a:solidFill>
                    <a:latin typeface="Arial" panose="020B0604020202020204" pitchFamily="34" charset="0"/>
                    <a:cs typeface="Arial" panose="020B0604020202020204" pitchFamily="34" charset="0"/>
                  </a:rPr>
                  <a:t>N</a:t>
                </a:r>
                <a:r>
                  <a:rPr lang="en-US" sz="2800" b="1" baseline="-25000" dirty="0">
                    <a:solidFill>
                      <a:sysClr val="windowText" lastClr="000000"/>
                    </a:solidFill>
                    <a:latin typeface="Arial" panose="020B0604020202020204" pitchFamily="34" charset="0"/>
                    <a:cs typeface="Arial" panose="020B0604020202020204" pitchFamily="34" charset="0"/>
                  </a:rPr>
                  <a:t>2</a:t>
                </a:r>
                <a:r>
                  <a:rPr lang="en-US" sz="2800" b="1" dirty="0">
                    <a:solidFill>
                      <a:sysClr val="windowText" lastClr="000000"/>
                    </a:solidFill>
                    <a:latin typeface="Arial" panose="020B0604020202020204" pitchFamily="34" charset="0"/>
                    <a:cs typeface="Arial" panose="020B0604020202020204" pitchFamily="34" charset="0"/>
                  </a:rPr>
                  <a:t>(g)  +  3H</a:t>
                </a:r>
                <a:r>
                  <a:rPr lang="en-US" sz="2800" b="1" baseline="-25000" dirty="0">
                    <a:solidFill>
                      <a:sysClr val="windowText" lastClr="000000"/>
                    </a:solidFill>
                    <a:latin typeface="Arial" panose="020B0604020202020204" pitchFamily="34" charset="0"/>
                    <a:cs typeface="Arial" panose="020B0604020202020204" pitchFamily="34" charset="0"/>
                  </a:rPr>
                  <a:t>2</a:t>
                </a:r>
                <a:r>
                  <a:rPr lang="en-US" sz="2800" b="1" dirty="0">
                    <a:solidFill>
                      <a:sysClr val="windowText" lastClr="000000"/>
                    </a:solidFill>
                    <a:latin typeface="Arial" panose="020B0604020202020204" pitchFamily="34" charset="0"/>
                    <a:cs typeface="Arial" panose="020B0604020202020204" pitchFamily="34" charset="0"/>
                  </a:rPr>
                  <a:t>(g)</a:t>
                </a:r>
              </a:p>
            </p:txBody>
          </p:sp>
          <p:sp>
            <p:nvSpPr>
              <p:cNvPr id="79" name="TextBox 78">
                <a:extLst>
                  <a:ext uri="{FF2B5EF4-FFF2-40B4-BE49-F238E27FC236}">
                    <a16:creationId xmlns:a16="http://schemas.microsoft.com/office/drawing/2014/main" id="{72FD09B1-3910-9C0F-4957-7820CE3BF3BD}"/>
                  </a:ext>
                </a:extLst>
              </p:cNvPr>
              <p:cNvSpPr txBox="1"/>
              <p:nvPr/>
            </p:nvSpPr>
            <p:spPr>
              <a:xfrm>
                <a:off x="7194490" y="3143250"/>
                <a:ext cx="1497526" cy="523220"/>
              </a:xfrm>
              <a:prstGeom prst="rect">
                <a:avLst/>
              </a:prstGeom>
              <a:noFill/>
            </p:spPr>
            <p:txBody>
              <a:bodyPr wrap="none" rtlCol="0">
                <a:spAutoFit/>
              </a:bodyPr>
              <a:lstStyle/>
              <a:p>
                <a:r>
                  <a:rPr lang="en-US" sz="2800" b="1" dirty="0">
                    <a:solidFill>
                      <a:sysClr val="windowText" lastClr="000000"/>
                    </a:solidFill>
                    <a:latin typeface="Arial" panose="020B0604020202020204" pitchFamily="34" charset="0"/>
                    <a:cs typeface="Arial" panose="020B0604020202020204" pitchFamily="34" charset="0"/>
                  </a:rPr>
                  <a:t>2NH</a:t>
                </a:r>
                <a:r>
                  <a:rPr lang="en-US" sz="2800" b="1" baseline="-25000" dirty="0">
                    <a:solidFill>
                      <a:sysClr val="windowText" lastClr="000000"/>
                    </a:solidFill>
                    <a:latin typeface="Arial" panose="020B0604020202020204" pitchFamily="34" charset="0"/>
                    <a:cs typeface="Arial" panose="020B0604020202020204" pitchFamily="34" charset="0"/>
                  </a:rPr>
                  <a:t>3</a:t>
                </a:r>
                <a:r>
                  <a:rPr lang="en-US" sz="2800" b="1" dirty="0">
                    <a:solidFill>
                      <a:sysClr val="windowText" lastClr="000000"/>
                    </a:solidFill>
                    <a:latin typeface="Arial" panose="020B0604020202020204" pitchFamily="34" charset="0"/>
                    <a:cs typeface="Arial" panose="020B0604020202020204" pitchFamily="34" charset="0"/>
                  </a:rPr>
                  <a:t>(g)</a:t>
                </a:r>
              </a:p>
            </p:txBody>
          </p:sp>
          <p:sp>
            <p:nvSpPr>
              <p:cNvPr id="81" name="TextBox 80">
                <a:extLst>
                  <a:ext uri="{FF2B5EF4-FFF2-40B4-BE49-F238E27FC236}">
                    <a16:creationId xmlns:a16="http://schemas.microsoft.com/office/drawing/2014/main" id="{96323F0E-7D03-0723-433B-182BA9C275D5}"/>
                  </a:ext>
                </a:extLst>
              </p:cNvPr>
              <p:cNvSpPr txBox="1"/>
              <p:nvPr/>
            </p:nvSpPr>
            <p:spPr>
              <a:xfrm>
                <a:off x="3869357" y="2935615"/>
                <a:ext cx="3092770" cy="400110"/>
              </a:xfrm>
              <a:prstGeom prst="rect">
                <a:avLst/>
              </a:prstGeom>
              <a:noFill/>
            </p:spPr>
            <p:txBody>
              <a:bodyPr wrap="none" rtlCol="0">
                <a:spAutoFit/>
              </a:bodyPr>
              <a:lstStyle/>
              <a:p>
                <a:r>
                  <a:rPr lang="en-US" sz="2000" b="1" dirty="0">
                    <a:solidFill>
                      <a:sysClr val="windowText" lastClr="000000"/>
                    </a:solidFill>
                    <a:latin typeface="Arial" panose="020B0604020202020204" pitchFamily="34" charset="0"/>
                    <a:cs typeface="Arial" panose="020B0604020202020204" pitchFamily="34" charset="0"/>
                  </a:rPr>
                  <a:t>400 - 600 </a:t>
                </a:r>
                <a:r>
                  <a:rPr lang="en-US" sz="2000" b="1" baseline="30000" dirty="0" err="1">
                    <a:solidFill>
                      <a:sysClr val="windowText" lastClr="000000"/>
                    </a:solidFill>
                    <a:latin typeface="Arial" panose="020B0604020202020204" pitchFamily="34" charset="0"/>
                    <a:cs typeface="Arial" panose="020B0604020202020204" pitchFamily="34" charset="0"/>
                  </a:rPr>
                  <a:t>o</a:t>
                </a:r>
                <a:r>
                  <a:rPr lang="en-US" sz="2000" b="1" dirty="0" err="1">
                    <a:solidFill>
                      <a:sysClr val="windowText" lastClr="000000"/>
                    </a:solidFill>
                    <a:latin typeface="Arial" panose="020B0604020202020204" pitchFamily="34" charset="0"/>
                    <a:cs typeface="Arial" panose="020B0604020202020204" pitchFamily="34" charset="0"/>
                  </a:rPr>
                  <a:t>C</a:t>
                </a:r>
                <a:r>
                  <a:rPr lang="en-US" sz="2000" b="1" dirty="0">
                    <a:solidFill>
                      <a:sysClr val="windowText" lastClr="000000"/>
                    </a:solidFill>
                    <a:latin typeface="Arial" panose="020B0604020202020204" pitchFamily="34" charset="0"/>
                    <a:cs typeface="Arial" panose="020B0604020202020204" pitchFamily="34" charset="0"/>
                  </a:rPr>
                  <a:t>, 200 bar, Fe</a:t>
                </a:r>
              </a:p>
            </p:txBody>
          </p:sp>
          <p:sp>
            <p:nvSpPr>
              <p:cNvPr id="82" name="TextBox 81">
                <a:extLst>
                  <a:ext uri="{FF2B5EF4-FFF2-40B4-BE49-F238E27FC236}">
                    <a16:creationId xmlns:a16="http://schemas.microsoft.com/office/drawing/2014/main" id="{6163A813-E396-89AE-5D96-9ADB75A9CEE7}"/>
                  </a:ext>
                </a:extLst>
              </p:cNvPr>
              <p:cNvSpPr txBox="1">
                <a:spLocks noChangeAspect="1"/>
              </p:cNvSpPr>
              <p:nvPr/>
            </p:nvSpPr>
            <p:spPr>
              <a:xfrm>
                <a:off x="3835690" y="3221376"/>
                <a:ext cx="3312000" cy="151961"/>
              </a:xfrm>
              <a:custGeom>
                <a:avLst/>
                <a:gdLst/>
                <a:ahLst/>
                <a:cxnLst/>
                <a:rect l="l" t="t" r="r" b="b"/>
                <a:pathLst>
                  <a:path w="712812" h="32705">
                    <a:moveTo>
                      <a:pt x="684796" y="0"/>
                    </a:moveTo>
                    <a:lnTo>
                      <a:pt x="712812" y="24222"/>
                    </a:lnTo>
                    <a:lnTo>
                      <a:pt x="712812" y="32705"/>
                    </a:lnTo>
                    <a:lnTo>
                      <a:pt x="647998" y="32705"/>
                    </a:lnTo>
                    <a:lnTo>
                      <a:pt x="628650" y="32705"/>
                    </a:lnTo>
                    <a:lnTo>
                      <a:pt x="609898" y="32705"/>
                    </a:lnTo>
                    <a:lnTo>
                      <a:pt x="581025" y="32705"/>
                    </a:lnTo>
                    <a:lnTo>
                      <a:pt x="562273" y="32705"/>
                    </a:lnTo>
                    <a:lnTo>
                      <a:pt x="542925" y="32705"/>
                    </a:lnTo>
                    <a:lnTo>
                      <a:pt x="524173" y="32705"/>
                    </a:lnTo>
                    <a:lnTo>
                      <a:pt x="495300" y="32705"/>
                    </a:lnTo>
                    <a:lnTo>
                      <a:pt x="486073" y="32705"/>
                    </a:lnTo>
                    <a:lnTo>
                      <a:pt x="457200" y="32705"/>
                    </a:lnTo>
                    <a:lnTo>
                      <a:pt x="438448" y="32705"/>
                    </a:lnTo>
                    <a:lnTo>
                      <a:pt x="419100" y="32705"/>
                    </a:lnTo>
                    <a:lnTo>
                      <a:pt x="400348" y="32705"/>
                    </a:lnTo>
                    <a:lnTo>
                      <a:pt x="371475" y="32705"/>
                    </a:lnTo>
                    <a:lnTo>
                      <a:pt x="362248" y="32705"/>
                    </a:lnTo>
                    <a:lnTo>
                      <a:pt x="333375" y="32705"/>
                    </a:lnTo>
                    <a:lnTo>
                      <a:pt x="314623" y="32705"/>
                    </a:lnTo>
                    <a:lnTo>
                      <a:pt x="295275" y="32705"/>
                    </a:lnTo>
                    <a:lnTo>
                      <a:pt x="276523" y="32705"/>
                    </a:lnTo>
                    <a:lnTo>
                      <a:pt x="247650" y="32705"/>
                    </a:lnTo>
                    <a:lnTo>
                      <a:pt x="228898" y="32705"/>
                    </a:lnTo>
                    <a:lnTo>
                      <a:pt x="209550" y="32705"/>
                    </a:lnTo>
                    <a:lnTo>
                      <a:pt x="190798" y="32705"/>
                    </a:lnTo>
                    <a:lnTo>
                      <a:pt x="161925"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61925" y="22213"/>
                    </a:lnTo>
                    <a:lnTo>
                      <a:pt x="190798" y="22213"/>
                    </a:lnTo>
                    <a:lnTo>
                      <a:pt x="209550" y="22213"/>
                    </a:lnTo>
                    <a:lnTo>
                      <a:pt x="228898" y="22213"/>
                    </a:lnTo>
                    <a:lnTo>
                      <a:pt x="247650" y="22213"/>
                    </a:lnTo>
                    <a:lnTo>
                      <a:pt x="276523" y="22213"/>
                    </a:lnTo>
                    <a:lnTo>
                      <a:pt x="295275" y="22213"/>
                    </a:lnTo>
                    <a:lnTo>
                      <a:pt x="314623" y="22213"/>
                    </a:lnTo>
                    <a:lnTo>
                      <a:pt x="333375" y="22213"/>
                    </a:lnTo>
                    <a:lnTo>
                      <a:pt x="362248" y="22213"/>
                    </a:lnTo>
                    <a:lnTo>
                      <a:pt x="371475" y="22213"/>
                    </a:lnTo>
                    <a:lnTo>
                      <a:pt x="400348" y="22213"/>
                    </a:lnTo>
                    <a:lnTo>
                      <a:pt x="419100" y="22213"/>
                    </a:lnTo>
                    <a:lnTo>
                      <a:pt x="438448" y="22213"/>
                    </a:lnTo>
                    <a:lnTo>
                      <a:pt x="457200" y="22213"/>
                    </a:lnTo>
                    <a:lnTo>
                      <a:pt x="486073" y="22213"/>
                    </a:lnTo>
                    <a:lnTo>
                      <a:pt x="495300" y="22213"/>
                    </a:lnTo>
                    <a:lnTo>
                      <a:pt x="524173" y="22213"/>
                    </a:lnTo>
                    <a:lnTo>
                      <a:pt x="542925" y="22213"/>
                    </a:lnTo>
                    <a:lnTo>
                      <a:pt x="562273" y="22213"/>
                    </a:lnTo>
                    <a:lnTo>
                      <a:pt x="581025" y="22213"/>
                    </a:lnTo>
                    <a:lnTo>
                      <a:pt x="609898" y="22213"/>
                    </a:lnTo>
                    <a:lnTo>
                      <a:pt x="628650" y="22213"/>
                    </a:lnTo>
                    <a:lnTo>
                      <a:pt x="647998" y="22213"/>
                    </a:lnTo>
                    <a:lnTo>
                      <a:pt x="696739" y="22213"/>
                    </a:lnTo>
                    <a:lnTo>
                      <a:pt x="678880" y="6697"/>
                    </a:lnTo>
                    <a:close/>
                  </a:path>
                </a:pathLst>
              </a:custGeom>
              <a:solidFill>
                <a:schemeClr val="tx1"/>
              </a:solidFill>
              <a:ln>
                <a:solidFill>
                  <a:schemeClr val="tx1"/>
                </a:solid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ysClr val="windowText" lastClr="000000"/>
                  </a:solidFill>
                </a:endParaRPr>
              </a:p>
            </p:txBody>
          </p:sp>
          <p:sp>
            <p:nvSpPr>
              <p:cNvPr id="83" name="TextBox 82">
                <a:extLst>
                  <a:ext uri="{FF2B5EF4-FFF2-40B4-BE49-F238E27FC236}">
                    <a16:creationId xmlns:a16="http://schemas.microsoft.com/office/drawing/2014/main" id="{9586BF3B-FA40-4FC9-9C28-4881F92EF1D9}"/>
                  </a:ext>
                </a:extLst>
              </p:cNvPr>
              <p:cNvSpPr txBox="1">
                <a:spLocks noChangeAspect="1"/>
              </p:cNvSpPr>
              <p:nvPr/>
            </p:nvSpPr>
            <p:spPr>
              <a:xfrm flipH="1" flipV="1">
                <a:off x="3835690" y="3477700"/>
                <a:ext cx="3312000" cy="151961"/>
              </a:xfrm>
              <a:custGeom>
                <a:avLst/>
                <a:gdLst/>
                <a:ahLst/>
                <a:cxnLst/>
                <a:rect l="l" t="t" r="r" b="b"/>
                <a:pathLst>
                  <a:path w="712812" h="32705">
                    <a:moveTo>
                      <a:pt x="684796" y="0"/>
                    </a:moveTo>
                    <a:lnTo>
                      <a:pt x="712812" y="24222"/>
                    </a:lnTo>
                    <a:lnTo>
                      <a:pt x="712812" y="32705"/>
                    </a:lnTo>
                    <a:lnTo>
                      <a:pt x="647998" y="32705"/>
                    </a:lnTo>
                    <a:lnTo>
                      <a:pt x="628650" y="32705"/>
                    </a:lnTo>
                    <a:lnTo>
                      <a:pt x="609898" y="32705"/>
                    </a:lnTo>
                    <a:lnTo>
                      <a:pt x="581025" y="32705"/>
                    </a:lnTo>
                    <a:lnTo>
                      <a:pt x="562273" y="32705"/>
                    </a:lnTo>
                    <a:lnTo>
                      <a:pt x="542925" y="32705"/>
                    </a:lnTo>
                    <a:lnTo>
                      <a:pt x="524173" y="32705"/>
                    </a:lnTo>
                    <a:lnTo>
                      <a:pt x="495300" y="32705"/>
                    </a:lnTo>
                    <a:lnTo>
                      <a:pt x="486073" y="32705"/>
                    </a:lnTo>
                    <a:lnTo>
                      <a:pt x="457200" y="32705"/>
                    </a:lnTo>
                    <a:lnTo>
                      <a:pt x="438448" y="32705"/>
                    </a:lnTo>
                    <a:lnTo>
                      <a:pt x="419100" y="32705"/>
                    </a:lnTo>
                    <a:lnTo>
                      <a:pt x="400348" y="32705"/>
                    </a:lnTo>
                    <a:lnTo>
                      <a:pt x="371475" y="32705"/>
                    </a:lnTo>
                    <a:lnTo>
                      <a:pt x="362248" y="32705"/>
                    </a:lnTo>
                    <a:lnTo>
                      <a:pt x="333375" y="32705"/>
                    </a:lnTo>
                    <a:lnTo>
                      <a:pt x="314623" y="32705"/>
                    </a:lnTo>
                    <a:lnTo>
                      <a:pt x="295275" y="32705"/>
                    </a:lnTo>
                    <a:lnTo>
                      <a:pt x="276523" y="32705"/>
                    </a:lnTo>
                    <a:lnTo>
                      <a:pt x="247650" y="32705"/>
                    </a:lnTo>
                    <a:lnTo>
                      <a:pt x="228898" y="32705"/>
                    </a:lnTo>
                    <a:lnTo>
                      <a:pt x="209550" y="32705"/>
                    </a:lnTo>
                    <a:lnTo>
                      <a:pt x="190798" y="32705"/>
                    </a:lnTo>
                    <a:lnTo>
                      <a:pt x="161925"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61925" y="22213"/>
                    </a:lnTo>
                    <a:lnTo>
                      <a:pt x="190798" y="22213"/>
                    </a:lnTo>
                    <a:lnTo>
                      <a:pt x="209550" y="22213"/>
                    </a:lnTo>
                    <a:lnTo>
                      <a:pt x="228898" y="22213"/>
                    </a:lnTo>
                    <a:lnTo>
                      <a:pt x="247650" y="22213"/>
                    </a:lnTo>
                    <a:lnTo>
                      <a:pt x="276523" y="22213"/>
                    </a:lnTo>
                    <a:lnTo>
                      <a:pt x="295275" y="22213"/>
                    </a:lnTo>
                    <a:lnTo>
                      <a:pt x="314623" y="22213"/>
                    </a:lnTo>
                    <a:lnTo>
                      <a:pt x="333375" y="22213"/>
                    </a:lnTo>
                    <a:lnTo>
                      <a:pt x="362248" y="22213"/>
                    </a:lnTo>
                    <a:lnTo>
                      <a:pt x="371475" y="22213"/>
                    </a:lnTo>
                    <a:lnTo>
                      <a:pt x="400348" y="22213"/>
                    </a:lnTo>
                    <a:lnTo>
                      <a:pt x="419100" y="22213"/>
                    </a:lnTo>
                    <a:lnTo>
                      <a:pt x="438448" y="22213"/>
                    </a:lnTo>
                    <a:lnTo>
                      <a:pt x="457200" y="22213"/>
                    </a:lnTo>
                    <a:lnTo>
                      <a:pt x="486073" y="22213"/>
                    </a:lnTo>
                    <a:lnTo>
                      <a:pt x="495300" y="22213"/>
                    </a:lnTo>
                    <a:lnTo>
                      <a:pt x="524173" y="22213"/>
                    </a:lnTo>
                    <a:lnTo>
                      <a:pt x="542925" y="22213"/>
                    </a:lnTo>
                    <a:lnTo>
                      <a:pt x="562273" y="22213"/>
                    </a:lnTo>
                    <a:lnTo>
                      <a:pt x="581025" y="22213"/>
                    </a:lnTo>
                    <a:lnTo>
                      <a:pt x="609898" y="22213"/>
                    </a:lnTo>
                    <a:lnTo>
                      <a:pt x="628650" y="22213"/>
                    </a:lnTo>
                    <a:lnTo>
                      <a:pt x="647998" y="22213"/>
                    </a:lnTo>
                    <a:lnTo>
                      <a:pt x="696739" y="22213"/>
                    </a:lnTo>
                    <a:lnTo>
                      <a:pt x="678880" y="6697"/>
                    </a:lnTo>
                    <a:close/>
                  </a:path>
                </a:pathLst>
              </a:custGeom>
              <a:solidFill>
                <a:schemeClr val="tx1"/>
              </a:solidFill>
              <a:ln>
                <a:solidFill>
                  <a:schemeClr val="tx1"/>
                </a:solid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ysClr val="windowText" lastClr="000000"/>
                  </a:solidFill>
                </a:endParaRPr>
              </a:p>
            </p:txBody>
          </p:sp>
        </p:grpSp>
        <p:sp>
          <p:nvSpPr>
            <p:cNvPr id="84" name="TextBox 83">
              <a:extLst>
                <a:ext uri="{FF2B5EF4-FFF2-40B4-BE49-F238E27FC236}">
                  <a16:creationId xmlns:a16="http://schemas.microsoft.com/office/drawing/2014/main" id="{28C66DC2-9415-D62C-C0C4-F95718266325}"/>
                </a:ext>
              </a:extLst>
            </p:cNvPr>
            <p:cNvSpPr txBox="1"/>
            <p:nvPr/>
          </p:nvSpPr>
          <p:spPr>
            <a:xfrm>
              <a:off x="2549740" y="3089464"/>
              <a:ext cx="7713971"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tác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hydrogen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ammonia</a:t>
              </a:r>
            </a:p>
          </p:txBody>
        </p:sp>
        <p:grpSp>
          <p:nvGrpSpPr>
            <p:cNvPr id="85" name="Group 84">
              <a:extLst>
                <a:ext uri="{FF2B5EF4-FFF2-40B4-BE49-F238E27FC236}">
                  <a16:creationId xmlns:a16="http://schemas.microsoft.com/office/drawing/2014/main" id="{FF27832C-6E5F-1800-0FF5-059212D434A1}"/>
                </a:ext>
              </a:extLst>
            </p:cNvPr>
            <p:cNvGrpSpPr/>
            <p:nvPr/>
          </p:nvGrpSpPr>
          <p:grpSpPr>
            <a:xfrm>
              <a:off x="4909488" y="5348286"/>
              <a:ext cx="2373022" cy="545322"/>
              <a:chOff x="6315248" y="4305372"/>
              <a:chExt cx="2572428" cy="545322"/>
            </a:xfrm>
            <a:solidFill>
              <a:schemeClr val="accent4">
                <a:lumMod val="20000"/>
                <a:lumOff val="80000"/>
              </a:schemeClr>
            </a:solidFill>
          </p:grpSpPr>
          <p:sp>
            <p:nvSpPr>
              <p:cNvPr id="86" name="TextBox 85">
                <a:extLst>
                  <a:ext uri="{FF2B5EF4-FFF2-40B4-BE49-F238E27FC236}">
                    <a16:creationId xmlns:a16="http://schemas.microsoft.com/office/drawing/2014/main" id="{542E4F4F-2371-E2EF-672D-31E0BBF9E8E9}"/>
                  </a:ext>
                </a:extLst>
              </p:cNvPr>
              <p:cNvSpPr txBox="1"/>
              <p:nvPr/>
            </p:nvSpPr>
            <p:spPr>
              <a:xfrm>
                <a:off x="6315248" y="4356648"/>
                <a:ext cx="2572428" cy="494046"/>
              </a:xfrm>
              <a:prstGeom prst="rect">
                <a:avLst/>
              </a:prstGeom>
              <a:grpFill/>
              <a:ln w="28575">
                <a:solidFill>
                  <a:schemeClr val="tx1"/>
                </a:solidFill>
              </a:ln>
            </p:spPr>
            <p:txBody>
              <a:bodyPr wrap="square" rtlCol="0">
                <a:spAutoFit/>
              </a:bodyPr>
              <a:lstStyle/>
              <a:p>
                <a:pPr>
                  <a:lnSpc>
                    <a:spcPct val="120000"/>
                  </a:lnSpc>
                </a:pPr>
                <a:r>
                  <a:rPr lang="en-US" sz="2400" b="1" dirty="0">
                    <a:latin typeface="Arial" panose="020B0604020202020204" pitchFamily="34" charset="0"/>
                    <a:cs typeface="Arial" panose="020B0604020202020204" pitchFamily="34" charset="0"/>
                    <a:sym typeface="Symbol" panose="05050102010706020507" pitchFamily="18" charset="2"/>
                  </a:rPr>
                  <a:t></a:t>
                </a:r>
                <a:r>
                  <a:rPr lang="en-US" sz="2400" b="1" baseline="-25000" dirty="0">
                    <a:latin typeface="Arial" panose="020B0604020202020204" pitchFamily="34" charset="0"/>
                    <a:cs typeface="Arial" panose="020B0604020202020204" pitchFamily="34" charset="0"/>
                    <a:sym typeface="Symbol" panose="05050102010706020507" pitchFamily="18" charset="2"/>
                  </a:rPr>
                  <a:t>r</a:t>
                </a:r>
                <a:r>
                  <a:rPr lang="en-US" sz="2400" b="1" dirty="0">
                    <a:latin typeface="Arial" panose="020B0604020202020204" pitchFamily="34" charset="0"/>
                    <a:cs typeface="Arial" panose="020B0604020202020204" pitchFamily="34" charset="0"/>
                    <a:sym typeface="Symbol" panose="05050102010706020507" pitchFamily="18" charset="2"/>
                  </a:rPr>
                  <a:t>H</a:t>
                </a:r>
                <a:r>
                  <a:rPr lang="en-US" sz="2400" b="1" baseline="-25000" dirty="0">
                    <a:latin typeface="Arial" panose="020B0604020202020204" pitchFamily="34" charset="0"/>
                    <a:cs typeface="Arial" panose="020B0604020202020204" pitchFamily="34" charset="0"/>
                    <a:sym typeface="Symbol" panose="05050102010706020507" pitchFamily="18" charset="2"/>
                  </a:rPr>
                  <a:t>298</a:t>
                </a:r>
                <a:r>
                  <a:rPr lang="en-US" sz="2400" b="1" dirty="0">
                    <a:latin typeface="Arial" panose="020B0604020202020204" pitchFamily="34" charset="0"/>
                    <a:cs typeface="Arial" panose="020B0604020202020204" pitchFamily="34" charset="0"/>
                    <a:sym typeface="Symbol" panose="05050102010706020507" pitchFamily="18" charset="2"/>
                  </a:rPr>
                  <a:t> = -92 kJ</a:t>
                </a:r>
                <a:endParaRPr lang="en-US" sz="2400" b="1" dirty="0">
                  <a:latin typeface="Arial" panose="020B0604020202020204" pitchFamily="34" charset="0"/>
                  <a:cs typeface="Arial" panose="020B0604020202020204" pitchFamily="34" charset="0"/>
                </a:endParaRPr>
              </a:p>
            </p:txBody>
          </p:sp>
          <p:sp>
            <p:nvSpPr>
              <p:cNvPr id="87" name="TextBox 86">
                <a:extLst>
                  <a:ext uri="{FF2B5EF4-FFF2-40B4-BE49-F238E27FC236}">
                    <a16:creationId xmlns:a16="http://schemas.microsoft.com/office/drawing/2014/main" id="{068FD23C-EDB8-1402-99F7-EFAE757AA940}"/>
                  </a:ext>
                </a:extLst>
              </p:cNvPr>
              <p:cNvSpPr txBox="1"/>
              <p:nvPr/>
            </p:nvSpPr>
            <p:spPr>
              <a:xfrm>
                <a:off x="6969125" y="4305372"/>
                <a:ext cx="330200" cy="410946"/>
              </a:xfrm>
              <a:prstGeom prst="rect">
                <a:avLst/>
              </a:prstGeom>
              <a:noFill/>
            </p:spPr>
            <p:txBody>
              <a:bodyPr wrap="square" rtlCol="0">
                <a:spAutoFit/>
              </a:bodyPr>
              <a:lstStyle/>
              <a:p>
                <a:pPr>
                  <a:lnSpc>
                    <a:spcPct val="120000"/>
                  </a:lnSpc>
                </a:pPr>
                <a:r>
                  <a:rPr lang="en-US" sz="1900" b="1" dirty="0">
                    <a:latin typeface="+mj-lt"/>
                    <a:sym typeface="Symbol" panose="05050102010706020507" pitchFamily="18" charset="2"/>
                  </a:rPr>
                  <a:t>o</a:t>
                </a:r>
                <a:endParaRPr lang="en-US" sz="1900" b="1" dirty="0">
                  <a:latin typeface="+mj-lt"/>
                </a:endParaRPr>
              </a:p>
            </p:txBody>
          </p:sp>
        </p:grpSp>
      </p:grpSp>
    </p:spTree>
    <p:extLst>
      <p:ext uri="{BB962C8B-B14F-4D97-AF65-F5344CB8AC3E}">
        <p14:creationId xmlns:p14="http://schemas.microsoft.com/office/powerpoint/2010/main" val="10369288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5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fade">
                                      <p:cBhvr>
                                        <p:cTn id="12" dur="500"/>
                                        <p:tgtEl>
                                          <p:spTgt spid="8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fad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dirty="0"/>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dirty="0"/>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dirty="0"/>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dirty="0"/>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dirty="0"/>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dirty="0"/>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dirty="0"/>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dirty="0"/>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dirty="0"/>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dirty="0"/>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dirty="0"/>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dirty="0"/>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grpSp>
        <p:nvGrpSpPr>
          <p:cNvPr id="136" name="Group 135">
            <a:extLst>
              <a:ext uri="{FF2B5EF4-FFF2-40B4-BE49-F238E27FC236}">
                <a16:creationId xmlns:a16="http://schemas.microsoft.com/office/drawing/2014/main" id="{5E64CC41-D839-2D2C-7C98-CFEE161920B3}"/>
              </a:ext>
            </a:extLst>
          </p:cNvPr>
          <p:cNvGrpSpPr/>
          <p:nvPr/>
        </p:nvGrpSpPr>
        <p:grpSpPr>
          <a:xfrm>
            <a:off x="3009900" y="-167640"/>
            <a:ext cx="6172200" cy="1069340"/>
            <a:chOff x="3009900" y="-167640"/>
            <a:chExt cx="6172200" cy="1069340"/>
          </a:xfrm>
        </p:grpSpPr>
        <p:sp>
          <p:nvSpPr>
            <p:cNvPr id="130" name="Rectangle: Rounded Corners 129">
              <a:extLst>
                <a:ext uri="{FF2B5EF4-FFF2-40B4-BE49-F238E27FC236}">
                  <a16:creationId xmlns:a16="http://schemas.microsoft.com/office/drawing/2014/main" id="{230C773F-184B-3950-A3F5-BF920C007428}"/>
                </a:ext>
              </a:extLst>
            </p:cNvPr>
            <p:cNvSpPr/>
            <p:nvPr/>
          </p:nvSpPr>
          <p:spPr>
            <a:xfrm>
              <a:off x="3009900" y="-167640"/>
              <a:ext cx="6172200" cy="1069340"/>
            </a:xfrm>
            <a:prstGeom prst="roundRect">
              <a:avLst/>
            </a:prstGeom>
            <a:solidFill>
              <a:srgbClr val="342875"/>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168A0D06-70ED-2CEB-5DB5-CDE3D271EF1D}"/>
                </a:ext>
              </a:extLst>
            </p:cNvPr>
            <p:cNvSpPr txBox="1"/>
            <p:nvPr/>
          </p:nvSpPr>
          <p:spPr>
            <a:xfrm>
              <a:off x="4245185" y="215900"/>
              <a:ext cx="3701655" cy="523220"/>
            </a:xfrm>
            <a:prstGeom prst="rect">
              <a:avLst/>
            </a:prstGeom>
            <a:noFill/>
          </p:spPr>
          <p:txBody>
            <a:bodyPr wrap="none" rtlCol="0">
              <a:spAutoFit/>
            </a:bodyPr>
            <a:lstStyle/>
            <a:p>
              <a:pPr algn="ctr"/>
              <a:r>
                <a:rPr lang="en-US" sz="2800" b="1" dirty="0">
                  <a:solidFill>
                    <a:schemeClr val="bg1"/>
                  </a:solidFill>
                </a:rPr>
                <a:t>TÁC DỤNG VỚI OXYGEN</a:t>
              </a:r>
            </a:p>
          </p:txBody>
        </p:sp>
        <p:pic>
          <p:nvPicPr>
            <p:cNvPr id="132" name="Graphic 131">
              <a:extLst>
                <a:ext uri="{FF2B5EF4-FFF2-40B4-BE49-F238E27FC236}">
                  <a16:creationId xmlns:a16="http://schemas.microsoft.com/office/drawing/2014/main" id="{97CDE719-6A0C-B51F-F71B-A08448528DEF}"/>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rot="20516472">
              <a:off x="3240681" y="227982"/>
              <a:ext cx="503710" cy="569411"/>
            </a:xfrm>
            <a:prstGeom prst="rect">
              <a:avLst/>
            </a:prstGeom>
          </p:spPr>
        </p:pic>
        <p:pic>
          <p:nvPicPr>
            <p:cNvPr id="133" name="Graphic 132">
              <a:extLst>
                <a:ext uri="{FF2B5EF4-FFF2-40B4-BE49-F238E27FC236}">
                  <a16:creationId xmlns:a16="http://schemas.microsoft.com/office/drawing/2014/main" id="{96F25B6D-FAD7-190E-BAF0-C067F544D67E}"/>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rot="822255">
              <a:off x="3740443" y="-145375"/>
              <a:ext cx="353189" cy="399257"/>
            </a:xfrm>
            <a:prstGeom prst="rect">
              <a:avLst/>
            </a:prstGeom>
          </p:spPr>
        </p:pic>
        <p:pic>
          <p:nvPicPr>
            <p:cNvPr id="134" name="Graphic 133">
              <a:extLst>
                <a:ext uri="{FF2B5EF4-FFF2-40B4-BE49-F238E27FC236}">
                  <a16:creationId xmlns:a16="http://schemas.microsoft.com/office/drawing/2014/main" id="{3F70FAC6-71A2-6670-7D5A-738B4B9A2C61}"/>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rot="21267808">
              <a:off x="8082100" y="-152351"/>
              <a:ext cx="363867" cy="411327"/>
            </a:xfrm>
            <a:prstGeom prst="rect">
              <a:avLst/>
            </a:prstGeom>
          </p:spPr>
        </p:pic>
        <p:pic>
          <p:nvPicPr>
            <p:cNvPr id="135" name="Graphic 134">
              <a:extLst>
                <a:ext uri="{FF2B5EF4-FFF2-40B4-BE49-F238E27FC236}">
                  <a16:creationId xmlns:a16="http://schemas.microsoft.com/office/drawing/2014/main" id="{3513F35B-E3DB-0EFA-A0EA-BA7712F91109}"/>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rot="20084622">
              <a:off x="8468432" y="161677"/>
              <a:ext cx="503710" cy="569411"/>
            </a:xfrm>
            <a:prstGeom prst="rect">
              <a:avLst/>
            </a:prstGeom>
          </p:spPr>
        </p:pic>
      </p:grpSp>
      <p:grpSp>
        <p:nvGrpSpPr>
          <p:cNvPr id="65" name="Group 64">
            <a:extLst>
              <a:ext uri="{FF2B5EF4-FFF2-40B4-BE49-F238E27FC236}">
                <a16:creationId xmlns:a16="http://schemas.microsoft.com/office/drawing/2014/main" id="{8E0B28E7-97F2-D10A-F3CE-39EB9B706014}"/>
              </a:ext>
            </a:extLst>
          </p:cNvPr>
          <p:cNvGrpSpPr/>
          <p:nvPr/>
        </p:nvGrpSpPr>
        <p:grpSpPr>
          <a:xfrm>
            <a:off x="4514746" y="1298896"/>
            <a:ext cx="3299789" cy="1393372"/>
            <a:chOff x="4381846" y="1307378"/>
            <a:chExt cx="3299789" cy="1393372"/>
          </a:xfrm>
        </p:grpSpPr>
        <p:pic>
          <p:nvPicPr>
            <p:cNvPr id="1026" name="Picture 2" descr="High temperature - Free weather icons">
              <a:extLst>
                <a:ext uri="{FF2B5EF4-FFF2-40B4-BE49-F238E27FC236}">
                  <a16:creationId xmlns:a16="http://schemas.microsoft.com/office/drawing/2014/main" id="{7FD83583-6EC4-F264-E96E-348B9165933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381846" y="1307378"/>
              <a:ext cx="1393372" cy="1393372"/>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45971FB7-5E3F-9A31-4D79-6E3B9A7E07B2}"/>
                </a:ext>
              </a:extLst>
            </p:cNvPr>
            <p:cNvSpPr txBox="1"/>
            <p:nvPr/>
          </p:nvSpPr>
          <p:spPr>
            <a:xfrm>
              <a:off x="5767328" y="1609662"/>
              <a:ext cx="1914307" cy="830997"/>
            </a:xfrm>
            <a:prstGeom prst="rect">
              <a:avLst/>
            </a:prstGeom>
            <a:noFill/>
          </p:spPr>
          <p:txBody>
            <a:bodyPr wrap="none" rtlCol="0">
              <a:spAutoFit/>
            </a:bodyPr>
            <a:lstStyle/>
            <a:p>
              <a:r>
                <a:rPr lang="en-US" sz="2400" dirty="0" err="1">
                  <a:latin typeface="Arial" panose="020B0604020202020204" pitchFamily="34" charset="0"/>
                  <a:cs typeface="Arial" panose="020B0604020202020204" pitchFamily="34" charset="0"/>
                </a:rPr>
                <a:t>Nhiệt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độ</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endParaRPr lang="en-US" sz="2400" dirty="0">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3000</a:t>
              </a:r>
              <a:r>
                <a:rPr lang="en-US" sz="2400" baseline="30000" dirty="0">
                  <a:latin typeface="Arial" panose="020B0604020202020204" pitchFamily="34" charset="0"/>
                  <a:cs typeface="Arial" panose="020B0604020202020204" pitchFamily="34" charset="0"/>
                </a:rPr>
                <a:t>o</a:t>
              </a:r>
              <a:r>
                <a:rPr lang="en-US" sz="2400" dirty="0">
                  <a:latin typeface="Arial" panose="020B0604020202020204" pitchFamily="34" charset="0"/>
                  <a:cs typeface="Arial" panose="020B0604020202020204" pitchFamily="34" charset="0"/>
                </a:rPr>
                <a:t>C</a:t>
              </a:r>
            </a:p>
          </p:txBody>
        </p:sp>
      </p:grpSp>
      <p:grpSp>
        <p:nvGrpSpPr>
          <p:cNvPr id="93" name="Group 92">
            <a:extLst>
              <a:ext uri="{FF2B5EF4-FFF2-40B4-BE49-F238E27FC236}">
                <a16:creationId xmlns:a16="http://schemas.microsoft.com/office/drawing/2014/main" id="{2BE73F1A-D248-931B-1BA1-907713880FA5}"/>
              </a:ext>
            </a:extLst>
          </p:cNvPr>
          <p:cNvGrpSpPr/>
          <p:nvPr/>
        </p:nvGrpSpPr>
        <p:grpSpPr>
          <a:xfrm>
            <a:off x="2101508" y="3074470"/>
            <a:ext cx="8690199" cy="2776671"/>
            <a:chOff x="2101508" y="3074470"/>
            <a:chExt cx="8690199" cy="2776671"/>
          </a:xfrm>
        </p:grpSpPr>
        <p:sp>
          <p:nvSpPr>
            <p:cNvPr id="84" name="TextBox 83">
              <a:extLst>
                <a:ext uri="{FF2B5EF4-FFF2-40B4-BE49-F238E27FC236}">
                  <a16:creationId xmlns:a16="http://schemas.microsoft.com/office/drawing/2014/main" id="{28C66DC2-9415-D62C-C0C4-F95718266325}"/>
                </a:ext>
              </a:extLst>
            </p:cNvPr>
            <p:cNvSpPr txBox="1"/>
            <p:nvPr/>
          </p:nvSpPr>
          <p:spPr>
            <a:xfrm>
              <a:off x="2101508" y="3074470"/>
              <a:ext cx="8690199" cy="461665"/>
            </a:xfrm>
            <a:prstGeom prst="rect">
              <a:avLst/>
            </a:prstGeom>
            <a:noFill/>
          </p:spPr>
          <p:txBody>
            <a:bodyPr wrap="none" rtlCol="0">
              <a:spAutoFit/>
            </a:bodyPr>
            <a:lstStyle/>
            <a:p>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tác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oxygen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nitrogen monoxide</a:t>
              </a:r>
            </a:p>
          </p:txBody>
        </p:sp>
        <p:grpSp>
          <p:nvGrpSpPr>
            <p:cNvPr id="85" name="Group 84">
              <a:extLst>
                <a:ext uri="{FF2B5EF4-FFF2-40B4-BE49-F238E27FC236}">
                  <a16:creationId xmlns:a16="http://schemas.microsoft.com/office/drawing/2014/main" id="{FF27832C-6E5F-1800-0FF5-059212D434A1}"/>
                </a:ext>
              </a:extLst>
            </p:cNvPr>
            <p:cNvGrpSpPr/>
            <p:nvPr/>
          </p:nvGrpSpPr>
          <p:grpSpPr>
            <a:xfrm>
              <a:off x="4912546" y="5305819"/>
              <a:ext cx="2373022" cy="545322"/>
              <a:chOff x="6315248" y="4305372"/>
              <a:chExt cx="2572428" cy="545322"/>
            </a:xfrm>
            <a:solidFill>
              <a:schemeClr val="accent4">
                <a:lumMod val="20000"/>
                <a:lumOff val="80000"/>
              </a:schemeClr>
            </a:solidFill>
          </p:grpSpPr>
          <p:sp>
            <p:nvSpPr>
              <p:cNvPr id="86" name="TextBox 85">
                <a:extLst>
                  <a:ext uri="{FF2B5EF4-FFF2-40B4-BE49-F238E27FC236}">
                    <a16:creationId xmlns:a16="http://schemas.microsoft.com/office/drawing/2014/main" id="{542E4F4F-2371-E2EF-672D-31E0BBF9E8E9}"/>
                  </a:ext>
                </a:extLst>
              </p:cNvPr>
              <p:cNvSpPr txBox="1"/>
              <p:nvPr/>
            </p:nvSpPr>
            <p:spPr>
              <a:xfrm>
                <a:off x="6315248" y="4356648"/>
                <a:ext cx="2572428" cy="494046"/>
              </a:xfrm>
              <a:prstGeom prst="rect">
                <a:avLst/>
              </a:prstGeom>
              <a:grpFill/>
              <a:ln w="28575">
                <a:solidFill>
                  <a:schemeClr val="tx1"/>
                </a:solidFill>
              </a:ln>
            </p:spPr>
            <p:txBody>
              <a:bodyPr wrap="square" rtlCol="0">
                <a:spAutoFit/>
              </a:bodyPr>
              <a:lstStyle/>
              <a:p>
                <a:pPr>
                  <a:lnSpc>
                    <a:spcPct val="120000"/>
                  </a:lnSpc>
                </a:pPr>
                <a:r>
                  <a:rPr lang="en-US" sz="2400" b="1" dirty="0">
                    <a:latin typeface="Arial" panose="020B0604020202020204" pitchFamily="34" charset="0"/>
                    <a:cs typeface="Arial" panose="020B0604020202020204" pitchFamily="34" charset="0"/>
                    <a:sym typeface="Symbol" panose="05050102010706020507" pitchFamily="18" charset="2"/>
                  </a:rPr>
                  <a:t></a:t>
                </a:r>
                <a:r>
                  <a:rPr lang="en-US" sz="2400" b="1" baseline="-25000" dirty="0">
                    <a:latin typeface="Arial" panose="020B0604020202020204" pitchFamily="34" charset="0"/>
                    <a:cs typeface="Arial" panose="020B0604020202020204" pitchFamily="34" charset="0"/>
                    <a:sym typeface="Symbol" panose="05050102010706020507" pitchFamily="18" charset="2"/>
                  </a:rPr>
                  <a:t>r</a:t>
                </a:r>
                <a:r>
                  <a:rPr lang="en-US" sz="2400" b="1" dirty="0">
                    <a:latin typeface="Arial" panose="020B0604020202020204" pitchFamily="34" charset="0"/>
                    <a:cs typeface="Arial" panose="020B0604020202020204" pitchFamily="34" charset="0"/>
                    <a:sym typeface="Symbol" panose="05050102010706020507" pitchFamily="18" charset="2"/>
                  </a:rPr>
                  <a:t>H</a:t>
                </a:r>
                <a:r>
                  <a:rPr lang="en-US" sz="2400" b="1" baseline="-25000" dirty="0">
                    <a:latin typeface="Arial" panose="020B0604020202020204" pitchFamily="34" charset="0"/>
                    <a:cs typeface="Arial" panose="020B0604020202020204" pitchFamily="34" charset="0"/>
                    <a:sym typeface="Symbol" panose="05050102010706020507" pitchFamily="18" charset="2"/>
                  </a:rPr>
                  <a:t>298</a:t>
                </a:r>
                <a:r>
                  <a:rPr lang="en-US" sz="2400" b="1" dirty="0">
                    <a:latin typeface="Arial" panose="020B0604020202020204" pitchFamily="34" charset="0"/>
                    <a:cs typeface="Arial" panose="020B0604020202020204" pitchFamily="34" charset="0"/>
                    <a:sym typeface="Symbol" panose="05050102010706020507" pitchFamily="18" charset="2"/>
                  </a:rPr>
                  <a:t> = 180 kJ</a:t>
                </a:r>
                <a:endParaRPr lang="en-US" sz="2400" b="1" dirty="0">
                  <a:latin typeface="Arial" panose="020B0604020202020204" pitchFamily="34" charset="0"/>
                  <a:cs typeface="Arial" panose="020B0604020202020204" pitchFamily="34" charset="0"/>
                </a:endParaRPr>
              </a:p>
            </p:txBody>
          </p:sp>
          <p:sp>
            <p:nvSpPr>
              <p:cNvPr id="87" name="TextBox 86">
                <a:extLst>
                  <a:ext uri="{FF2B5EF4-FFF2-40B4-BE49-F238E27FC236}">
                    <a16:creationId xmlns:a16="http://schemas.microsoft.com/office/drawing/2014/main" id="{068FD23C-EDB8-1402-99F7-EFAE757AA940}"/>
                  </a:ext>
                </a:extLst>
              </p:cNvPr>
              <p:cNvSpPr txBox="1"/>
              <p:nvPr/>
            </p:nvSpPr>
            <p:spPr>
              <a:xfrm>
                <a:off x="6969125" y="4305372"/>
                <a:ext cx="330200" cy="410946"/>
              </a:xfrm>
              <a:prstGeom prst="rect">
                <a:avLst/>
              </a:prstGeom>
              <a:noFill/>
            </p:spPr>
            <p:txBody>
              <a:bodyPr wrap="square" rtlCol="0">
                <a:spAutoFit/>
              </a:bodyPr>
              <a:lstStyle/>
              <a:p>
                <a:pPr>
                  <a:lnSpc>
                    <a:spcPct val="120000"/>
                  </a:lnSpc>
                </a:pPr>
                <a:r>
                  <a:rPr lang="en-US" sz="1900" b="1" dirty="0">
                    <a:latin typeface="+mj-lt"/>
                    <a:sym typeface="Symbol" panose="05050102010706020507" pitchFamily="18" charset="2"/>
                  </a:rPr>
                  <a:t>o</a:t>
                </a:r>
                <a:endParaRPr lang="en-US" sz="1900" b="1" dirty="0">
                  <a:latin typeface="+mj-lt"/>
                </a:endParaRPr>
              </a:p>
            </p:txBody>
          </p:sp>
        </p:grpSp>
        <p:grpSp>
          <p:nvGrpSpPr>
            <p:cNvPr id="67" name="Group 66">
              <a:extLst>
                <a:ext uri="{FF2B5EF4-FFF2-40B4-BE49-F238E27FC236}">
                  <a16:creationId xmlns:a16="http://schemas.microsoft.com/office/drawing/2014/main" id="{BF8C9FA4-FF6F-E172-886C-73F037FE5AE2}"/>
                </a:ext>
              </a:extLst>
            </p:cNvPr>
            <p:cNvGrpSpPr/>
            <p:nvPr/>
          </p:nvGrpSpPr>
          <p:grpSpPr>
            <a:xfrm>
              <a:off x="3551226" y="3933899"/>
              <a:ext cx="5230482" cy="723410"/>
              <a:chOff x="756798" y="3890859"/>
              <a:chExt cx="5230482" cy="723410"/>
            </a:xfrm>
          </p:grpSpPr>
          <p:sp>
            <p:nvSpPr>
              <p:cNvPr id="73" name="TextBox 72">
                <a:extLst>
                  <a:ext uri="{FF2B5EF4-FFF2-40B4-BE49-F238E27FC236}">
                    <a16:creationId xmlns:a16="http://schemas.microsoft.com/office/drawing/2014/main" id="{7ADD8F09-D4B4-6638-1D84-C332DF6DB036}"/>
                  </a:ext>
                </a:extLst>
              </p:cNvPr>
              <p:cNvSpPr txBox="1"/>
              <p:nvPr/>
            </p:nvSpPr>
            <p:spPr>
              <a:xfrm>
                <a:off x="756798" y="4091049"/>
                <a:ext cx="2517036" cy="523220"/>
              </a:xfrm>
              <a:prstGeom prst="rect">
                <a:avLst/>
              </a:prstGeom>
              <a:noFill/>
            </p:spPr>
            <p:txBody>
              <a:bodyPr wrap="none" rtlCol="0">
                <a:spAutoFit/>
              </a:bodyPr>
              <a:lstStyle/>
              <a:p>
                <a:r>
                  <a:rPr lang="en-US" sz="2800" b="1" dirty="0">
                    <a:solidFill>
                      <a:sysClr val="windowText" lastClr="000000"/>
                    </a:solidFill>
                    <a:latin typeface="Arial" panose="020B0604020202020204" pitchFamily="34" charset="0"/>
                    <a:cs typeface="Arial" panose="020B0604020202020204" pitchFamily="34" charset="0"/>
                  </a:rPr>
                  <a:t>N</a:t>
                </a:r>
                <a:r>
                  <a:rPr lang="en-US" sz="2800" b="1" baseline="-25000" dirty="0">
                    <a:solidFill>
                      <a:sysClr val="windowText" lastClr="000000"/>
                    </a:solidFill>
                    <a:latin typeface="Arial" panose="020B0604020202020204" pitchFamily="34" charset="0"/>
                    <a:cs typeface="Arial" panose="020B0604020202020204" pitchFamily="34" charset="0"/>
                  </a:rPr>
                  <a:t>2</a:t>
                </a:r>
                <a:r>
                  <a:rPr lang="en-US" sz="2800" b="1" dirty="0">
                    <a:solidFill>
                      <a:sysClr val="windowText" lastClr="000000"/>
                    </a:solidFill>
                    <a:latin typeface="Arial" panose="020B0604020202020204" pitchFamily="34" charset="0"/>
                    <a:cs typeface="Arial" panose="020B0604020202020204" pitchFamily="34" charset="0"/>
                  </a:rPr>
                  <a:t>(g)  +  O</a:t>
                </a:r>
                <a:r>
                  <a:rPr lang="en-US" sz="2800" b="1" baseline="-25000" dirty="0">
                    <a:solidFill>
                      <a:sysClr val="windowText" lastClr="000000"/>
                    </a:solidFill>
                    <a:latin typeface="Arial" panose="020B0604020202020204" pitchFamily="34" charset="0"/>
                    <a:cs typeface="Arial" panose="020B0604020202020204" pitchFamily="34" charset="0"/>
                  </a:rPr>
                  <a:t>2</a:t>
                </a:r>
                <a:r>
                  <a:rPr lang="en-US" sz="2800" b="1" dirty="0">
                    <a:solidFill>
                      <a:sysClr val="windowText" lastClr="000000"/>
                    </a:solidFill>
                    <a:latin typeface="Arial" panose="020B0604020202020204" pitchFamily="34" charset="0"/>
                    <a:cs typeface="Arial" panose="020B0604020202020204" pitchFamily="34" charset="0"/>
                  </a:rPr>
                  <a:t>(g)</a:t>
                </a:r>
              </a:p>
            </p:txBody>
          </p:sp>
          <p:sp>
            <p:nvSpPr>
              <p:cNvPr id="88" name="TextBox 87">
                <a:extLst>
                  <a:ext uri="{FF2B5EF4-FFF2-40B4-BE49-F238E27FC236}">
                    <a16:creationId xmlns:a16="http://schemas.microsoft.com/office/drawing/2014/main" id="{DF516522-C8B4-4BDC-288F-E06FB0101D27}"/>
                  </a:ext>
                </a:extLst>
              </p:cNvPr>
              <p:cNvSpPr txBox="1"/>
              <p:nvPr/>
            </p:nvSpPr>
            <p:spPr>
              <a:xfrm>
                <a:off x="4603568" y="4091049"/>
                <a:ext cx="1383712" cy="523220"/>
              </a:xfrm>
              <a:prstGeom prst="rect">
                <a:avLst/>
              </a:prstGeom>
              <a:noFill/>
            </p:spPr>
            <p:txBody>
              <a:bodyPr wrap="none" rtlCol="0">
                <a:spAutoFit/>
              </a:bodyPr>
              <a:lstStyle/>
              <a:p>
                <a:r>
                  <a:rPr lang="en-US" sz="2800" b="1" dirty="0">
                    <a:solidFill>
                      <a:sysClr val="windowText" lastClr="000000"/>
                    </a:solidFill>
                    <a:latin typeface="Arial" panose="020B0604020202020204" pitchFamily="34" charset="0"/>
                    <a:cs typeface="Arial" panose="020B0604020202020204" pitchFamily="34" charset="0"/>
                  </a:rPr>
                  <a:t>2NO(g)</a:t>
                </a:r>
              </a:p>
            </p:txBody>
          </p:sp>
          <p:grpSp>
            <p:nvGrpSpPr>
              <p:cNvPr id="89" name="Group 88">
                <a:extLst>
                  <a:ext uri="{FF2B5EF4-FFF2-40B4-BE49-F238E27FC236}">
                    <a16:creationId xmlns:a16="http://schemas.microsoft.com/office/drawing/2014/main" id="{4E0B4925-2B38-74DC-9EA6-C18D80CA4FDA}"/>
                  </a:ext>
                </a:extLst>
              </p:cNvPr>
              <p:cNvGrpSpPr/>
              <p:nvPr/>
            </p:nvGrpSpPr>
            <p:grpSpPr>
              <a:xfrm>
                <a:off x="3307556" y="3890859"/>
                <a:ext cx="1183584" cy="704846"/>
                <a:chOff x="4150519" y="4152797"/>
                <a:chExt cx="1183584" cy="704846"/>
              </a:xfrm>
            </p:grpSpPr>
            <p:sp>
              <p:nvSpPr>
                <p:cNvPr id="90" name="TextBox 89">
                  <a:extLst>
                    <a:ext uri="{FF2B5EF4-FFF2-40B4-BE49-F238E27FC236}">
                      <a16:creationId xmlns:a16="http://schemas.microsoft.com/office/drawing/2014/main" id="{97A40E3E-5BD7-9769-91B2-929BC283B04D}"/>
                    </a:ext>
                  </a:extLst>
                </p:cNvPr>
                <p:cNvSpPr txBox="1"/>
                <p:nvPr/>
              </p:nvSpPr>
              <p:spPr>
                <a:xfrm>
                  <a:off x="4564802" y="4152797"/>
                  <a:ext cx="373820" cy="400110"/>
                </a:xfrm>
                <a:prstGeom prst="rect">
                  <a:avLst/>
                </a:prstGeom>
                <a:noFill/>
              </p:spPr>
              <p:txBody>
                <a:bodyPr wrap="none" rtlCol="0">
                  <a:spAutoFit/>
                </a:bodyPr>
                <a:lstStyle/>
                <a:p>
                  <a:r>
                    <a:rPr lang="en-US" sz="2000" b="1">
                      <a:solidFill>
                        <a:sysClr val="windowText" lastClr="000000"/>
                      </a:solidFill>
                      <a:latin typeface="Arial" panose="020B0604020202020204" pitchFamily="34" charset="0"/>
                      <a:cs typeface="Arial" panose="020B0604020202020204" pitchFamily="34" charset="0"/>
                    </a:rPr>
                    <a:t>t</a:t>
                  </a:r>
                  <a:r>
                    <a:rPr lang="en-US" sz="2000" b="1" baseline="30000">
                      <a:solidFill>
                        <a:sysClr val="windowText" lastClr="000000"/>
                      </a:solidFill>
                      <a:latin typeface="Arial" panose="020B0604020202020204" pitchFamily="34" charset="0"/>
                      <a:cs typeface="Arial" panose="020B0604020202020204" pitchFamily="34" charset="0"/>
                    </a:rPr>
                    <a:t>o</a:t>
                  </a:r>
                  <a:endParaRPr lang="en-US" sz="2000" b="1">
                    <a:solidFill>
                      <a:sysClr val="windowText" lastClr="000000"/>
                    </a:solidFill>
                    <a:latin typeface="Arial" panose="020B0604020202020204" pitchFamily="34" charset="0"/>
                    <a:cs typeface="Arial" panose="020B0604020202020204" pitchFamily="34" charset="0"/>
                  </a:endParaRPr>
                </a:p>
              </p:txBody>
            </p:sp>
            <p:sp>
              <p:nvSpPr>
                <p:cNvPr id="91" name="TextBox 90">
                  <a:extLst>
                    <a:ext uri="{FF2B5EF4-FFF2-40B4-BE49-F238E27FC236}">
                      <a16:creationId xmlns:a16="http://schemas.microsoft.com/office/drawing/2014/main" id="{B2383A2E-0217-32F5-3D57-071E3D3B1F4B}"/>
                    </a:ext>
                  </a:extLst>
                </p:cNvPr>
                <p:cNvSpPr txBox="1">
                  <a:spLocks noChangeAspect="1"/>
                </p:cNvSpPr>
                <p:nvPr/>
              </p:nvSpPr>
              <p:spPr>
                <a:xfrm>
                  <a:off x="4150519" y="4467395"/>
                  <a:ext cx="1183584" cy="151436"/>
                </a:xfrm>
                <a:custGeom>
                  <a:avLst/>
                  <a:gdLst/>
                  <a:ahLst/>
                  <a:cxnLst/>
                  <a:rect l="l" t="t" r="r" b="b"/>
                  <a:pathLst>
                    <a:path w="255613" h="32705">
                      <a:moveTo>
                        <a:pt x="227596" y="0"/>
                      </a:moveTo>
                      <a:lnTo>
                        <a:pt x="255613" y="24222"/>
                      </a:lnTo>
                      <a:lnTo>
                        <a:pt x="255613" y="32705"/>
                      </a:lnTo>
                      <a:lnTo>
                        <a:pt x="190798" y="32705"/>
                      </a:lnTo>
                      <a:lnTo>
                        <a:pt x="171450"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71450" y="22213"/>
                      </a:lnTo>
                      <a:lnTo>
                        <a:pt x="190798" y="22213"/>
                      </a:lnTo>
                      <a:lnTo>
                        <a:pt x="239539" y="22213"/>
                      </a:lnTo>
                      <a:lnTo>
                        <a:pt x="221680" y="6697"/>
                      </a:lnTo>
                      <a:close/>
                    </a:path>
                  </a:pathLst>
                </a:custGeom>
                <a:solidFill>
                  <a:schemeClr val="tx1"/>
                </a:solidFill>
                <a:ln>
                  <a:solidFill>
                    <a:schemeClr val="tx1"/>
                  </a:solid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ysClr val="windowText" lastClr="000000"/>
                    </a:solidFill>
                  </a:endParaRPr>
                </a:p>
              </p:txBody>
            </p:sp>
            <p:sp>
              <p:nvSpPr>
                <p:cNvPr id="92" name="TextBox 91">
                  <a:extLst>
                    <a:ext uri="{FF2B5EF4-FFF2-40B4-BE49-F238E27FC236}">
                      <a16:creationId xmlns:a16="http://schemas.microsoft.com/office/drawing/2014/main" id="{FABA3C3A-F6EB-5228-BA2F-9CD5FD2C29EA}"/>
                    </a:ext>
                  </a:extLst>
                </p:cNvPr>
                <p:cNvSpPr txBox="1">
                  <a:spLocks noChangeAspect="1"/>
                </p:cNvSpPr>
                <p:nvPr/>
              </p:nvSpPr>
              <p:spPr>
                <a:xfrm flipH="1" flipV="1">
                  <a:off x="4150519" y="4706207"/>
                  <a:ext cx="1183584" cy="151436"/>
                </a:xfrm>
                <a:custGeom>
                  <a:avLst/>
                  <a:gdLst/>
                  <a:ahLst/>
                  <a:cxnLst/>
                  <a:rect l="l" t="t" r="r" b="b"/>
                  <a:pathLst>
                    <a:path w="255613" h="32705">
                      <a:moveTo>
                        <a:pt x="227596" y="0"/>
                      </a:moveTo>
                      <a:lnTo>
                        <a:pt x="255613" y="24222"/>
                      </a:lnTo>
                      <a:lnTo>
                        <a:pt x="255613" y="32705"/>
                      </a:lnTo>
                      <a:lnTo>
                        <a:pt x="190798" y="32705"/>
                      </a:lnTo>
                      <a:lnTo>
                        <a:pt x="171450" y="32705"/>
                      </a:lnTo>
                      <a:lnTo>
                        <a:pt x="152698" y="32705"/>
                      </a:lnTo>
                      <a:lnTo>
                        <a:pt x="123825" y="32705"/>
                      </a:lnTo>
                      <a:lnTo>
                        <a:pt x="105073" y="32705"/>
                      </a:lnTo>
                      <a:lnTo>
                        <a:pt x="85725" y="32705"/>
                      </a:lnTo>
                      <a:lnTo>
                        <a:pt x="66973" y="32705"/>
                      </a:lnTo>
                      <a:lnTo>
                        <a:pt x="38100" y="32705"/>
                      </a:lnTo>
                      <a:lnTo>
                        <a:pt x="0" y="32705"/>
                      </a:lnTo>
                      <a:lnTo>
                        <a:pt x="0" y="22213"/>
                      </a:lnTo>
                      <a:lnTo>
                        <a:pt x="38100" y="22213"/>
                      </a:lnTo>
                      <a:lnTo>
                        <a:pt x="66973" y="22213"/>
                      </a:lnTo>
                      <a:lnTo>
                        <a:pt x="85725" y="22213"/>
                      </a:lnTo>
                      <a:lnTo>
                        <a:pt x="105073" y="22213"/>
                      </a:lnTo>
                      <a:lnTo>
                        <a:pt x="123825" y="22213"/>
                      </a:lnTo>
                      <a:lnTo>
                        <a:pt x="152698" y="22213"/>
                      </a:lnTo>
                      <a:lnTo>
                        <a:pt x="171450" y="22213"/>
                      </a:lnTo>
                      <a:lnTo>
                        <a:pt x="190798" y="22213"/>
                      </a:lnTo>
                      <a:lnTo>
                        <a:pt x="239539" y="22213"/>
                      </a:lnTo>
                      <a:lnTo>
                        <a:pt x="221680" y="6697"/>
                      </a:lnTo>
                      <a:close/>
                    </a:path>
                  </a:pathLst>
                </a:custGeom>
                <a:solidFill>
                  <a:schemeClr val="tx1"/>
                </a:solidFill>
                <a:ln>
                  <a:solidFill>
                    <a:schemeClr val="tx1"/>
                  </a:solid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en-US">
                    <a:solidFill>
                      <a:sysClr val="windowText" lastClr="000000"/>
                    </a:solidFill>
                  </a:endParaRPr>
                </a:p>
              </p:txBody>
            </p:sp>
          </p:grpSp>
        </p:grpSp>
      </p:grpSp>
    </p:spTree>
    <p:extLst>
      <p:ext uri="{BB962C8B-B14F-4D97-AF65-F5344CB8AC3E}">
        <p14:creationId xmlns:p14="http://schemas.microsoft.com/office/powerpoint/2010/main" val="314743755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3"/>
                                        </p:tgtEl>
                                        <p:attrNameLst>
                                          <p:attrName>style.visibility</p:attrName>
                                        </p:attrNameLst>
                                      </p:cBhvr>
                                      <p:to>
                                        <p:strVal val="visible"/>
                                      </p:to>
                                    </p:set>
                                    <p:animEffect transition="in" filter="fade">
                                      <p:cBhvr>
                                        <p:cTn id="12"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593179" cy="718924"/>
          </a:xfrm>
          <a:prstGeom prst="roundRect">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grpSp>
        <p:nvGrpSpPr>
          <p:cNvPr id="2062" name="Group 2061">
            <a:extLst>
              <a:ext uri="{FF2B5EF4-FFF2-40B4-BE49-F238E27FC236}">
                <a16:creationId xmlns:a16="http://schemas.microsoft.com/office/drawing/2014/main" id="{5B555F7F-56B8-3524-5687-4677E66B9481}"/>
              </a:ext>
            </a:extLst>
          </p:cNvPr>
          <p:cNvGrpSpPr/>
          <p:nvPr/>
        </p:nvGrpSpPr>
        <p:grpSpPr>
          <a:xfrm>
            <a:off x="624072" y="259480"/>
            <a:ext cx="979382" cy="979382"/>
            <a:chOff x="634259" y="586634"/>
            <a:chExt cx="979382" cy="979382"/>
          </a:xfrm>
        </p:grpSpPr>
        <p:sp>
          <p:nvSpPr>
            <p:cNvPr id="2063" name="Oval 2062">
              <a:extLst>
                <a:ext uri="{FF2B5EF4-FFF2-40B4-BE49-F238E27FC236}">
                  <a16:creationId xmlns:a16="http://schemas.microsoft.com/office/drawing/2014/main" id="{2E4C4E6A-B6CA-8DC0-A212-723A78C18926}"/>
                </a:ext>
              </a:extLst>
            </p:cNvPr>
            <p:cNvSpPr/>
            <p:nvPr/>
          </p:nvSpPr>
          <p:spPr>
            <a:xfrm>
              <a:off x="634259" y="586634"/>
              <a:ext cx="979382" cy="979382"/>
            </a:xfrm>
            <a:prstGeom prst="ellipse">
              <a:avLst/>
            </a:prstGeom>
            <a:solidFill>
              <a:schemeClr val="bg1"/>
            </a:solid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Oval 2063">
              <a:extLst>
                <a:ext uri="{FF2B5EF4-FFF2-40B4-BE49-F238E27FC236}">
                  <a16:creationId xmlns:a16="http://schemas.microsoft.com/office/drawing/2014/main" id="{990C8BB5-7A68-41DF-1DBA-1F47E4034D4D}"/>
                </a:ext>
              </a:extLst>
            </p:cNvPr>
            <p:cNvSpPr/>
            <p:nvPr/>
          </p:nvSpPr>
          <p:spPr>
            <a:xfrm>
              <a:off x="859167" y="811542"/>
              <a:ext cx="529566" cy="529566"/>
            </a:xfrm>
            <a:prstGeom prst="ellipse">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a:t>?</a:t>
              </a:r>
            </a:p>
          </p:txBody>
        </p:sp>
        <p:sp>
          <p:nvSpPr>
            <p:cNvPr id="2065" name="Block Arc 2064">
              <a:extLst>
                <a:ext uri="{FF2B5EF4-FFF2-40B4-BE49-F238E27FC236}">
                  <a16:creationId xmlns:a16="http://schemas.microsoft.com/office/drawing/2014/main" id="{1753FE14-693B-1153-2109-13B3D10EB2D0}"/>
                </a:ext>
              </a:extLst>
            </p:cNvPr>
            <p:cNvSpPr/>
            <p:nvPr/>
          </p:nvSpPr>
          <p:spPr>
            <a:xfrm>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6" name="Block Arc 2065">
              <a:extLst>
                <a:ext uri="{FF2B5EF4-FFF2-40B4-BE49-F238E27FC236}">
                  <a16:creationId xmlns:a16="http://schemas.microsoft.com/office/drawing/2014/main" id="{5C46669D-A0F1-85A2-6379-F261B898251B}"/>
                </a:ext>
              </a:extLst>
            </p:cNvPr>
            <p:cNvSpPr/>
            <p:nvPr/>
          </p:nvSpPr>
          <p:spPr>
            <a:xfrm rot="72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7" name="Block Arc 2066">
              <a:extLst>
                <a:ext uri="{FF2B5EF4-FFF2-40B4-BE49-F238E27FC236}">
                  <a16:creationId xmlns:a16="http://schemas.microsoft.com/office/drawing/2014/main" id="{BF5CC711-F0EF-623F-DF8E-1D12E8BE8BEB}"/>
                </a:ext>
              </a:extLst>
            </p:cNvPr>
            <p:cNvSpPr/>
            <p:nvPr/>
          </p:nvSpPr>
          <p:spPr>
            <a:xfrm rot="14400000">
              <a:off x="745331" y="697706"/>
              <a:ext cx="757238" cy="757238"/>
            </a:xfrm>
            <a:prstGeom prst="blockArc">
              <a:avLst>
                <a:gd name="adj1" fmla="val 12595891"/>
                <a:gd name="adj2" fmla="val 17845443"/>
                <a:gd name="adj3" fmla="val 6826"/>
              </a:avLst>
            </a:prstGeom>
            <a:solidFill>
              <a:srgbClr val="D253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068" name="Oval 2067">
              <a:extLst>
                <a:ext uri="{FF2B5EF4-FFF2-40B4-BE49-F238E27FC236}">
                  <a16:creationId xmlns:a16="http://schemas.microsoft.com/office/drawing/2014/main" id="{311A344F-2798-04C8-E4FC-39D174FB8267}"/>
                </a:ext>
              </a:extLst>
            </p:cNvPr>
            <p:cNvSpPr/>
            <p:nvPr/>
          </p:nvSpPr>
          <p:spPr>
            <a:xfrm>
              <a:off x="728662" y="1033462"/>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9" name="Oval 2068">
              <a:extLst>
                <a:ext uri="{FF2B5EF4-FFF2-40B4-BE49-F238E27FC236}">
                  <a16:creationId xmlns:a16="http://schemas.microsoft.com/office/drawing/2014/main" id="{E01E857B-7032-7218-0A6A-D4F7BF262CC5}"/>
                </a:ext>
              </a:extLst>
            </p:cNvPr>
            <p:cNvSpPr/>
            <p:nvPr/>
          </p:nvSpPr>
          <p:spPr>
            <a:xfrm>
              <a:off x="1257300" y="728893"/>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0" name="Oval 2069">
              <a:extLst>
                <a:ext uri="{FF2B5EF4-FFF2-40B4-BE49-F238E27FC236}">
                  <a16:creationId xmlns:a16="http://schemas.microsoft.com/office/drawing/2014/main" id="{703B9AAD-79E7-9956-0CAE-67FB7EE29D7A}"/>
                </a:ext>
              </a:extLst>
            </p:cNvPr>
            <p:cNvSpPr/>
            <p:nvPr/>
          </p:nvSpPr>
          <p:spPr>
            <a:xfrm>
              <a:off x="1247775" y="1344214"/>
              <a:ext cx="85726" cy="85726"/>
            </a:xfrm>
            <a:prstGeom prst="ellipse">
              <a:avLst/>
            </a:prstGeom>
            <a:solidFill>
              <a:schemeClr val="bg1"/>
            </a:solidFill>
            <a:ln w="28575">
              <a:solidFill>
                <a:srgbClr val="D253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75" name="Group 2074">
            <a:extLst>
              <a:ext uri="{FF2B5EF4-FFF2-40B4-BE49-F238E27FC236}">
                <a16:creationId xmlns:a16="http://schemas.microsoft.com/office/drawing/2014/main" id="{9BBA25B1-8D54-C4AB-2FA3-A83D2E6D2C23}"/>
              </a:ext>
            </a:extLst>
          </p:cNvPr>
          <p:cNvGrpSpPr/>
          <p:nvPr/>
        </p:nvGrpSpPr>
        <p:grpSpPr>
          <a:xfrm>
            <a:off x="899933" y="1321021"/>
            <a:ext cx="10487210" cy="1261101"/>
            <a:chOff x="2408222" y="2802955"/>
            <a:chExt cx="7375556" cy="126110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61101"/>
            </a:xfrm>
            <a:prstGeom prst="roundRect">
              <a:avLst>
                <a:gd name="adj" fmla="val 21541"/>
              </a:avLst>
            </a:prstGeom>
            <a:solidFill>
              <a:srgbClr val="FCDFCD"/>
            </a:solidFill>
            <a:ln w="57150">
              <a:solidFill>
                <a:srgbClr val="C55A1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466110" y="2933184"/>
              <a:ext cx="7158288" cy="970266"/>
            </a:xfrm>
            <a:prstGeom prst="rect">
              <a:avLst/>
            </a:prstGeom>
            <a:noFill/>
          </p:spPr>
          <p:txBody>
            <a:bodyPr wrap="square" rtlCol="0">
              <a:spAutoFit/>
            </a:bodyPr>
            <a:lstStyle/>
            <a:p>
              <a:pPr algn="ctr">
                <a:lnSpc>
                  <a:spcPct val="125000"/>
                </a:lnSpc>
              </a:pPr>
              <a:r>
                <a:rPr lang="vi-VN" sz="2400" b="1" dirty="0"/>
                <a:t>Xác định tính oxi hóa, tính khử của nitrogen trong phản ứng N</a:t>
              </a:r>
              <a:r>
                <a:rPr lang="vi-VN" sz="2400" b="1" baseline="-25000" dirty="0"/>
                <a:t>2</a:t>
              </a:r>
              <a:r>
                <a:rPr lang="vi-VN" sz="2400" b="1" dirty="0"/>
                <a:t> với H</a:t>
              </a:r>
              <a:r>
                <a:rPr lang="vi-VN" sz="2400" b="1" baseline="-25000" dirty="0"/>
                <a:t>2</a:t>
              </a:r>
              <a:r>
                <a:rPr lang="vi-VN" sz="2400" b="1" dirty="0"/>
                <a:t> và với O</a:t>
              </a:r>
              <a:r>
                <a:rPr lang="vi-VN" sz="2400" b="1" baseline="-25000" dirty="0"/>
                <a:t>2</a:t>
              </a:r>
              <a:r>
                <a:rPr lang="vi-VN" sz="2400" b="1" dirty="0"/>
                <a:t>. Cho biết phản ứng này thu nhiệt hay tỏa nhiệt?</a:t>
              </a:r>
            </a:p>
          </p:txBody>
        </p:sp>
      </p:gr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1991359" cy="523220"/>
          </a:xfrm>
          <a:prstGeom prst="rect">
            <a:avLst/>
          </a:prstGeom>
          <a:noFill/>
        </p:spPr>
        <p:txBody>
          <a:bodyPr wrap="square" rtlCol="0">
            <a:spAutoFit/>
          </a:bodyPr>
          <a:lstStyle/>
          <a:p>
            <a:r>
              <a:rPr lang="en-US" sz="2800" b="1" dirty="0">
                <a:solidFill>
                  <a:schemeClr val="bg1"/>
                </a:solidFill>
              </a:rPr>
              <a:t>CÂU HỎI 2</a:t>
            </a:r>
          </a:p>
        </p:txBody>
      </p:sp>
      <p:sp>
        <p:nvSpPr>
          <p:cNvPr id="2079" name="Hexagon 2078">
            <a:extLst>
              <a:ext uri="{FF2B5EF4-FFF2-40B4-BE49-F238E27FC236}">
                <a16:creationId xmlns:a16="http://schemas.microsoft.com/office/drawing/2014/main" id="{F2F4893E-6D13-9469-C175-24014DCA43F2}"/>
              </a:ext>
            </a:extLst>
          </p:cNvPr>
          <p:cNvSpPr/>
          <p:nvPr/>
        </p:nvSpPr>
        <p:spPr>
          <a:xfrm>
            <a:off x="5237760" y="2816666"/>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87" name="Group 86">
            <a:extLst>
              <a:ext uri="{FF2B5EF4-FFF2-40B4-BE49-F238E27FC236}">
                <a16:creationId xmlns:a16="http://schemas.microsoft.com/office/drawing/2014/main" id="{53564052-C462-D788-E8B5-E33796D2400E}"/>
              </a:ext>
            </a:extLst>
          </p:cNvPr>
          <p:cNvGrpSpPr/>
          <p:nvPr/>
        </p:nvGrpSpPr>
        <p:grpSpPr>
          <a:xfrm>
            <a:off x="1141584" y="3589833"/>
            <a:ext cx="9821156" cy="2308324"/>
            <a:chOff x="1132139" y="4306611"/>
            <a:chExt cx="9821156" cy="2308324"/>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32139" y="4400636"/>
              <a:ext cx="875521" cy="875521"/>
            </a:xfrm>
            <a:prstGeom prst="rect">
              <a:avLst/>
            </a:prstGeom>
          </p:spPr>
        </p:pic>
        <p:sp>
          <p:nvSpPr>
            <p:cNvPr id="85" name="TextBox 84">
              <a:extLst>
                <a:ext uri="{FF2B5EF4-FFF2-40B4-BE49-F238E27FC236}">
                  <a16:creationId xmlns:a16="http://schemas.microsoft.com/office/drawing/2014/main" id="{4A015675-3F25-146C-DF8F-A8A5B122674D}"/>
                </a:ext>
              </a:extLst>
            </p:cNvPr>
            <p:cNvSpPr txBox="1"/>
            <p:nvPr/>
          </p:nvSpPr>
          <p:spPr>
            <a:xfrm>
              <a:off x="1958199" y="4306611"/>
              <a:ext cx="8995096" cy="2308324"/>
            </a:xfrm>
            <a:prstGeom prst="rect">
              <a:avLst/>
            </a:prstGeom>
            <a:noFill/>
          </p:spPr>
          <p:txBody>
            <a:bodyPr wrap="square" rtlCol="0">
              <a:spAutoFit/>
            </a:bodyPr>
            <a:lstStyle/>
            <a:p>
              <a:pPr algn="l"/>
              <a:r>
                <a:rPr lang="en-US" sz="2400" b="1" dirty="0">
                  <a:solidFill>
                    <a:srgbClr val="333333"/>
                  </a:solidFill>
                  <a:latin typeface="Arial" panose="020B0604020202020204" pitchFamily="34" charset="0"/>
                  <a:cs typeface="Arial" panose="020B0604020202020204" pitchFamily="34" charset="0"/>
                </a:rPr>
                <a:t>Khi </a:t>
              </a:r>
              <a:r>
                <a:rPr lang="en-US" sz="2400" b="1" dirty="0" err="1">
                  <a:solidFill>
                    <a:srgbClr val="333333"/>
                  </a:solidFill>
                  <a:latin typeface="Arial" panose="020B0604020202020204" pitchFamily="34" charset="0"/>
                  <a:cs typeface="Arial" panose="020B0604020202020204" pitchFamily="34" charset="0"/>
                </a:rPr>
                <a:t>tác</a:t>
              </a:r>
              <a:r>
                <a:rPr lang="en-US" sz="2400" b="1" dirty="0">
                  <a:solidFill>
                    <a:srgbClr val="333333"/>
                  </a:solidFill>
                  <a:latin typeface="Arial" panose="020B0604020202020204" pitchFamily="34" charset="0"/>
                  <a:cs typeface="Arial" panose="020B0604020202020204" pitchFamily="34" charset="0"/>
                </a:rPr>
                <a:t> </a:t>
              </a:r>
              <a:r>
                <a:rPr lang="en-US" sz="2400" b="1" dirty="0" err="1">
                  <a:solidFill>
                    <a:srgbClr val="333333"/>
                  </a:solidFill>
                  <a:latin typeface="Arial" panose="020B0604020202020204" pitchFamily="34" charset="0"/>
                  <a:cs typeface="Arial" panose="020B0604020202020204" pitchFamily="34" charset="0"/>
                </a:rPr>
                <a:t>dụng</a:t>
              </a:r>
              <a:r>
                <a:rPr lang="en-US" sz="2400" b="1" dirty="0">
                  <a:solidFill>
                    <a:srgbClr val="333333"/>
                  </a:solidFill>
                  <a:latin typeface="Arial" panose="020B0604020202020204" pitchFamily="34" charset="0"/>
                  <a:cs typeface="Arial" panose="020B0604020202020204" pitchFamily="34" charset="0"/>
                </a:rPr>
                <a:t> </a:t>
              </a:r>
              <a:r>
                <a:rPr lang="en-US" sz="2400" b="1" dirty="0" err="1">
                  <a:solidFill>
                    <a:srgbClr val="333333"/>
                  </a:solidFill>
                  <a:latin typeface="Arial" panose="020B0604020202020204" pitchFamily="34" charset="0"/>
                  <a:cs typeface="Arial" panose="020B0604020202020204" pitchFamily="34" charset="0"/>
                </a:rPr>
                <a:t>với</a:t>
              </a:r>
              <a:r>
                <a:rPr lang="en-US" sz="2400" b="1" dirty="0">
                  <a:solidFill>
                    <a:srgbClr val="333333"/>
                  </a:solidFill>
                  <a:latin typeface="Arial" panose="020B0604020202020204" pitchFamily="34" charset="0"/>
                  <a:cs typeface="Arial" panose="020B0604020202020204" pitchFamily="34" charset="0"/>
                </a:rPr>
                <a:t> H</a:t>
              </a:r>
              <a:r>
                <a:rPr lang="en-US" sz="2400" b="1" baseline="-25000" dirty="0">
                  <a:solidFill>
                    <a:srgbClr val="333333"/>
                  </a:solidFill>
                  <a:latin typeface="Arial" panose="020B0604020202020204" pitchFamily="34" charset="0"/>
                  <a:cs typeface="Arial" panose="020B0604020202020204" pitchFamily="34" charset="0"/>
                </a:rPr>
                <a:t>2</a:t>
              </a:r>
              <a:r>
                <a:rPr lang="en-US" sz="2400" b="1" dirty="0">
                  <a:solidFill>
                    <a:srgbClr val="333333"/>
                  </a:solidFill>
                  <a:latin typeface="Arial" panose="020B0604020202020204" pitchFamily="34" charset="0"/>
                  <a:cs typeface="Arial" panose="020B0604020202020204" pitchFamily="34" charset="0"/>
                </a:rPr>
                <a:t>: </a:t>
              </a:r>
            </a:p>
            <a:p>
              <a:pPr algn="l"/>
              <a:r>
                <a:rPr lang="en-US" sz="2400" dirty="0">
                  <a:solidFill>
                    <a:srgbClr val="333333"/>
                  </a:solidFill>
                  <a:latin typeface="Arial" panose="020B0604020202020204" pitchFamily="34" charset="0"/>
                  <a:cs typeface="Arial" panose="020B0604020202020204" pitchFamily="34" charset="0"/>
                </a:rPr>
                <a:t>N</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đóng</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vai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trò</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là</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chất</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oxi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hóa</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phản</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ứng</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toả</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nhiệt</a:t>
              </a:r>
              <a:endParaRPr lang="en-US" sz="2400" dirty="0">
                <a:solidFill>
                  <a:srgbClr val="333333"/>
                </a:solidFill>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H</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(g)+N</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(g) ⇌ NH</a:t>
              </a:r>
              <a:r>
                <a:rPr lang="en-US" sz="2400" baseline="-25000" dirty="0">
                  <a:solidFill>
                    <a:srgbClr val="333333"/>
                  </a:solidFill>
                  <a:latin typeface="Arial" panose="020B0604020202020204" pitchFamily="34" charset="0"/>
                  <a:cs typeface="Arial" panose="020B0604020202020204" pitchFamily="34" charset="0"/>
                </a:rPr>
                <a:t>3</a:t>
              </a:r>
              <a:r>
                <a:rPr lang="en-US" sz="2400" dirty="0">
                  <a:solidFill>
                    <a:srgbClr val="333333"/>
                  </a:solidFill>
                  <a:latin typeface="Arial" panose="020B0604020202020204" pitchFamily="34" charset="0"/>
                  <a:cs typeface="Arial" panose="020B0604020202020204" pitchFamily="34" charset="0"/>
                </a:rPr>
                <a:t>(g) (</a:t>
              </a:r>
              <a:r>
                <a:rPr lang="en-US" sz="2400" dirty="0" err="1">
                  <a:solidFill>
                    <a:srgbClr val="333333"/>
                  </a:solidFill>
                  <a:latin typeface="Arial" panose="020B0604020202020204" pitchFamily="34" charset="0"/>
                  <a:cs typeface="Arial" panose="020B0604020202020204" pitchFamily="34" charset="0"/>
                </a:rPr>
                <a:t>t</a:t>
              </a:r>
              <a:r>
                <a:rPr lang="en-US" sz="2400" baseline="30000" dirty="0" err="1">
                  <a:solidFill>
                    <a:srgbClr val="333333"/>
                  </a:solidFill>
                  <a:latin typeface="Arial" panose="020B0604020202020204" pitchFamily="34" charset="0"/>
                  <a:cs typeface="Arial" panose="020B0604020202020204" pitchFamily="34" charset="0"/>
                </a:rPr>
                <a:t>o</a:t>
              </a:r>
              <a:r>
                <a:rPr lang="en-US" sz="2400" dirty="0" err="1">
                  <a:solidFill>
                    <a:srgbClr val="333333"/>
                  </a:solidFill>
                  <a:latin typeface="Arial" panose="020B0604020202020204" pitchFamily="34" charset="0"/>
                  <a:cs typeface="Arial" panose="020B0604020202020204" pitchFamily="34" charset="0"/>
                </a:rPr>
                <a:t>,xt,p</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số</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oxi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hoá</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của</a:t>
              </a:r>
              <a:r>
                <a:rPr lang="en-US" sz="2400" dirty="0">
                  <a:solidFill>
                    <a:srgbClr val="333333"/>
                  </a:solidFill>
                  <a:latin typeface="Arial" panose="020B0604020202020204" pitchFamily="34" charset="0"/>
                  <a:cs typeface="Arial" panose="020B0604020202020204" pitchFamily="34" charset="0"/>
                </a:rPr>
                <a:t> N: 0 </a:t>
              </a:r>
              <a:r>
                <a:rPr lang="en-US" sz="2400" dirty="0">
                  <a:solidFill>
                    <a:srgbClr val="333333"/>
                  </a:solidFill>
                  <a:latin typeface="Arial" panose="020B0604020202020204" pitchFamily="34" charset="0"/>
                  <a:cs typeface="Arial" panose="020B0604020202020204" pitchFamily="34" charset="0"/>
                  <a:sym typeface="Wingdings" panose="05000000000000000000" pitchFamily="2" charset="2"/>
                </a:rPr>
                <a:t></a:t>
              </a:r>
              <a:r>
                <a:rPr lang="en-US" sz="2400" dirty="0">
                  <a:solidFill>
                    <a:srgbClr val="333333"/>
                  </a:solidFill>
                  <a:latin typeface="Arial" panose="020B0604020202020204" pitchFamily="34" charset="0"/>
                  <a:cs typeface="Arial" panose="020B0604020202020204" pitchFamily="34" charset="0"/>
                </a:rPr>
                <a:t> -3)</a:t>
              </a:r>
            </a:p>
            <a:p>
              <a:pPr algn="l"/>
              <a:r>
                <a:rPr lang="en-US" sz="2400" b="1" dirty="0">
                  <a:solidFill>
                    <a:srgbClr val="333333"/>
                  </a:solidFill>
                  <a:latin typeface="Arial" panose="020B0604020202020204" pitchFamily="34" charset="0"/>
                  <a:cs typeface="Arial" panose="020B0604020202020204" pitchFamily="34" charset="0"/>
                </a:rPr>
                <a:t>Khi </a:t>
              </a:r>
              <a:r>
                <a:rPr lang="en-US" sz="2400" b="1" dirty="0" err="1">
                  <a:solidFill>
                    <a:srgbClr val="333333"/>
                  </a:solidFill>
                  <a:latin typeface="Arial" panose="020B0604020202020204" pitchFamily="34" charset="0"/>
                  <a:cs typeface="Arial" panose="020B0604020202020204" pitchFamily="34" charset="0"/>
                </a:rPr>
                <a:t>phản</a:t>
              </a:r>
              <a:r>
                <a:rPr lang="en-US" sz="2400" b="1" dirty="0">
                  <a:solidFill>
                    <a:srgbClr val="333333"/>
                  </a:solidFill>
                  <a:latin typeface="Arial" panose="020B0604020202020204" pitchFamily="34" charset="0"/>
                  <a:cs typeface="Arial" panose="020B0604020202020204" pitchFamily="34" charset="0"/>
                </a:rPr>
                <a:t> </a:t>
              </a:r>
              <a:r>
                <a:rPr lang="en-US" sz="2400" b="1" dirty="0" err="1">
                  <a:solidFill>
                    <a:srgbClr val="333333"/>
                  </a:solidFill>
                  <a:latin typeface="Arial" panose="020B0604020202020204" pitchFamily="34" charset="0"/>
                  <a:cs typeface="Arial" panose="020B0604020202020204" pitchFamily="34" charset="0"/>
                </a:rPr>
                <a:t>ứng</a:t>
              </a:r>
              <a:r>
                <a:rPr lang="en-US" sz="2400" b="1" dirty="0">
                  <a:solidFill>
                    <a:srgbClr val="333333"/>
                  </a:solidFill>
                  <a:latin typeface="Arial" panose="020B0604020202020204" pitchFamily="34" charset="0"/>
                  <a:cs typeface="Arial" panose="020B0604020202020204" pitchFamily="34" charset="0"/>
                </a:rPr>
                <a:t> </a:t>
              </a:r>
              <a:r>
                <a:rPr lang="en-US" sz="2400" b="1" dirty="0" err="1">
                  <a:solidFill>
                    <a:srgbClr val="333333"/>
                  </a:solidFill>
                  <a:latin typeface="Arial" panose="020B0604020202020204" pitchFamily="34" charset="0"/>
                  <a:cs typeface="Arial" panose="020B0604020202020204" pitchFamily="34" charset="0"/>
                </a:rPr>
                <a:t>với</a:t>
              </a:r>
              <a:r>
                <a:rPr lang="en-US" sz="2400" b="1" dirty="0">
                  <a:solidFill>
                    <a:srgbClr val="333333"/>
                  </a:solidFill>
                  <a:latin typeface="Arial" panose="020B0604020202020204" pitchFamily="34" charset="0"/>
                  <a:cs typeface="Arial" panose="020B0604020202020204" pitchFamily="34" charset="0"/>
                </a:rPr>
                <a:t> O</a:t>
              </a:r>
              <a:r>
                <a:rPr lang="en-US" sz="2400" b="1" baseline="-25000" dirty="0">
                  <a:solidFill>
                    <a:srgbClr val="333333"/>
                  </a:solidFill>
                  <a:latin typeface="Arial" panose="020B0604020202020204" pitchFamily="34" charset="0"/>
                  <a:cs typeface="Arial" panose="020B0604020202020204" pitchFamily="34" charset="0"/>
                </a:rPr>
                <a:t>2</a:t>
              </a:r>
              <a:r>
                <a:rPr lang="en-US" sz="2400" b="1" dirty="0">
                  <a:solidFill>
                    <a:srgbClr val="333333"/>
                  </a:solidFill>
                  <a:latin typeface="Arial" panose="020B0604020202020204" pitchFamily="34" charset="0"/>
                  <a:cs typeface="Arial" panose="020B0604020202020204" pitchFamily="34" charset="0"/>
                </a:rPr>
                <a:t>: </a:t>
              </a:r>
            </a:p>
            <a:p>
              <a:pPr algn="l"/>
              <a:r>
                <a:rPr lang="en-US" sz="2400" dirty="0">
                  <a:solidFill>
                    <a:srgbClr val="333333"/>
                  </a:solidFill>
                  <a:latin typeface="Arial" panose="020B0604020202020204" pitchFamily="34" charset="0"/>
                  <a:cs typeface="Arial" panose="020B0604020202020204" pitchFamily="34" charset="0"/>
                </a:rPr>
                <a:t>N</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đóng</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vai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trò</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là</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chất</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khử</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phản</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ứng</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thu</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nhiệt</a:t>
              </a:r>
              <a:endParaRPr lang="en-US" sz="2400" dirty="0">
                <a:solidFill>
                  <a:srgbClr val="333333"/>
                </a:solidFill>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N</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(g)+ O</a:t>
              </a:r>
              <a:r>
                <a:rPr lang="en-US" sz="2400" baseline="-25000" dirty="0">
                  <a:solidFill>
                    <a:srgbClr val="333333"/>
                  </a:solidFill>
                  <a:latin typeface="Arial" panose="020B0604020202020204" pitchFamily="34" charset="0"/>
                  <a:cs typeface="Arial" panose="020B0604020202020204" pitchFamily="34" charset="0"/>
                </a:rPr>
                <a:t>2</a:t>
              </a:r>
              <a:r>
                <a:rPr lang="en-US" sz="2400" dirty="0">
                  <a:solidFill>
                    <a:srgbClr val="333333"/>
                  </a:solidFill>
                  <a:latin typeface="Arial" panose="020B0604020202020204" pitchFamily="34" charset="0"/>
                  <a:cs typeface="Arial" panose="020B0604020202020204" pitchFamily="34" charset="0"/>
                </a:rPr>
                <a:t>(g) ⇌ 2NO(g) (t</a:t>
              </a:r>
              <a:r>
                <a:rPr lang="en-US" sz="2400" baseline="30000" dirty="0">
                  <a:solidFill>
                    <a:srgbClr val="333333"/>
                  </a:solidFill>
                  <a:latin typeface="Arial" panose="020B0604020202020204" pitchFamily="34" charset="0"/>
                  <a:cs typeface="Arial" panose="020B0604020202020204" pitchFamily="34" charset="0"/>
                </a:rPr>
                <a:t>o</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số</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oxi</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hoá</a:t>
              </a:r>
              <a:r>
                <a:rPr lang="en-US" sz="2400" dirty="0">
                  <a:solidFill>
                    <a:srgbClr val="333333"/>
                  </a:solidFill>
                  <a:latin typeface="Arial" panose="020B0604020202020204" pitchFamily="34" charset="0"/>
                  <a:cs typeface="Arial" panose="020B0604020202020204" pitchFamily="34" charset="0"/>
                </a:rPr>
                <a:t> </a:t>
              </a:r>
              <a:r>
                <a:rPr lang="en-US" sz="2400" dirty="0" err="1">
                  <a:solidFill>
                    <a:srgbClr val="333333"/>
                  </a:solidFill>
                  <a:latin typeface="Arial" panose="020B0604020202020204" pitchFamily="34" charset="0"/>
                  <a:cs typeface="Arial" panose="020B0604020202020204" pitchFamily="34" charset="0"/>
                </a:rPr>
                <a:t>của</a:t>
              </a:r>
              <a:r>
                <a:rPr lang="en-US" sz="2400" dirty="0">
                  <a:solidFill>
                    <a:srgbClr val="333333"/>
                  </a:solidFill>
                  <a:latin typeface="Arial" panose="020B0604020202020204" pitchFamily="34" charset="0"/>
                  <a:cs typeface="Arial" panose="020B0604020202020204" pitchFamily="34" charset="0"/>
                </a:rPr>
                <a:t> N: 0 </a:t>
              </a:r>
              <a:r>
                <a:rPr lang="en-US" sz="2400" dirty="0">
                  <a:solidFill>
                    <a:srgbClr val="333333"/>
                  </a:solidFill>
                  <a:latin typeface="Arial" panose="020B0604020202020204" pitchFamily="34" charset="0"/>
                  <a:cs typeface="Arial" panose="020B0604020202020204" pitchFamily="34" charset="0"/>
                  <a:sym typeface="Wingdings" panose="05000000000000000000" pitchFamily="2" charset="2"/>
                </a:rPr>
                <a:t></a:t>
              </a:r>
              <a:r>
                <a:rPr lang="en-US" sz="2400" dirty="0">
                  <a:solidFill>
                    <a:srgbClr val="333333"/>
                  </a:solidFill>
                  <a:latin typeface="Arial" panose="020B0604020202020204" pitchFamily="34" charset="0"/>
                  <a:cs typeface="Arial" panose="020B0604020202020204" pitchFamily="34" charset="0"/>
                </a:rPr>
                <a:t>+2)</a:t>
              </a:r>
              <a:endParaRPr lang="vi-VN" sz="2400" b="0" i="0" dirty="0">
                <a:solidFill>
                  <a:srgbClr val="333333"/>
                </a:solidFill>
                <a:effectLst/>
              </a:endParaRPr>
            </a:p>
          </p:txBody>
        </p:sp>
      </p:grpSp>
    </p:spTree>
    <p:extLst>
      <p:ext uri="{BB962C8B-B14F-4D97-AF65-F5344CB8AC3E}">
        <p14:creationId xmlns:p14="http://schemas.microsoft.com/office/powerpoint/2010/main" val="39094495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fade">
                                      <p:cBhvr>
                                        <p:cTn id="7"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60A4A13-2C9D-3FA4-38D7-6A0414A49191}"/>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10" name="Rectangle: Rounded Corners 9">
            <a:extLst>
              <a:ext uri="{FF2B5EF4-FFF2-40B4-BE49-F238E27FC236}">
                <a16:creationId xmlns:a16="http://schemas.microsoft.com/office/drawing/2014/main" id="{627AD4F2-C1FC-3509-4B0A-684988DCF5A9}"/>
              </a:ext>
            </a:extLst>
          </p:cNvPr>
          <p:cNvSpPr/>
          <p:nvPr/>
        </p:nvSpPr>
        <p:spPr>
          <a:xfrm>
            <a:off x="3975100" y="1549655"/>
            <a:ext cx="424180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hannel URL">
            <a:extLst>
              <a:ext uri="{FF2B5EF4-FFF2-40B4-BE49-F238E27FC236}">
                <a16:creationId xmlns:a16="http://schemas.microsoft.com/office/drawing/2014/main" id="{B46FE6D5-BC3B-E66F-2FAF-5D6B018CA592}"/>
              </a:ext>
            </a:extLst>
          </p:cNvPr>
          <p:cNvSpPr txBox="1"/>
          <p:nvPr/>
        </p:nvSpPr>
        <p:spPr>
          <a:xfrm>
            <a:off x="4216400" y="1737085"/>
            <a:ext cx="375920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ĐƠN CHẤT </a:t>
            </a:r>
          </a:p>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NITROGEN</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9" name="Channel URL">
            <a:extLst>
              <a:ext uri="{FF2B5EF4-FFF2-40B4-BE49-F238E27FC236}">
                <a16:creationId xmlns:a16="http://schemas.microsoft.com/office/drawing/2014/main" id="{DF500944-D81A-9694-5544-3294C7A039E2}"/>
              </a:ext>
            </a:extLst>
          </p:cNvPr>
          <p:cNvSpPr txBox="1"/>
          <p:nvPr/>
        </p:nvSpPr>
        <p:spPr>
          <a:xfrm>
            <a:off x="4369249" y="324758"/>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6000" b="1" i="0" u="none" strike="noStrike" kern="1200" cap="none" spc="0" normalizeH="0" baseline="0" noProof="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rPr>
              <a:t>BÀI 3</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128061641"/>
      </p:ext>
    </p:extLst>
  </p:cSld>
  <p:clrMapOvr>
    <a:masterClrMapping/>
  </p:clrMapOvr>
  <p:transition spd="slow">
    <p:randomBar dir="vert"/>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3" y="2708498"/>
            <a:ext cx="10639359"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062523" y="2895928"/>
            <a:ext cx="1063936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QUÁ TRÌNH TẠO VÀ CUNG CẤP NITRATE CHO ĐẤT TỪ NƯỚC MƯA</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IV.</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731894989"/>
      </p:ext>
    </p:extLst>
  </p:cSld>
  <p:clrMapOvr>
    <a:masterClrMapping/>
  </p:clrMapOvr>
  <p:transition spd="slow">
    <p:randomBar dir="vert"/>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pic>
        <p:nvPicPr>
          <p:cNvPr id="2050" name="Picture 2" descr="Viện Thổ nhưỡng Nông hóa">
            <a:extLst>
              <a:ext uri="{FF2B5EF4-FFF2-40B4-BE49-F238E27FC236}">
                <a16:creationId xmlns:a16="http://schemas.microsoft.com/office/drawing/2014/main" id="{AB5351DD-7147-1CE7-DB0C-DD23D545F1E8}"/>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10097" t="-605" b="5937"/>
          <a:stretch/>
        </p:blipFill>
        <p:spPr bwMode="auto">
          <a:xfrm>
            <a:off x="1063447" y="1784947"/>
            <a:ext cx="5009224" cy="398959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F5CF7EB1-4E66-0723-C3C3-2EFF5F0F2973}"/>
              </a:ext>
            </a:extLst>
          </p:cNvPr>
          <p:cNvSpPr txBox="1"/>
          <p:nvPr/>
        </p:nvSpPr>
        <p:spPr>
          <a:xfrm>
            <a:off x="1639246" y="493472"/>
            <a:ext cx="9180543" cy="1029476"/>
          </a:xfrm>
          <a:prstGeom prst="rect">
            <a:avLst/>
          </a:prstGeom>
          <a:solidFill>
            <a:schemeClr val="accent4">
              <a:lumMod val="20000"/>
              <a:lumOff val="80000"/>
            </a:schemeClr>
          </a:solidFill>
          <a:ln w="28575">
            <a:solidFill>
              <a:schemeClr val="tx1"/>
            </a:solidFill>
          </a:ln>
        </p:spPr>
        <p:txBody>
          <a:bodyPr wrap="square" lIns="144000" tIns="144000" rIns="144000" bIns="144000"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diễn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sang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chu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tuần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hoàn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khép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a:t>
            </a:r>
            <a:r>
              <a:rPr lang="en-US" sz="2400" dirty="0">
                <a:latin typeface="Arial" panose="020B0604020202020204" pitchFamily="34" charset="0"/>
                <a:cs typeface="Arial" panose="020B0604020202020204" pitchFamily="34" charset="0"/>
              </a:rPr>
              <a:t>. </a:t>
            </a:r>
          </a:p>
        </p:txBody>
      </p:sp>
      <p:grpSp>
        <p:nvGrpSpPr>
          <p:cNvPr id="3" name="Group 2">
            <a:extLst>
              <a:ext uri="{FF2B5EF4-FFF2-40B4-BE49-F238E27FC236}">
                <a16:creationId xmlns:a16="http://schemas.microsoft.com/office/drawing/2014/main" id="{94E5EF76-7E60-0EEA-423B-AD19AD25F435}"/>
              </a:ext>
            </a:extLst>
          </p:cNvPr>
          <p:cNvGrpSpPr/>
          <p:nvPr/>
        </p:nvGrpSpPr>
        <p:grpSpPr>
          <a:xfrm>
            <a:off x="5810865" y="1857312"/>
            <a:ext cx="5573539" cy="3989589"/>
            <a:chOff x="5810865" y="1857312"/>
            <a:chExt cx="5573539" cy="3989589"/>
          </a:xfrm>
        </p:grpSpPr>
        <p:sp>
          <p:nvSpPr>
            <p:cNvPr id="2053" name="Rectangle: Rounded Corners 2052">
              <a:extLst>
                <a:ext uri="{FF2B5EF4-FFF2-40B4-BE49-F238E27FC236}">
                  <a16:creationId xmlns:a16="http://schemas.microsoft.com/office/drawing/2014/main" id="{A1D9BD23-46A9-ED87-767C-C972F87A0A21}"/>
                </a:ext>
              </a:extLst>
            </p:cNvPr>
            <p:cNvSpPr/>
            <p:nvPr/>
          </p:nvSpPr>
          <p:spPr>
            <a:xfrm>
              <a:off x="5810865" y="1857312"/>
              <a:ext cx="5573539" cy="3989589"/>
            </a:xfrm>
            <a:prstGeom prst="roundRect">
              <a:avLst>
                <a:gd name="adj" fmla="val 11245"/>
              </a:avLst>
            </a:prstGeom>
            <a:solidFill>
              <a:schemeClr val="accent5">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72" name="Group 2071">
              <a:extLst>
                <a:ext uri="{FF2B5EF4-FFF2-40B4-BE49-F238E27FC236}">
                  <a16:creationId xmlns:a16="http://schemas.microsoft.com/office/drawing/2014/main" id="{B9E9B5B2-B7CC-C00A-446A-19A2DED6403E}"/>
                </a:ext>
              </a:extLst>
            </p:cNvPr>
            <p:cNvGrpSpPr/>
            <p:nvPr/>
          </p:nvGrpSpPr>
          <p:grpSpPr>
            <a:xfrm>
              <a:off x="5991520" y="2283504"/>
              <a:ext cx="2028448" cy="3084110"/>
              <a:chOff x="6572903" y="2035854"/>
              <a:chExt cx="2028448" cy="3084110"/>
            </a:xfrm>
          </p:grpSpPr>
          <p:pic>
            <p:nvPicPr>
              <p:cNvPr id="2054" name="Picture 4" descr="Plant - Free nature icons">
                <a:extLst>
                  <a:ext uri="{FF2B5EF4-FFF2-40B4-BE49-F238E27FC236}">
                    <a16:creationId xmlns:a16="http://schemas.microsoft.com/office/drawing/2014/main" id="{4FC88359-4D71-6D18-C44D-BE60432D45A1}"/>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72903" y="2035854"/>
                <a:ext cx="2028448" cy="2028448"/>
              </a:xfrm>
              <a:prstGeom prst="rect">
                <a:avLst/>
              </a:prstGeom>
              <a:noFill/>
              <a:extLst>
                <a:ext uri="{909E8E84-426E-40DD-AFC4-6F175D3DCCD1}">
                  <a14:hiddenFill xmlns:a14="http://schemas.microsoft.com/office/drawing/2010/main">
                    <a:solidFill>
                      <a:srgbClr val="FFFFFF"/>
                    </a:solidFill>
                  </a14:hiddenFill>
                </a:ext>
              </a:extLst>
            </p:spPr>
          </p:pic>
          <p:cxnSp>
            <p:nvCxnSpPr>
              <p:cNvPr id="2056" name="Straight Arrow Connector 2055">
                <a:extLst>
                  <a:ext uri="{FF2B5EF4-FFF2-40B4-BE49-F238E27FC236}">
                    <a16:creationId xmlns:a16="http://schemas.microsoft.com/office/drawing/2014/main" id="{58D0D96C-2F31-99AF-3133-3A664364964E}"/>
                  </a:ext>
                </a:extLst>
              </p:cNvPr>
              <p:cNvCxnSpPr>
                <a:cxnSpLocks/>
                <a:stCxn id="2058" idx="0"/>
              </p:cNvCxnSpPr>
              <p:nvPr/>
            </p:nvCxnSpPr>
            <p:spPr>
              <a:xfrm flipV="1">
                <a:off x="6917079" y="3951184"/>
                <a:ext cx="306202" cy="480428"/>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nvGrpSpPr>
              <p:cNvPr id="2062" name="Group 2061">
                <a:extLst>
                  <a:ext uri="{FF2B5EF4-FFF2-40B4-BE49-F238E27FC236}">
                    <a16:creationId xmlns:a16="http://schemas.microsoft.com/office/drawing/2014/main" id="{63CDB279-C18C-C011-F8F7-D85D61F4279D}"/>
                  </a:ext>
                </a:extLst>
              </p:cNvPr>
              <p:cNvGrpSpPr/>
              <p:nvPr/>
            </p:nvGrpSpPr>
            <p:grpSpPr>
              <a:xfrm>
                <a:off x="6572903" y="4431612"/>
                <a:ext cx="708487" cy="688352"/>
                <a:chOff x="6572903" y="4431612"/>
                <a:chExt cx="708487" cy="688352"/>
              </a:xfrm>
            </p:grpSpPr>
            <p:sp>
              <p:nvSpPr>
                <p:cNvPr id="2058" name="Oval 2057">
                  <a:extLst>
                    <a:ext uri="{FF2B5EF4-FFF2-40B4-BE49-F238E27FC236}">
                      <a16:creationId xmlns:a16="http://schemas.microsoft.com/office/drawing/2014/main" id="{820A28FE-FDD0-4FE1-873B-34493E002849}"/>
                    </a:ext>
                  </a:extLst>
                </p:cNvPr>
                <p:cNvSpPr/>
                <p:nvPr/>
              </p:nvSpPr>
              <p:spPr>
                <a:xfrm>
                  <a:off x="6572903" y="4431612"/>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9" name="TextBox 2058">
                  <a:extLst>
                    <a:ext uri="{FF2B5EF4-FFF2-40B4-BE49-F238E27FC236}">
                      <a16:creationId xmlns:a16="http://schemas.microsoft.com/office/drawing/2014/main" id="{71AD9B55-86AA-96D0-1833-58D18EAFDD17}"/>
                    </a:ext>
                  </a:extLst>
                </p:cNvPr>
                <p:cNvSpPr txBox="1"/>
                <p:nvPr/>
              </p:nvSpPr>
              <p:spPr>
                <a:xfrm>
                  <a:off x="6594984" y="4586477"/>
                  <a:ext cx="686406" cy="400110"/>
                </a:xfrm>
                <a:prstGeom prst="rect">
                  <a:avLst/>
                </a:prstGeom>
                <a:noFill/>
              </p:spPr>
              <p:txBody>
                <a:bodyPr wrap="none" rtlCol="0">
                  <a:spAutoFit/>
                </a:bodyPr>
                <a:lstStyle/>
                <a:p>
                  <a:r>
                    <a:rPr lang="en-US" sz="2000" b="1" dirty="0"/>
                    <a:t>NH</a:t>
                  </a:r>
                  <a:r>
                    <a:rPr lang="en-US" sz="2000" b="1" baseline="-25000" dirty="0"/>
                    <a:t>4</a:t>
                  </a:r>
                  <a:r>
                    <a:rPr lang="en-US" sz="2000" b="1" baseline="30000" dirty="0"/>
                    <a:t>+</a:t>
                  </a:r>
                  <a:endParaRPr lang="en-US" sz="2000" b="1" dirty="0"/>
                </a:p>
              </p:txBody>
            </p:sp>
          </p:grpSp>
          <p:grpSp>
            <p:nvGrpSpPr>
              <p:cNvPr id="2063" name="Group 2062">
                <a:extLst>
                  <a:ext uri="{FF2B5EF4-FFF2-40B4-BE49-F238E27FC236}">
                    <a16:creationId xmlns:a16="http://schemas.microsoft.com/office/drawing/2014/main" id="{1AC562B4-6489-E36F-41C2-46D3CC4D2C9A}"/>
                  </a:ext>
                </a:extLst>
              </p:cNvPr>
              <p:cNvGrpSpPr/>
              <p:nvPr/>
            </p:nvGrpSpPr>
            <p:grpSpPr>
              <a:xfrm>
                <a:off x="7842807" y="4392237"/>
                <a:ext cx="688352" cy="688352"/>
                <a:chOff x="6572903" y="4431612"/>
                <a:chExt cx="688352" cy="688352"/>
              </a:xfrm>
            </p:grpSpPr>
            <p:sp>
              <p:nvSpPr>
                <p:cNvPr id="2064" name="Oval 2063">
                  <a:extLst>
                    <a:ext uri="{FF2B5EF4-FFF2-40B4-BE49-F238E27FC236}">
                      <a16:creationId xmlns:a16="http://schemas.microsoft.com/office/drawing/2014/main" id="{D17EE38C-78EC-8293-3B5B-C8F25426BB4D}"/>
                    </a:ext>
                  </a:extLst>
                </p:cNvPr>
                <p:cNvSpPr/>
                <p:nvPr/>
              </p:nvSpPr>
              <p:spPr>
                <a:xfrm>
                  <a:off x="6572903" y="4431612"/>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5" name="TextBox 2064">
                  <a:extLst>
                    <a:ext uri="{FF2B5EF4-FFF2-40B4-BE49-F238E27FC236}">
                      <a16:creationId xmlns:a16="http://schemas.microsoft.com/office/drawing/2014/main" id="{D8834E18-734C-690E-FDC4-581BACFD88E8}"/>
                    </a:ext>
                  </a:extLst>
                </p:cNvPr>
                <p:cNvSpPr txBox="1"/>
                <p:nvPr/>
              </p:nvSpPr>
              <p:spPr>
                <a:xfrm>
                  <a:off x="6594984" y="4586477"/>
                  <a:ext cx="665567" cy="400110"/>
                </a:xfrm>
                <a:prstGeom prst="rect">
                  <a:avLst/>
                </a:prstGeom>
                <a:noFill/>
              </p:spPr>
              <p:txBody>
                <a:bodyPr wrap="none" rtlCol="0">
                  <a:spAutoFit/>
                </a:bodyPr>
                <a:lstStyle/>
                <a:p>
                  <a:r>
                    <a:rPr lang="en-US" sz="2000" b="1" dirty="0"/>
                    <a:t>NO</a:t>
                  </a:r>
                  <a:r>
                    <a:rPr lang="en-US" sz="2000" b="1" baseline="-25000" dirty="0"/>
                    <a:t>3</a:t>
                  </a:r>
                  <a:r>
                    <a:rPr lang="en-US" sz="2000" b="1" baseline="30000" dirty="0"/>
                    <a:t>-</a:t>
                  </a:r>
                  <a:endParaRPr lang="en-US" sz="2000" b="1" dirty="0"/>
                </a:p>
              </p:txBody>
            </p:sp>
          </p:grpSp>
          <p:cxnSp>
            <p:nvCxnSpPr>
              <p:cNvPr id="2067" name="Straight Arrow Connector 2066">
                <a:extLst>
                  <a:ext uri="{FF2B5EF4-FFF2-40B4-BE49-F238E27FC236}">
                    <a16:creationId xmlns:a16="http://schemas.microsoft.com/office/drawing/2014/main" id="{BE21822B-AEFD-A996-A2EE-7EB71CCB14F8}"/>
                  </a:ext>
                </a:extLst>
              </p:cNvPr>
              <p:cNvCxnSpPr>
                <a:cxnSpLocks/>
                <a:stCxn id="2064" idx="0"/>
              </p:cNvCxnSpPr>
              <p:nvPr/>
            </p:nvCxnSpPr>
            <p:spPr>
              <a:xfrm flipH="1" flipV="1">
                <a:off x="7888098" y="4001384"/>
                <a:ext cx="298885" cy="390853"/>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2071" name="TextBox 2070">
              <a:extLst>
                <a:ext uri="{FF2B5EF4-FFF2-40B4-BE49-F238E27FC236}">
                  <a16:creationId xmlns:a16="http://schemas.microsoft.com/office/drawing/2014/main" id="{A6A78608-651B-4D55-8E54-C099321A0EB0}"/>
                </a:ext>
              </a:extLst>
            </p:cNvPr>
            <p:cNvSpPr txBox="1"/>
            <p:nvPr/>
          </p:nvSpPr>
          <p:spPr>
            <a:xfrm>
              <a:off x="8142049" y="2254559"/>
              <a:ext cx="3141047" cy="3416320"/>
            </a:xfrm>
            <a:prstGeom prst="rect">
              <a:avLst/>
            </a:prstGeom>
            <a:noFill/>
          </p:spPr>
          <p:txBody>
            <a:bodyPr wrap="square" rtlCol="0">
              <a:spAutoFit/>
            </a:bodyPr>
            <a:lstStyle/>
            <a:p>
              <a:pPr algn="just"/>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đồng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bằng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hấp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thụ</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chúng</a:t>
              </a:r>
              <a:r>
                <a:rPr lang="en-US" sz="2400" dirty="0">
                  <a:latin typeface="Arial" panose="020B0604020202020204" pitchFamily="34" charset="0"/>
                  <a:cs typeface="Arial" panose="020B0604020202020204" pitchFamily="34" charset="0"/>
                </a:rPr>
                <a:t> qua </a:t>
              </a:r>
              <a:r>
                <a:rPr lang="en-US" sz="2400" dirty="0" err="1">
                  <a:latin typeface="Arial" panose="020B0604020202020204" pitchFamily="34" charset="0"/>
                  <a:cs typeface="Arial" panose="020B0604020202020204" pitchFamily="34" charset="0"/>
                </a:rPr>
                <a:t>rễ</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cây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dưới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muối</a:t>
              </a:r>
              <a:r>
                <a:rPr lang="en-US" sz="2400" dirty="0">
                  <a:latin typeface="Arial" panose="020B0604020202020204" pitchFamily="34" charset="0"/>
                  <a:cs typeface="Arial" panose="020B0604020202020204" pitchFamily="34" charset="0"/>
                </a:rPr>
                <a:t> nitrate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muối</a:t>
              </a:r>
              <a:r>
                <a:rPr lang="en-US" sz="2400" dirty="0">
                  <a:latin typeface="Arial" panose="020B0604020202020204" pitchFamily="34" charset="0"/>
                  <a:cs typeface="Arial" panose="020B0604020202020204" pitchFamily="34" charset="0"/>
                </a:rPr>
                <a:t> ammonium.</a:t>
              </a:r>
            </a:p>
            <a:p>
              <a:pPr algn="just"/>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chúng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protein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23460403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2050"/>
                                        </p:tgtEl>
                                        <p:attrNameLst>
                                          <p:attrName>style.visibility</p:attrName>
                                        </p:attrNameLst>
                                      </p:cBhvr>
                                      <p:to>
                                        <p:strVal val="visible"/>
                                      </p:to>
                                    </p:set>
                                    <p:animEffect transition="in" filter="fade">
                                      <p:cBhvr>
                                        <p:cTn id="10" dur="500"/>
                                        <p:tgtEl>
                                          <p:spTgt spid="205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pic>
        <p:nvPicPr>
          <p:cNvPr id="2050" name="Picture 2" descr="Viện Thổ nhưỡng Nông hóa">
            <a:extLst>
              <a:ext uri="{FF2B5EF4-FFF2-40B4-BE49-F238E27FC236}">
                <a16:creationId xmlns:a16="http://schemas.microsoft.com/office/drawing/2014/main" id="{AB5351DD-7147-1CE7-DB0C-DD23D545F1E8}"/>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10097" t="-605" b="5937"/>
          <a:stretch/>
        </p:blipFill>
        <p:spPr bwMode="auto">
          <a:xfrm>
            <a:off x="1063447" y="1784947"/>
            <a:ext cx="5009224" cy="3989590"/>
          </a:xfrm>
          <a:prstGeom prst="rect">
            <a:avLst/>
          </a:prstGeom>
          <a:noFill/>
          <a:extLst>
            <a:ext uri="{909E8E84-426E-40DD-AFC4-6F175D3DCCD1}">
              <a14:hiddenFill xmlns:a14="http://schemas.microsoft.com/office/drawing/2010/main">
                <a:solidFill>
                  <a:srgbClr val="FFFFFF"/>
                </a:solidFill>
              </a14:hiddenFill>
            </a:ext>
          </a:extLst>
        </p:spPr>
      </p:pic>
      <p:grpSp>
        <p:nvGrpSpPr>
          <p:cNvPr id="85" name="Group 84">
            <a:extLst>
              <a:ext uri="{FF2B5EF4-FFF2-40B4-BE49-F238E27FC236}">
                <a16:creationId xmlns:a16="http://schemas.microsoft.com/office/drawing/2014/main" id="{B69B5701-4416-8B94-1E77-1EF72B251091}"/>
              </a:ext>
            </a:extLst>
          </p:cNvPr>
          <p:cNvGrpSpPr/>
          <p:nvPr/>
        </p:nvGrpSpPr>
        <p:grpSpPr>
          <a:xfrm>
            <a:off x="5810777" y="1857312"/>
            <a:ext cx="5573627" cy="3989589"/>
            <a:chOff x="5810777" y="1857312"/>
            <a:chExt cx="5573627" cy="3989589"/>
          </a:xfrm>
        </p:grpSpPr>
        <p:sp>
          <p:nvSpPr>
            <p:cNvPr id="2053" name="Rectangle: Rounded Corners 2052">
              <a:extLst>
                <a:ext uri="{FF2B5EF4-FFF2-40B4-BE49-F238E27FC236}">
                  <a16:creationId xmlns:a16="http://schemas.microsoft.com/office/drawing/2014/main" id="{A1D9BD23-46A9-ED87-767C-C972F87A0A21}"/>
                </a:ext>
              </a:extLst>
            </p:cNvPr>
            <p:cNvSpPr/>
            <p:nvPr/>
          </p:nvSpPr>
          <p:spPr>
            <a:xfrm>
              <a:off x="5810865" y="1857312"/>
              <a:ext cx="5573539" cy="3989589"/>
            </a:xfrm>
            <a:prstGeom prst="roundRect">
              <a:avLst>
                <a:gd name="adj" fmla="val 11245"/>
              </a:avLst>
            </a:prstGeom>
            <a:solidFill>
              <a:schemeClr val="accent5">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A6A78608-651B-4D55-8E54-C099321A0EB0}"/>
                </a:ext>
              </a:extLst>
            </p:cNvPr>
            <p:cNvSpPr txBox="1"/>
            <p:nvPr/>
          </p:nvSpPr>
          <p:spPr>
            <a:xfrm>
              <a:off x="8068325" y="2139294"/>
              <a:ext cx="3141047" cy="1107996"/>
            </a:xfrm>
            <a:prstGeom prst="rect">
              <a:avLst/>
            </a:prstGeom>
            <a:noFill/>
          </p:spPr>
          <p:txBody>
            <a:bodyPr wrap="square" rtlCol="0">
              <a:spAutoFit/>
            </a:bodyPr>
            <a:lstStyle/>
            <a:p>
              <a:pPr algn="just"/>
              <a:r>
                <a:rPr lang="en-US" sz="2200" dirty="0" err="1">
                  <a:latin typeface="Arial" panose="020B0604020202020204" pitchFamily="34" charset="0"/>
                  <a:cs typeface="Arial" panose="020B0604020202020204" pitchFamily="34" charset="0"/>
                </a:rPr>
                <a:t>Động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đồng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protein </a:t>
              </a:r>
              <a:r>
                <a:rPr lang="en-US" sz="2200" dirty="0" err="1">
                  <a:latin typeface="Arial" panose="020B0604020202020204" pitchFamily="34" charset="0"/>
                  <a:cs typeface="Arial" panose="020B0604020202020204" pitchFamily="34" charset="0"/>
                </a:rPr>
                <a:t>thực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tạo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protein </a:t>
              </a:r>
              <a:r>
                <a:rPr lang="en-US" sz="2200" dirty="0" err="1">
                  <a:latin typeface="Arial" panose="020B0604020202020204" pitchFamily="34" charset="0"/>
                  <a:cs typeface="Arial" panose="020B0604020202020204" pitchFamily="34" charset="0"/>
                </a:rPr>
                <a:t>động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a:t>
              </a:r>
            </a:p>
          </p:txBody>
        </p:sp>
        <p:pic>
          <p:nvPicPr>
            <p:cNvPr id="2073" name="Picture 6" descr="Cow - Free animals icons">
              <a:extLst>
                <a:ext uri="{FF2B5EF4-FFF2-40B4-BE49-F238E27FC236}">
                  <a16:creationId xmlns:a16="http://schemas.microsoft.com/office/drawing/2014/main" id="{904A8290-6E58-3EC4-9507-BACD0CD5F56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74247" y="2123899"/>
              <a:ext cx="1435416" cy="1435416"/>
            </a:xfrm>
            <a:prstGeom prst="rect">
              <a:avLst/>
            </a:prstGeom>
            <a:noFill/>
            <a:extLst>
              <a:ext uri="{909E8E84-426E-40DD-AFC4-6F175D3DCCD1}">
                <a14:hiddenFill xmlns:a14="http://schemas.microsoft.com/office/drawing/2010/main">
                  <a:solidFill>
                    <a:srgbClr val="FFFFFF"/>
                  </a:solidFill>
                </a14:hiddenFill>
              </a:ext>
            </a:extLst>
          </p:spPr>
        </p:pic>
        <p:pic>
          <p:nvPicPr>
            <p:cNvPr id="2074" name="Picture 8" descr="Soil - Free architecture and city icons">
              <a:extLst>
                <a:ext uri="{FF2B5EF4-FFF2-40B4-BE49-F238E27FC236}">
                  <a16:creationId xmlns:a16="http://schemas.microsoft.com/office/drawing/2014/main" id="{A1CF65FD-F3D7-2588-10EF-D5249E9D3F63}"/>
                </a:ext>
              </a:extLst>
            </p:cNvPr>
            <p:cNvPicPr>
              <a:picLocks noChangeAspect="1" noChangeArrowheads="1"/>
            </p:cNvPicPr>
            <p:nvPr/>
          </p:nvPicPr>
          <p:blipFill>
            <a:blip r:embed="rId14" cstate="hqprint">
              <a:extLst>
                <a:ext uri="{28A0092B-C50C-407E-A947-70E740481C1C}">
                  <a14:useLocalDpi xmlns:a14="http://schemas.microsoft.com/office/drawing/2010/main" val="0"/>
                </a:ext>
              </a:extLst>
            </a:blip>
            <a:srcRect/>
            <a:stretch>
              <a:fillRect/>
            </a:stretch>
          </p:blipFill>
          <p:spPr bwMode="auto">
            <a:xfrm>
              <a:off x="6876630" y="3777271"/>
              <a:ext cx="1102110" cy="1102110"/>
            </a:xfrm>
            <a:prstGeom prst="rect">
              <a:avLst/>
            </a:prstGeom>
            <a:noFill/>
            <a:extLst>
              <a:ext uri="{909E8E84-426E-40DD-AFC4-6F175D3DCCD1}">
                <a14:hiddenFill xmlns:a14="http://schemas.microsoft.com/office/drawing/2010/main">
                  <a:solidFill>
                    <a:srgbClr val="FFFFFF"/>
                  </a:solidFill>
                </a14:hiddenFill>
              </a:ext>
            </a:extLst>
          </p:spPr>
        </p:pic>
        <p:cxnSp>
          <p:nvCxnSpPr>
            <p:cNvPr id="2076" name="Straight Arrow Connector 2075">
              <a:extLst>
                <a:ext uri="{FF2B5EF4-FFF2-40B4-BE49-F238E27FC236}">
                  <a16:creationId xmlns:a16="http://schemas.microsoft.com/office/drawing/2014/main" id="{929C73BE-116A-2982-C89F-58ED60322288}"/>
                </a:ext>
              </a:extLst>
            </p:cNvPr>
            <p:cNvCxnSpPr>
              <a:cxnSpLocks/>
            </p:cNvCxnSpPr>
            <p:nvPr/>
          </p:nvCxnSpPr>
          <p:spPr>
            <a:xfrm>
              <a:off x="7427685" y="3526046"/>
              <a:ext cx="0" cy="3260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2079" name="Picture 10" descr="Grass - Free nature icons">
              <a:extLst>
                <a:ext uri="{FF2B5EF4-FFF2-40B4-BE49-F238E27FC236}">
                  <a16:creationId xmlns:a16="http://schemas.microsoft.com/office/drawing/2014/main" id="{F5EE0DAF-F296-5756-C66B-28DD3E0B0EB7}"/>
                </a:ext>
              </a:extLst>
            </p:cNvPr>
            <p:cNvPicPr>
              <a:picLocks noChangeAspect="1" noChangeArrowheads="1"/>
            </p:cNvPicPr>
            <p:nvPr/>
          </p:nvPicPr>
          <p:blipFill>
            <a:blip r:embed="rId15" cstate="hqprint">
              <a:extLst>
                <a:ext uri="{28A0092B-C50C-407E-A947-70E740481C1C}">
                  <a14:useLocalDpi xmlns:a14="http://schemas.microsoft.com/office/drawing/2010/main" val="0"/>
                </a:ext>
              </a:extLst>
            </a:blip>
            <a:srcRect/>
            <a:stretch>
              <a:fillRect/>
            </a:stretch>
          </p:blipFill>
          <p:spPr bwMode="auto">
            <a:xfrm>
              <a:off x="5810777" y="2739459"/>
              <a:ext cx="902948" cy="902948"/>
            </a:xfrm>
            <a:prstGeom prst="rect">
              <a:avLst/>
            </a:prstGeom>
            <a:noFill/>
            <a:extLst>
              <a:ext uri="{909E8E84-426E-40DD-AFC4-6F175D3DCCD1}">
                <a14:hiddenFill xmlns:a14="http://schemas.microsoft.com/office/drawing/2010/main">
                  <a:solidFill>
                    <a:srgbClr val="FFFFFF"/>
                  </a:solidFill>
                </a14:hiddenFill>
              </a:ext>
            </a:extLst>
          </p:spPr>
        </p:pic>
        <p:cxnSp>
          <p:nvCxnSpPr>
            <p:cNvPr id="67" name="Connector: Curved 66">
              <a:extLst>
                <a:ext uri="{FF2B5EF4-FFF2-40B4-BE49-F238E27FC236}">
                  <a16:creationId xmlns:a16="http://schemas.microsoft.com/office/drawing/2014/main" id="{812F17C9-4C88-D380-3C50-11B6964821C6}"/>
                </a:ext>
              </a:extLst>
            </p:cNvPr>
            <p:cNvCxnSpPr>
              <a:cxnSpLocks/>
              <a:stCxn id="2079" idx="0"/>
            </p:cNvCxnSpPr>
            <p:nvPr/>
          </p:nvCxnSpPr>
          <p:spPr>
            <a:xfrm rot="5400000" flipH="1" flipV="1">
              <a:off x="6288071" y="2453373"/>
              <a:ext cx="260266" cy="311906"/>
            </a:xfrm>
            <a:prstGeom prst="curvedConnector2">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3" name="TextBox 82">
              <a:extLst>
                <a:ext uri="{FF2B5EF4-FFF2-40B4-BE49-F238E27FC236}">
                  <a16:creationId xmlns:a16="http://schemas.microsoft.com/office/drawing/2014/main" id="{C7E14DF1-47E8-8BA4-E08D-86F652E5101B}"/>
                </a:ext>
              </a:extLst>
            </p:cNvPr>
            <p:cNvSpPr txBox="1"/>
            <p:nvPr/>
          </p:nvSpPr>
          <p:spPr>
            <a:xfrm>
              <a:off x="8068325" y="3339623"/>
              <a:ext cx="3141047" cy="1446550"/>
            </a:xfrm>
            <a:prstGeom prst="rect">
              <a:avLst/>
            </a:prstGeom>
            <a:noFill/>
          </p:spPr>
          <p:txBody>
            <a:bodyPr wrap="square" rtlCol="0">
              <a:spAutoFit/>
            </a:bodyPr>
            <a:lstStyle/>
            <a:p>
              <a:pPr algn="just"/>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hữu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cơ</a:t>
              </a:r>
              <a:r>
                <a:rPr lang="en-US" sz="2200" dirty="0">
                  <a:latin typeface="Arial" panose="020B0604020202020204" pitchFamily="34" charset="0"/>
                  <a:cs typeface="Arial" panose="020B0604020202020204" pitchFamily="34" charset="0"/>
                </a:rPr>
                <a:t> do </a:t>
              </a:r>
              <a:r>
                <a:rPr lang="en-US" sz="2200" dirty="0" err="1">
                  <a:latin typeface="Arial" panose="020B0604020202020204" pitchFamily="34" charset="0"/>
                  <a:cs typeface="Arial" panose="020B0604020202020204" pitchFamily="34" charset="0"/>
                </a:rPr>
                <a:t>động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bài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tiết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nước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tiểu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cũng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như</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xác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động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vật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bị</a:t>
              </a:r>
              <a:r>
                <a:rPr lang="en-US" sz="2200" dirty="0">
                  <a:latin typeface="Arial" panose="020B0604020202020204" pitchFamily="34" charset="0"/>
                  <a:cs typeface="Arial" panose="020B0604020202020204" pitchFamily="34" charset="0"/>
                </a:rPr>
                <a:t> </a:t>
              </a:r>
            </a:p>
          </p:txBody>
        </p:sp>
        <p:sp>
          <p:nvSpPr>
            <p:cNvPr id="84" name="TextBox 83">
              <a:extLst>
                <a:ext uri="{FF2B5EF4-FFF2-40B4-BE49-F238E27FC236}">
                  <a16:creationId xmlns:a16="http://schemas.microsoft.com/office/drawing/2014/main" id="{B0D25359-35F0-D4BD-7DDC-1F87B40E15A3}"/>
                </a:ext>
              </a:extLst>
            </p:cNvPr>
            <p:cNvSpPr txBox="1"/>
            <p:nvPr/>
          </p:nvSpPr>
          <p:spPr>
            <a:xfrm>
              <a:off x="5964971" y="4877653"/>
              <a:ext cx="5244401" cy="769441"/>
            </a:xfrm>
            <a:prstGeom prst="rect">
              <a:avLst/>
            </a:prstGeom>
            <a:noFill/>
          </p:spPr>
          <p:txBody>
            <a:bodyPr wrap="square" rtlCol="0">
              <a:spAutoFit/>
            </a:bodyPr>
            <a:lstStyle/>
            <a:p>
              <a:r>
                <a:rPr lang="en-US" sz="2200" dirty="0" err="1">
                  <a:latin typeface="Arial" panose="020B0604020202020204" pitchFamily="34" charset="0"/>
                  <a:cs typeface="Arial" panose="020B0604020202020204" pitchFamily="34" charset="0"/>
                </a:rPr>
                <a:t>phân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hủy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chuyển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hữu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cơ</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chứa</a:t>
              </a:r>
              <a:r>
                <a:rPr lang="en-US" sz="2200" dirty="0">
                  <a:latin typeface="Arial" panose="020B0604020202020204" pitchFamily="34" charset="0"/>
                  <a:cs typeface="Arial" panose="020B0604020202020204" pitchFamily="34" charset="0"/>
                </a:rPr>
                <a:t> nitrogen</a:t>
              </a:r>
            </a:p>
          </p:txBody>
        </p:sp>
      </p:grpSp>
      <p:sp>
        <p:nvSpPr>
          <p:cNvPr id="3" name="TextBox 2">
            <a:extLst>
              <a:ext uri="{FF2B5EF4-FFF2-40B4-BE49-F238E27FC236}">
                <a16:creationId xmlns:a16="http://schemas.microsoft.com/office/drawing/2014/main" id="{49FE4694-C724-F317-349F-0DE5FF98073A}"/>
              </a:ext>
            </a:extLst>
          </p:cNvPr>
          <p:cNvSpPr txBox="1"/>
          <p:nvPr/>
        </p:nvSpPr>
        <p:spPr>
          <a:xfrm>
            <a:off x="1639246" y="493472"/>
            <a:ext cx="9180543" cy="1029476"/>
          </a:xfrm>
          <a:prstGeom prst="rect">
            <a:avLst/>
          </a:prstGeom>
          <a:solidFill>
            <a:schemeClr val="accent4">
              <a:lumMod val="20000"/>
              <a:lumOff val="80000"/>
            </a:schemeClr>
          </a:solidFill>
          <a:ln w="28575">
            <a:solidFill>
              <a:schemeClr val="tx1"/>
            </a:solidFill>
          </a:ln>
        </p:spPr>
        <p:txBody>
          <a:bodyPr wrap="square" lIns="144000" tIns="144000" rIns="144000" bIns="144000"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diễn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sang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chu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tuần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hoàn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khép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a:t>
            </a:r>
            <a:r>
              <a:rPr lang="en-US" sz="2400"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4282834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pic>
        <p:nvPicPr>
          <p:cNvPr id="2050" name="Picture 2" descr="Viện Thổ nhưỡng Nông hóa">
            <a:extLst>
              <a:ext uri="{FF2B5EF4-FFF2-40B4-BE49-F238E27FC236}">
                <a16:creationId xmlns:a16="http://schemas.microsoft.com/office/drawing/2014/main" id="{AB5351DD-7147-1CE7-DB0C-DD23D545F1E8}"/>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10097" t="-605" b="5937"/>
          <a:stretch/>
        </p:blipFill>
        <p:spPr bwMode="auto">
          <a:xfrm>
            <a:off x="1063447" y="1784947"/>
            <a:ext cx="5009224" cy="3989590"/>
          </a:xfrm>
          <a:prstGeom prst="rect">
            <a:avLst/>
          </a:prstGeom>
          <a:noFill/>
          <a:extLst>
            <a:ext uri="{909E8E84-426E-40DD-AFC4-6F175D3DCCD1}">
              <a14:hiddenFill xmlns:a14="http://schemas.microsoft.com/office/drawing/2010/main">
                <a:solidFill>
                  <a:srgbClr val="FFFFFF"/>
                </a:solidFill>
              </a14:hiddenFill>
            </a:ext>
          </a:extLst>
        </p:spPr>
      </p:pic>
      <p:grpSp>
        <p:nvGrpSpPr>
          <p:cNvPr id="2069" name="Group 2068">
            <a:extLst>
              <a:ext uri="{FF2B5EF4-FFF2-40B4-BE49-F238E27FC236}">
                <a16:creationId xmlns:a16="http://schemas.microsoft.com/office/drawing/2014/main" id="{FCF3DCF3-8F75-C968-05BA-6F28CA035043}"/>
              </a:ext>
            </a:extLst>
          </p:cNvPr>
          <p:cNvGrpSpPr/>
          <p:nvPr/>
        </p:nvGrpSpPr>
        <p:grpSpPr>
          <a:xfrm>
            <a:off x="5810865" y="1815240"/>
            <a:ext cx="5573539" cy="4031661"/>
            <a:chOff x="5810865" y="1815240"/>
            <a:chExt cx="5573539" cy="4031661"/>
          </a:xfrm>
        </p:grpSpPr>
        <p:grpSp>
          <p:nvGrpSpPr>
            <p:cNvPr id="85" name="Group 84">
              <a:extLst>
                <a:ext uri="{FF2B5EF4-FFF2-40B4-BE49-F238E27FC236}">
                  <a16:creationId xmlns:a16="http://schemas.microsoft.com/office/drawing/2014/main" id="{B69B5701-4416-8B94-1E77-1EF72B251091}"/>
                </a:ext>
              </a:extLst>
            </p:cNvPr>
            <p:cNvGrpSpPr/>
            <p:nvPr/>
          </p:nvGrpSpPr>
          <p:grpSpPr>
            <a:xfrm>
              <a:off x="5810865" y="1857312"/>
              <a:ext cx="5573539" cy="3989589"/>
              <a:chOff x="5810865" y="1857312"/>
              <a:chExt cx="5573539" cy="3989589"/>
            </a:xfrm>
          </p:grpSpPr>
          <p:sp>
            <p:nvSpPr>
              <p:cNvPr id="2053" name="Rectangle: Rounded Corners 2052">
                <a:extLst>
                  <a:ext uri="{FF2B5EF4-FFF2-40B4-BE49-F238E27FC236}">
                    <a16:creationId xmlns:a16="http://schemas.microsoft.com/office/drawing/2014/main" id="{A1D9BD23-46A9-ED87-767C-C972F87A0A21}"/>
                  </a:ext>
                </a:extLst>
              </p:cNvPr>
              <p:cNvSpPr/>
              <p:nvPr/>
            </p:nvSpPr>
            <p:spPr>
              <a:xfrm>
                <a:off x="5810865" y="1857312"/>
                <a:ext cx="5573539" cy="3989589"/>
              </a:xfrm>
              <a:prstGeom prst="roundRect">
                <a:avLst>
                  <a:gd name="adj" fmla="val 11245"/>
                </a:avLst>
              </a:prstGeom>
              <a:solidFill>
                <a:schemeClr val="accent5">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A6A78608-651B-4D55-8E54-C099321A0EB0}"/>
                  </a:ext>
                </a:extLst>
              </p:cNvPr>
              <p:cNvSpPr txBox="1"/>
              <p:nvPr/>
            </p:nvSpPr>
            <p:spPr>
              <a:xfrm>
                <a:off x="8016663" y="2223992"/>
                <a:ext cx="3266433" cy="3139321"/>
              </a:xfrm>
              <a:prstGeom prst="rect">
                <a:avLst/>
              </a:prstGeom>
              <a:noFill/>
            </p:spPr>
            <p:txBody>
              <a:bodyPr wrap="square" rtlCol="0">
                <a:spAutoFit/>
              </a:bodyPr>
              <a:lstStyle/>
              <a:p>
                <a:pPr algn="just"/>
                <a:r>
                  <a:rPr lang="en-US" sz="2200" dirty="0" err="1">
                    <a:latin typeface="Arial" panose="020B0604020202020204" pitchFamily="34" charset="0"/>
                    <a:cs typeface="Arial" panose="020B0604020202020204" pitchFamily="34" charset="0"/>
                  </a:rPr>
                  <a:t>Nhờ</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những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loại</a:t>
                </a:r>
                <a:r>
                  <a:rPr lang="en-US" sz="2200" dirty="0">
                    <a:latin typeface="Arial" panose="020B0604020202020204" pitchFamily="34" charset="0"/>
                    <a:cs typeface="Arial" panose="020B0604020202020204" pitchFamily="34" charset="0"/>
                  </a:rPr>
                  <a:t> vi </a:t>
                </a:r>
                <a:r>
                  <a:rPr lang="en-US" sz="2200" dirty="0" err="1">
                    <a:latin typeface="Arial" panose="020B0604020202020204" pitchFamily="34" charset="0"/>
                    <a:cs typeface="Arial" panose="020B0604020202020204" pitchFamily="34" charset="0"/>
                  </a:rPr>
                  <a:t>khuẩn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nhau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trong</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một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phần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các</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hợp</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chất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này</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chuyển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ammonia, </a:t>
                </a:r>
                <a:r>
                  <a:rPr lang="en-US" sz="2200" dirty="0" err="1">
                    <a:latin typeface="Arial" panose="020B0604020202020204" pitchFamily="34" charset="0"/>
                    <a:cs typeface="Arial" panose="020B0604020202020204" pitchFamily="34" charset="0"/>
                  </a:rPr>
                  <a:t>sau</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đó</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chuyển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hóa</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thành</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muối</a:t>
                </a:r>
                <a:r>
                  <a:rPr lang="en-US" sz="2200" dirty="0">
                    <a:latin typeface="Arial" panose="020B0604020202020204" pitchFamily="34" charset="0"/>
                    <a:cs typeface="Arial" panose="020B0604020202020204" pitchFamily="34" charset="0"/>
                  </a:rPr>
                  <a:t> nitrate, </a:t>
                </a:r>
                <a:r>
                  <a:rPr lang="en-US" sz="2200" dirty="0" err="1">
                    <a:latin typeface="Arial" panose="020B0604020202020204" pitchFamily="34" charset="0"/>
                    <a:cs typeface="Arial" panose="020B0604020202020204" pitchFamily="34" charset="0"/>
                  </a:rPr>
                  <a:t>phần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còn</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lại</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bị</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thoát</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ra</a:t>
                </a:r>
                <a:r>
                  <a:rPr lang="en-US" sz="2200" dirty="0">
                    <a:latin typeface="Arial" panose="020B0604020202020204" pitchFamily="34" charset="0"/>
                    <a:cs typeface="Arial" panose="020B0604020202020204" pitchFamily="34" charset="0"/>
                  </a:rPr>
                  <a:t> ở </a:t>
                </a:r>
                <a:r>
                  <a:rPr lang="en-US" sz="2200" dirty="0" err="1">
                    <a:latin typeface="Arial" panose="020B0604020202020204" pitchFamily="34" charset="0"/>
                    <a:cs typeface="Arial" panose="020B0604020202020204" pitchFamily="34" charset="0"/>
                  </a:rPr>
                  <a:t>dạng</a:t>
                </a:r>
                <a:r>
                  <a:rPr lang="en-US" sz="2200" dirty="0">
                    <a:latin typeface="Arial" panose="020B0604020202020204" pitchFamily="34" charset="0"/>
                    <a:cs typeface="Arial" panose="020B0604020202020204" pitchFamily="34" charset="0"/>
                  </a:rPr>
                  <a:t> nitrogen bay </a:t>
                </a:r>
                <a:r>
                  <a:rPr lang="en-US" sz="2200" dirty="0" err="1">
                    <a:latin typeface="Arial" panose="020B0604020202020204" pitchFamily="34" charset="0"/>
                    <a:cs typeface="Arial" panose="020B0604020202020204" pitchFamily="34" charset="0"/>
                  </a:rPr>
                  <a:t>vào</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khí</a:t>
                </a:r>
                <a:r>
                  <a:rPr lang="en-US" sz="2200" dirty="0">
                    <a:latin typeface="Arial" panose="020B0604020202020204" pitchFamily="34" charset="0"/>
                    <a:cs typeface="Arial" panose="020B0604020202020204" pitchFamily="34" charset="0"/>
                  </a:rPr>
                  <a:t> </a:t>
                </a:r>
                <a:r>
                  <a:rPr lang="en-US" sz="2200" dirty="0" err="1">
                    <a:latin typeface="Arial" panose="020B0604020202020204" pitchFamily="34" charset="0"/>
                    <a:cs typeface="Arial" panose="020B0604020202020204" pitchFamily="34" charset="0"/>
                  </a:rPr>
                  <a:t>quyển</a:t>
                </a:r>
                <a:endParaRPr lang="en-US" sz="2200" dirty="0">
                  <a:latin typeface="Arial" panose="020B0604020202020204" pitchFamily="34" charset="0"/>
                  <a:cs typeface="Arial" panose="020B0604020202020204" pitchFamily="34" charset="0"/>
                </a:endParaRPr>
              </a:p>
            </p:txBody>
          </p:sp>
        </p:grpSp>
        <p:pic>
          <p:nvPicPr>
            <p:cNvPr id="5124" name="Picture 4" descr="Soil - Free nature icons">
              <a:extLst>
                <a:ext uri="{FF2B5EF4-FFF2-40B4-BE49-F238E27FC236}">
                  <a16:creationId xmlns:a16="http://schemas.microsoft.com/office/drawing/2014/main" id="{8FD99DD5-90E9-4436-436F-8EA07D761D6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119331" y="1815240"/>
              <a:ext cx="1578992" cy="1578992"/>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Bacteria - Free medical icons">
              <a:extLst>
                <a:ext uri="{FF2B5EF4-FFF2-40B4-BE49-F238E27FC236}">
                  <a16:creationId xmlns:a16="http://schemas.microsoft.com/office/drawing/2014/main" id="{39170781-7336-F66C-2FE9-770E2AA7F3B5}"/>
                </a:ext>
              </a:extLst>
            </p:cNvPr>
            <p:cNvPicPr>
              <a:picLocks noChangeAspect="1" noChangeArrowheads="1"/>
            </p:cNvPicPr>
            <p:nvPr/>
          </p:nvPicPr>
          <p:blipFill>
            <a:blip r:embed="rId14" cstate="hqprint">
              <a:extLst>
                <a:ext uri="{28A0092B-C50C-407E-A947-70E740481C1C}">
                  <a14:useLocalDpi xmlns:a14="http://schemas.microsoft.com/office/drawing/2010/main" val="0"/>
                </a:ext>
              </a:extLst>
            </a:blip>
            <a:srcRect/>
            <a:stretch>
              <a:fillRect/>
            </a:stretch>
          </p:blipFill>
          <p:spPr bwMode="auto">
            <a:xfrm>
              <a:off x="5924304" y="2375995"/>
              <a:ext cx="1149761" cy="1149761"/>
            </a:xfrm>
            <a:prstGeom prst="rect">
              <a:avLst/>
            </a:prstGeom>
            <a:noFill/>
            <a:extLst>
              <a:ext uri="{909E8E84-426E-40DD-AFC4-6F175D3DCCD1}">
                <a14:hiddenFill xmlns:a14="http://schemas.microsoft.com/office/drawing/2010/main">
                  <a:solidFill>
                    <a:srgbClr val="FFFFFF"/>
                  </a:solidFill>
                </a14:hiddenFill>
              </a:ext>
            </a:extLst>
          </p:spPr>
        </p:pic>
        <p:grpSp>
          <p:nvGrpSpPr>
            <p:cNvPr id="2067" name="Group 2066">
              <a:extLst>
                <a:ext uri="{FF2B5EF4-FFF2-40B4-BE49-F238E27FC236}">
                  <a16:creationId xmlns:a16="http://schemas.microsoft.com/office/drawing/2014/main" id="{A53C86A0-87C8-D98A-204D-84069D3BF1D3}"/>
                </a:ext>
              </a:extLst>
            </p:cNvPr>
            <p:cNvGrpSpPr/>
            <p:nvPr/>
          </p:nvGrpSpPr>
          <p:grpSpPr>
            <a:xfrm>
              <a:off x="6151759" y="3320332"/>
              <a:ext cx="735993" cy="1948869"/>
              <a:chOff x="6443226" y="2817092"/>
              <a:chExt cx="735993" cy="1948869"/>
            </a:xfrm>
          </p:grpSpPr>
          <p:cxnSp>
            <p:nvCxnSpPr>
              <p:cNvPr id="2048" name="Straight Arrow Connector 2047">
                <a:extLst>
                  <a:ext uri="{FF2B5EF4-FFF2-40B4-BE49-F238E27FC236}">
                    <a16:creationId xmlns:a16="http://schemas.microsoft.com/office/drawing/2014/main" id="{A2B513A3-F368-F0C8-EA9F-5350D704EA2D}"/>
                  </a:ext>
                </a:extLst>
              </p:cNvPr>
              <p:cNvCxnSpPr>
                <a:cxnSpLocks/>
              </p:cNvCxnSpPr>
              <p:nvPr/>
            </p:nvCxnSpPr>
            <p:spPr>
              <a:xfrm>
                <a:off x="6787402" y="2817092"/>
                <a:ext cx="0" cy="27221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52" name="Straight Arrow Connector 2051">
                <a:extLst>
                  <a:ext uri="{FF2B5EF4-FFF2-40B4-BE49-F238E27FC236}">
                    <a16:creationId xmlns:a16="http://schemas.microsoft.com/office/drawing/2014/main" id="{15980211-230C-FDA3-B157-86C7FD57115C}"/>
                  </a:ext>
                </a:extLst>
              </p:cNvPr>
              <p:cNvCxnSpPr>
                <a:cxnSpLocks/>
                <a:stCxn id="2049" idx="4"/>
              </p:cNvCxnSpPr>
              <p:nvPr/>
            </p:nvCxnSpPr>
            <p:spPr>
              <a:xfrm>
                <a:off x="6787402" y="3788926"/>
                <a:ext cx="0" cy="28876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49" name="Oval 2048">
                <a:extLst>
                  <a:ext uri="{FF2B5EF4-FFF2-40B4-BE49-F238E27FC236}">
                    <a16:creationId xmlns:a16="http://schemas.microsoft.com/office/drawing/2014/main" id="{B75D4D00-F23C-F313-1884-6E6C926AE5D4}"/>
                  </a:ext>
                </a:extLst>
              </p:cNvPr>
              <p:cNvSpPr/>
              <p:nvPr/>
            </p:nvSpPr>
            <p:spPr>
              <a:xfrm>
                <a:off x="6443226" y="3100574"/>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algn="ctr"/>
                <a:r>
                  <a:rPr lang="en-US" sz="2000" b="1" dirty="0">
                    <a:solidFill>
                      <a:schemeClr val="tx1"/>
                    </a:solidFill>
                    <a:latin typeface="Arial" panose="020B0604020202020204" pitchFamily="34" charset="0"/>
                    <a:cs typeface="Arial" panose="020B0604020202020204" pitchFamily="34" charset="0"/>
                  </a:rPr>
                  <a:t>NH</a:t>
                </a:r>
                <a:r>
                  <a:rPr lang="en-US" sz="2000" b="1" baseline="-25000" dirty="0">
                    <a:solidFill>
                      <a:schemeClr val="tx1"/>
                    </a:solidFill>
                    <a:latin typeface="Arial" panose="020B0604020202020204" pitchFamily="34" charset="0"/>
                    <a:cs typeface="Arial" panose="020B0604020202020204" pitchFamily="34" charset="0"/>
                  </a:rPr>
                  <a:t>3</a:t>
                </a:r>
                <a:endParaRPr lang="en-US" sz="2000" b="1" dirty="0">
                  <a:solidFill>
                    <a:schemeClr val="tx1"/>
                  </a:solidFill>
                  <a:latin typeface="Arial" panose="020B0604020202020204" pitchFamily="34" charset="0"/>
                  <a:cs typeface="Arial" panose="020B0604020202020204" pitchFamily="34" charset="0"/>
                </a:endParaRPr>
              </a:p>
            </p:txBody>
          </p:sp>
          <p:grpSp>
            <p:nvGrpSpPr>
              <p:cNvPr id="2061" name="Group 2060">
                <a:extLst>
                  <a:ext uri="{FF2B5EF4-FFF2-40B4-BE49-F238E27FC236}">
                    <a16:creationId xmlns:a16="http://schemas.microsoft.com/office/drawing/2014/main" id="{E0920FF8-1C24-CAB1-E938-2ECFEF32DAAC}"/>
                  </a:ext>
                </a:extLst>
              </p:cNvPr>
              <p:cNvGrpSpPr/>
              <p:nvPr/>
            </p:nvGrpSpPr>
            <p:grpSpPr>
              <a:xfrm>
                <a:off x="6443226" y="4077609"/>
                <a:ext cx="735993" cy="688352"/>
                <a:chOff x="6678381" y="4395226"/>
                <a:chExt cx="735993" cy="688352"/>
              </a:xfrm>
            </p:grpSpPr>
            <p:sp>
              <p:nvSpPr>
                <p:cNvPr id="2057" name="Oval 2056">
                  <a:extLst>
                    <a:ext uri="{FF2B5EF4-FFF2-40B4-BE49-F238E27FC236}">
                      <a16:creationId xmlns:a16="http://schemas.microsoft.com/office/drawing/2014/main" id="{A9CD663B-47C4-50FC-FD4D-BB050CEA76EB}"/>
                    </a:ext>
                  </a:extLst>
                </p:cNvPr>
                <p:cNvSpPr/>
                <p:nvPr/>
              </p:nvSpPr>
              <p:spPr>
                <a:xfrm>
                  <a:off x="6678381" y="4395226"/>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8" name="TextBox 2057">
                  <a:extLst>
                    <a:ext uri="{FF2B5EF4-FFF2-40B4-BE49-F238E27FC236}">
                      <a16:creationId xmlns:a16="http://schemas.microsoft.com/office/drawing/2014/main" id="{5ACBEAC8-8DC7-7302-8B84-C26B3C321A57}"/>
                    </a:ext>
                  </a:extLst>
                </p:cNvPr>
                <p:cNvSpPr txBox="1"/>
                <p:nvPr/>
              </p:nvSpPr>
              <p:spPr>
                <a:xfrm>
                  <a:off x="6692702" y="4548649"/>
                  <a:ext cx="721672" cy="400110"/>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NO</a:t>
                  </a:r>
                  <a:r>
                    <a:rPr lang="en-US" sz="2000" b="1" baseline="-25000" dirty="0">
                      <a:latin typeface="Arial" panose="020B0604020202020204" pitchFamily="34" charset="0"/>
                      <a:cs typeface="Arial" panose="020B0604020202020204" pitchFamily="34" charset="0"/>
                    </a:rPr>
                    <a:t>3</a:t>
                  </a:r>
                  <a:r>
                    <a:rPr lang="en-US" sz="2000" b="1" baseline="30000" dirty="0">
                      <a:latin typeface="Arial" panose="020B0604020202020204" pitchFamily="34" charset="0"/>
                      <a:cs typeface="Arial" panose="020B0604020202020204" pitchFamily="34" charset="0"/>
                    </a:rPr>
                    <a:t>-</a:t>
                  </a:r>
                  <a:endParaRPr lang="en-US" sz="2000" b="1" dirty="0">
                    <a:latin typeface="Arial" panose="020B0604020202020204" pitchFamily="34" charset="0"/>
                    <a:cs typeface="Arial" panose="020B0604020202020204" pitchFamily="34" charset="0"/>
                  </a:endParaRPr>
                </a:p>
              </p:txBody>
            </p:sp>
          </p:grpSp>
        </p:grpSp>
        <p:grpSp>
          <p:nvGrpSpPr>
            <p:cNvPr id="2066" name="Group 2065">
              <a:extLst>
                <a:ext uri="{FF2B5EF4-FFF2-40B4-BE49-F238E27FC236}">
                  <a16:creationId xmlns:a16="http://schemas.microsoft.com/office/drawing/2014/main" id="{192426C2-7FDC-F73D-B174-36C524C88967}"/>
                </a:ext>
              </a:extLst>
            </p:cNvPr>
            <p:cNvGrpSpPr/>
            <p:nvPr/>
          </p:nvGrpSpPr>
          <p:grpSpPr>
            <a:xfrm>
              <a:off x="6981161" y="3320332"/>
              <a:ext cx="688352" cy="938853"/>
              <a:chOff x="6444758" y="4824323"/>
              <a:chExt cx="688352" cy="938853"/>
            </a:xfrm>
          </p:grpSpPr>
          <p:cxnSp>
            <p:nvCxnSpPr>
              <p:cNvPr id="2059" name="Straight Arrow Connector 2058">
                <a:extLst>
                  <a:ext uri="{FF2B5EF4-FFF2-40B4-BE49-F238E27FC236}">
                    <a16:creationId xmlns:a16="http://schemas.microsoft.com/office/drawing/2014/main" id="{43DF8346-6F63-E453-327C-6056E6E563C6}"/>
                  </a:ext>
                </a:extLst>
              </p:cNvPr>
              <p:cNvCxnSpPr>
                <a:cxnSpLocks/>
              </p:cNvCxnSpPr>
              <p:nvPr/>
            </p:nvCxnSpPr>
            <p:spPr>
              <a:xfrm>
                <a:off x="6787402" y="4824323"/>
                <a:ext cx="0" cy="25340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60" name="Oval 2059">
                <a:extLst>
                  <a:ext uri="{FF2B5EF4-FFF2-40B4-BE49-F238E27FC236}">
                    <a16:creationId xmlns:a16="http://schemas.microsoft.com/office/drawing/2014/main" id="{6C1F1F7B-3D0F-9B1D-DD13-ED28C21E4E22}"/>
                  </a:ext>
                </a:extLst>
              </p:cNvPr>
              <p:cNvSpPr/>
              <p:nvPr/>
            </p:nvSpPr>
            <p:spPr>
              <a:xfrm>
                <a:off x="6444758" y="5074824"/>
                <a:ext cx="688352" cy="688352"/>
              </a:xfrm>
              <a:prstGeom prst="ellipse">
                <a:avLst/>
              </a:prstGeom>
              <a:solidFill>
                <a:schemeClr val="accent2">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4" name="TextBox 2063">
                <a:extLst>
                  <a:ext uri="{FF2B5EF4-FFF2-40B4-BE49-F238E27FC236}">
                    <a16:creationId xmlns:a16="http://schemas.microsoft.com/office/drawing/2014/main" id="{7A35AA9F-33A5-024B-8602-C91994D825D0}"/>
                  </a:ext>
                </a:extLst>
              </p:cNvPr>
              <p:cNvSpPr txBox="1"/>
              <p:nvPr/>
            </p:nvSpPr>
            <p:spPr>
              <a:xfrm>
                <a:off x="6565998" y="5220396"/>
                <a:ext cx="465192" cy="400110"/>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N</a:t>
                </a:r>
                <a:r>
                  <a:rPr lang="en-US" sz="2000" b="1" baseline="-25000" dirty="0">
                    <a:latin typeface="Arial" panose="020B0604020202020204" pitchFamily="34" charset="0"/>
                    <a:cs typeface="Arial" panose="020B0604020202020204" pitchFamily="34" charset="0"/>
                  </a:rPr>
                  <a:t>2</a:t>
                </a:r>
                <a:endParaRPr lang="en-US" sz="2000" b="1" dirty="0">
                  <a:latin typeface="Arial" panose="020B0604020202020204" pitchFamily="34" charset="0"/>
                  <a:cs typeface="Arial" panose="020B0604020202020204" pitchFamily="34" charset="0"/>
                </a:endParaRPr>
              </a:p>
            </p:txBody>
          </p:sp>
        </p:grpSp>
      </p:grpSp>
      <p:sp>
        <p:nvSpPr>
          <p:cNvPr id="3" name="TextBox 2">
            <a:extLst>
              <a:ext uri="{FF2B5EF4-FFF2-40B4-BE49-F238E27FC236}">
                <a16:creationId xmlns:a16="http://schemas.microsoft.com/office/drawing/2014/main" id="{1F389BF7-0A68-7943-2A9C-AF027776D7D3}"/>
              </a:ext>
            </a:extLst>
          </p:cNvPr>
          <p:cNvSpPr txBox="1"/>
          <p:nvPr/>
        </p:nvSpPr>
        <p:spPr>
          <a:xfrm>
            <a:off x="1639246" y="493472"/>
            <a:ext cx="9180543" cy="1029476"/>
          </a:xfrm>
          <a:prstGeom prst="rect">
            <a:avLst/>
          </a:prstGeom>
          <a:solidFill>
            <a:schemeClr val="accent4">
              <a:lumMod val="20000"/>
              <a:lumOff val="80000"/>
            </a:schemeClr>
          </a:solidFill>
          <a:ln w="28575">
            <a:solidFill>
              <a:schemeClr val="tx1"/>
            </a:solidFill>
          </a:ln>
        </p:spPr>
        <p:txBody>
          <a:bodyPr wrap="square" lIns="144000" tIns="144000" rIns="144000" bIns="144000"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diễn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sang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chu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tuần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hoàn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khép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a:t>
            </a:r>
            <a:r>
              <a:rPr lang="en-US" sz="2400"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1425933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pic>
        <p:nvPicPr>
          <p:cNvPr id="2050" name="Picture 2" descr="Viện Thổ nhưỡng Nông hóa">
            <a:extLst>
              <a:ext uri="{FF2B5EF4-FFF2-40B4-BE49-F238E27FC236}">
                <a16:creationId xmlns:a16="http://schemas.microsoft.com/office/drawing/2014/main" id="{AB5351DD-7147-1CE7-DB0C-DD23D545F1E8}"/>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10097" t="-605" b="5937"/>
          <a:stretch/>
        </p:blipFill>
        <p:spPr bwMode="auto">
          <a:xfrm>
            <a:off x="1063447" y="1784947"/>
            <a:ext cx="5009224" cy="398959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43D37FCD-164D-DC30-FCF1-D38A7D95DB54}"/>
              </a:ext>
            </a:extLst>
          </p:cNvPr>
          <p:cNvGrpSpPr/>
          <p:nvPr/>
        </p:nvGrpSpPr>
        <p:grpSpPr>
          <a:xfrm>
            <a:off x="5810865" y="1857312"/>
            <a:ext cx="5573539" cy="3989589"/>
            <a:chOff x="5810865" y="1857312"/>
            <a:chExt cx="5573539" cy="3989589"/>
          </a:xfrm>
        </p:grpSpPr>
        <p:grpSp>
          <p:nvGrpSpPr>
            <p:cNvPr id="85" name="Group 84">
              <a:extLst>
                <a:ext uri="{FF2B5EF4-FFF2-40B4-BE49-F238E27FC236}">
                  <a16:creationId xmlns:a16="http://schemas.microsoft.com/office/drawing/2014/main" id="{B69B5701-4416-8B94-1E77-1EF72B251091}"/>
                </a:ext>
              </a:extLst>
            </p:cNvPr>
            <p:cNvGrpSpPr/>
            <p:nvPr/>
          </p:nvGrpSpPr>
          <p:grpSpPr>
            <a:xfrm>
              <a:off x="5810865" y="1857312"/>
              <a:ext cx="5573539" cy="3989589"/>
              <a:chOff x="5810865" y="1857312"/>
              <a:chExt cx="5573539" cy="3989589"/>
            </a:xfrm>
          </p:grpSpPr>
          <p:sp>
            <p:nvSpPr>
              <p:cNvPr id="2053" name="Rectangle: Rounded Corners 2052">
                <a:extLst>
                  <a:ext uri="{FF2B5EF4-FFF2-40B4-BE49-F238E27FC236}">
                    <a16:creationId xmlns:a16="http://schemas.microsoft.com/office/drawing/2014/main" id="{A1D9BD23-46A9-ED87-767C-C972F87A0A21}"/>
                  </a:ext>
                </a:extLst>
              </p:cNvPr>
              <p:cNvSpPr/>
              <p:nvPr/>
            </p:nvSpPr>
            <p:spPr>
              <a:xfrm>
                <a:off x="5810865" y="1857312"/>
                <a:ext cx="5573539" cy="3989589"/>
              </a:xfrm>
              <a:prstGeom prst="roundRect">
                <a:avLst>
                  <a:gd name="adj" fmla="val 11245"/>
                </a:avLst>
              </a:prstGeom>
              <a:solidFill>
                <a:schemeClr val="accent5">
                  <a:lumMod val="20000"/>
                  <a:lumOff val="80000"/>
                </a:schemeClr>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71" name="TextBox 2070">
                <a:extLst>
                  <a:ext uri="{FF2B5EF4-FFF2-40B4-BE49-F238E27FC236}">
                    <a16:creationId xmlns:a16="http://schemas.microsoft.com/office/drawing/2014/main" id="{A6A78608-651B-4D55-8E54-C099321A0EB0}"/>
                  </a:ext>
                </a:extLst>
              </p:cNvPr>
              <p:cNvSpPr txBox="1"/>
              <p:nvPr/>
            </p:nvSpPr>
            <p:spPr>
              <a:xfrm>
                <a:off x="6252472" y="4364187"/>
                <a:ext cx="4782758" cy="1200329"/>
              </a:xfrm>
              <a:prstGeom prst="rect">
                <a:avLst/>
              </a:prstGeom>
              <a:noFill/>
            </p:spPr>
            <p:txBody>
              <a:bodyPr wrap="square" rtlCol="0">
                <a:spAutoFit/>
              </a:bodyPr>
              <a:lstStyle/>
              <a:p>
                <a:pPr algn="just"/>
                <a:r>
                  <a:rPr lang="en-US" sz="2400" dirty="0">
                    <a:latin typeface="Arial" panose="020B0604020202020204" pitchFamily="34" charset="0"/>
                    <a:cs typeface="Arial" panose="020B0604020202020204" pitchFamily="34" charset="0"/>
                  </a:rPr>
                  <a:t>Khi </a:t>
                </a:r>
                <a:r>
                  <a:rPr lang="en-US" sz="2400" dirty="0" err="1">
                    <a:latin typeface="Arial" panose="020B0604020202020204" pitchFamily="34" charset="0"/>
                    <a:cs typeface="Arial" panose="020B0604020202020204" pitchFamily="34" charset="0"/>
                  </a:rPr>
                  <a:t>đốt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cháy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hữu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(than </a:t>
                </a:r>
                <a:r>
                  <a:rPr lang="en-US" sz="2400" dirty="0" err="1">
                    <a:latin typeface="Arial" panose="020B0604020202020204" pitchFamily="34" charset="0"/>
                    <a:cs typeface="Arial" panose="020B0604020202020204" pitchFamily="34" charset="0"/>
                  </a:rPr>
                  <a:t>gỗ</a:t>
                </a:r>
                <a:r>
                  <a:rPr lang="en-US" sz="2400" dirty="0">
                    <a:latin typeface="Arial" panose="020B0604020202020204" pitchFamily="34" charset="0"/>
                    <a:cs typeface="Arial" panose="020B0604020202020204" pitchFamily="34" charset="0"/>
                  </a:rPr>
                  <a:t>, than </a:t>
                </a:r>
                <a:r>
                  <a:rPr lang="en-US" sz="2400" dirty="0" err="1">
                    <a:latin typeface="Arial" panose="020B0604020202020204" pitchFamily="34" charset="0"/>
                    <a:cs typeface="Arial" panose="020B0604020202020204" pitchFamily="34" charset="0"/>
                  </a:rPr>
                  <a:t>đá</a:t>
                </a:r>
                <a:r>
                  <a:rPr lang="en-US" sz="2400" dirty="0">
                    <a:latin typeface="Arial" panose="020B0604020202020204" pitchFamily="34" charset="0"/>
                    <a:cs typeface="Arial" panose="020B0604020202020204" pitchFamily="34" charset="0"/>
                  </a:rPr>
                  <a:t>, than </a:t>
                </a:r>
                <a:r>
                  <a:rPr lang="en-US" sz="2400" dirty="0" err="1">
                    <a:latin typeface="Arial" panose="020B0604020202020204" pitchFamily="34" charset="0"/>
                    <a:cs typeface="Arial" panose="020B0604020202020204" pitchFamily="34" charset="0"/>
                  </a:rPr>
                  <a:t>bùn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do.</a:t>
                </a:r>
              </a:p>
            </p:txBody>
          </p:sp>
        </p:grpSp>
        <p:pic>
          <p:nvPicPr>
            <p:cNvPr id="6146" name="Picture 2" descr="Fire - Free nature icons">
              <a:extLst>
                <a:ext uri="{FF2B5EF4-FFF2-40B4-BE49-F238E27FC236}">
                  <a16:creationId xmlns:a16="http://schemas.microsoft.com/office/drawing/2014/main" id="{BD11AD36-493E-2D65-5A88-B80B1B963A3B}"/>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486015" y="2104962"/>
              <a:ext cx="2208592" cy="2208592"/>
            </a:xfrm>
            <a:prstGeom prst="rect">
              <a:avLst/>
            </a:prstGeom>
            <a:noFill/>
            <a:extLst>
              <a:ext uri="{909E8E84-426E-40DD-AFC4-6F175D3DCCD1}">
                <a14:hiddenFill xmlns:a14="http://schemas.microsoft.com/office/drawing/2010/main">
                  <a:solidFill>
                    <a:srgbClr val="FFFFFF"/>
                  </a:solidFill>
                </a14:hiddenFill>
              </a:ext>
            </a:extLst>
          </p:spPr>
        </p:pic>
      </p:grpSp>
      <p:sp>
        <p:nvSpPr>
          <p:cNvPr id="2048" name="TextBox 2047">
            <a:extLst>
              <a:ext uri="{FF2B5EF4-FFF2-40B4-BE49-F238E27FC236}">
                <a16:creationId xmlns:a16="http://schemas.microsoft.com/office/drawing/2014/main" id="{DD026409-6EF9-6319-E4DA-6B8CDAFFD510}"/>
              </a:ext>
            </a:extLst>
          </p:cNvPr>
          <p:cNvSpPr txBox="1"/>
          <p:nvPr/>
        </p:nvSpPr>
        <p:spPr>
          <a:xfrm>
            <a:off x="1639246" y="493472"/>
            <a:ext cx="9180543" cy="1029476"/>
          </a:xfrm>
          <a:prstGeom prst="rect">
            <a:avLst/>
          </a:prstGeom>
          <a:solidFill>
            <a:schemeClr val="accent4">
              <a:lumMod val="20000"/>
              <a:lumOff val="80000"/>
            </a:schemeClr>
          </a:solidFill>
          <a:ln w="28575">
            <a:solidFill>
              <a:schemeClr val="tx1"/>
            </a:solidFill>
          </a:ln>
        </p:spPr>
        <p:txBody>
          <a:bodyPr wrap="square" lIns="144000" tIns="144000" rIns="144000" bIns="144000"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luôn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diễn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chuyển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từ</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này</a:t>
            </a:r>
            <a:r>
              <a:rPr lang="en-US" sz="2400" dirty="0">
                <a:latin typeface="Arial" panose="020B0604020202020204" pitchFamily="34" charset="0"/>
                <a:cs typeface="Arial" panose="020B0604020202020204" pitchFamily="34" charset="0"/>
              </a:rPr>
              <a:t> sang </a:t>
            </a:r>
            <a:r>
              <a:rPr lang="en-US" sz="2400" dirty="0" err="1">
                <a:latin typeface="Arial" panose="020B0604020202020204" pitchFamily="34" charset="0"/>
                <a:cs typeface="Arial" panose="020B0604020202020204" pitchFamily="34" charset="0"/>
              </a:rPr>
              <a:t>dạng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theo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chu </a:t>
            </a:r>
            <a:r>
              <a:rPr lang="en-US" sz="2400" dirty="0" err="1">
                <a:latin typeface="Arial" panose="020B0604020202020204" pitchFamily="34" charset="0"/>
                <a:cs typeface="Arial" panose="020B0604020202020204" pitchFamily="34" charset="0"/>
              </a:rPr>
              <a:t>trình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tuần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hoàn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khép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kín</a:t>
            </a:r>
            <a:r>
              <a:rPr lang="en-US" sz="2400" dirty="0">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33030662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48"/>
                                        </p:tgtEl>
                                        <p:attrNameLst>
                                          <p:attrName>style.visibility</p:attrName>
                                        </p:attrNameLst>
                                      </p:cBhvr>
                                      <p:to>
                                        <p:strVal val="visible"/>
                                      </p:to>
                                    </p:set>
                                    <p:animEffect transition="in" filter="fade">
                                      <p:cBhvr>
                                        <p:cTn id="7"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507978" y="1431482"/>
            <a:ext cx="6595281" cy="1780679"/>
            <a:chOff x="2374782" y="2802955"/>
            <a:chExt cx="7408997" cy="2514668"/>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3" y="2802955"/>
              <a:ext cx="7375556" cy="2514668"/>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74782" y="3027140"/>
              <a:ext cx="7377129" cy="2250264"/>
            </a:xfrm>
            <a:prstGeom prst="rect">
              <a:avLst/>
            </a:prstGeom>
            <a:noFill/>
          </p:spPr>
          <p:txBody>
            <a:bodyPr wrap="square" rtlCol="0">
              <a:spAutoFit/>
            </a:bodyPr>
            <a:lstStyle/>
            <a:p>
              <a:pPr algn="ctr">
                <a:lnSpc>
                  <a:spcPct val="125000"/>
                </a:lnSpc>
              </a:pPr>
              <a:r>
                <a:rPr lang="vi-VN" sz="2000" b="1" dirty="0"/>
                <a:t>Quan sát hình </a:t>
              </a:r>
              <a:r>
                <a:rPr lang="en-US" sz="2000" b="1" dirty="0" err="1">
                  <a:latin typeface="Arial" panose="020B0604020202020204" pitchFamily="34" charset="0"/>
                  <a:cs typeface="Arial" panose="020B0604020202020204" pitchFamily="34" charset="0"/>
                </a:rPr>
                <a:t>bên</a:t>
              </a:r>
              <a:r>
                <a:rPr lang="vi-VN" sz="2000" b="1" dirty="0"/>
                <a:t>, cho biết con người có thể can thiệp vào chu trình của nitrogen trong tự nhiên bằng cách nào? Nếu sự can thiệp đó vượt ngưỡng cho phép thì ảnh hưởng như thế nào?</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3458398"/>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969750" y="4019414"/>
            <a:ext cx="10361078" cy="2119009"/>
            <a:chOff x="1144083" y="3484429"/>
            <a:chExt cx="10361078" cy="211900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0" y="3664446"/>
              <a:ext cx="9563111" cy="1938992"/>
            </a:xfrm>
            <a:prstGeom prst="rect">
              <a:avLst/>
            </a:prstGeom>
            <a:noFill/>
          </p:spPr>
          <p:txBody>
            <a:bodyPr wrap="square" rtlCol="0">
              <a:spAutoFit/>
            </a:bodyPr>
            <a:lstStyle/>
            <a:p>
              <a:pPr algn="l"/>
              <a:r>
                <a:rPr lang="vi-VN" sz="2400" b="0" i="0" dirty="0">
                  <a:solidFill>
                    <a:srgbClr val="333333"/>
                  </a:solidFill>
                  <a:effectLst/>
                </a:rPr>
                <a:t>Ngày nay con người can thiệp vào chu trình nitrogen bằng cách sản xuất các loại phân đạm kết quả của việc sử dụng nhiều phân đạm là tăng năng suất cây trồng như hệ quả của nó để lại là ô nhiễm nguồn nước, đất, môi trường, gây ô nhiễm thức ăn cho bản thân con người qua hiện tượng tích lũy các loại </a:t>
              </a:r>
              <a:r>
                <a:rPr lang="vi-VN" sz="2400" b="0" i="0" dirty="0" smtClean="0">
                  <a:solidFill>
                    <a:srgbClr val="333333"/>
                  </a:solidFill>
                  <a:effectLst/>
                </a:rPr>
                <a:t>đ</a:t>
              </a:r>
              <a:r>
                <a:rPr lang="en-US" sz="2400" dirty="0" smtClean="0">
                  <a:solidFill>
                    <a:srgbClr val="333333"/>
                  </a:solidFill>
                </a:rPr>
                <a:t>ạ</a:t>
              </a:r>
              <a:r>
                <a:rPr lang="vi-VN" sz="2400" b="0" i="0" dirty="0" smtClean="0">
                  <a:solidFill>
                    <a:srgbClr val="333333"/>
                  </a:solidFill>
                  <a:effectLst/>
                </a:rPr>
                <a:t>m </a:t>
              </a:r>
              <a:r>
                <a:rPr lang="vi-VN" sz="2400" b="0" i="0" dirty="0">
                  <a:solidFill>
                    <a:srgbClr val="333333"/>
                  </a:solidFill>
                  <a:effectLst/>
                </a:rPr>
                <a:t>hữu cơ trong thực vật, động vật</a:t>
              </a:r>
              <a:r>
                <a:rPr lang="en-US" sz="2400" b="0" i="0" dirty="0">
                  <a:solidFill>
                    <a:srgbClr val="333333"/>
                  </a:solidFill>
                  <a:effectLst/>
                </a:rPr>
                <a:t>.</a:t>
              </a:r>
              <a:endParaRPr lang="vi-VN" sz="2400" b="0" i="0" dirty="0">
                <a:solidFill>
                  <a:srgbClr val="333333"/>
                </a:solidFill>
                <a:effectLst/>
              </a:endParaRPr>
            </a:p>
          </p:txBody>
        </p:sp>
      </p:grpSp>
      <p:pic>
        <p:nvPicPr>
          <p:cNvPr id="2" name="Picture 2" descr="Viện Thổ nhưỡng Nông hóa">
            <a:extLst>
              <a:ext uri="{FF2B5EF4-FFF2-40B4-BE49-F238E27FC236}">
                <a16:creationId xmlns:a16="http://schemas.microsoft.com/office/drawing/2014/main" id="{426B7C3A-78DD-336A-3583-ED09B5FCE46C}"/>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0097" t="-605" b="5937"/>
          <a:stretch/>
        </p:blipFill>
        <p:spPr bwMode="auto">
          <a:xfrm>
            <a:off x="7217095" y="385424"/>
            <a:ext cx="4283884" cy="3411894"/>
          </a:xfrm>
          <a:prstGeom prst="rect">
            <a:avLst/>
          </a:prstGeom>
          <a:noFill/>
          <a:extLst>
            <a:ext uri="{909E8E84-426E-40DD-AFC4-6F175D3DCCD1}">
              <a14:hiddenFill xmlns:a14="http://schemas.microsoft.com/office/drawing/2010/main">
                <a:solidFill>
                  <a:srgbClr val="FFFFFF"/>
                </a:solidFill>
              </a14:hiddenFill>
            </a:ext>
          </a:extLst>
        </p:spPr>
      </p:pic>
      <p:grpSp>
        <p:nvGrpSpPr>
          <p:cNvPr id="2049" name="Group 2048">
            <a:extLst>
              <a:ext uri="{FF2B5EF4-FFF2-40B4-BE49-F238E27FC236}">
                <a16:creationId xmlns:a16="http://schemas.microsoft.com/office/drawing/2014/main" id="{99DE0C5A-D647-9664-B23A-8681E1093823}"/>
              </a:ext>
            </a:extLst>
          </p:cNvPr>
          <p:cNvGrpSpPr/>
          <p:nvPr/>
        </p:nvGrpSpPr>
        <p:grpSpPr>
          <a:xfrm>
            <a:off x="624072" y="259480"/>
            <a:ext cx="4696284" cy="979382"/>
            <a:chOff x="624072" y="259480"/>
            <a:chExt cx="4696284" cy="979382"/>
          </a:xfrm>
        </p:grpSpPr>
        <p:sp>
          <p:nvSpPr>
            <p:cNvPr id="2050" name="Rectangle: Rounded Corners 2049">
              <a:extLst>
                <a:ext uri="{FF2B5EF4-FFF2-40B4-BE49-F238E27FC236}">
                  <a16:creationId xmlns:a16="http://schemas.microsoft.com/office/drawing/2014/main" id="{905E09BD-9E2E-C4BD-B744-2CF8C7D57B5A}"/>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1" name="Oval 2050">
              <a:extLst>
                <a:ext uri="{FF2B5EF4-FFF2-40B4-BE49-F238E27FC236}">
                  <a16:creationId xmlns:a16="http://schemas.microsoft.com/office/drawing/2014/main" id="{B6CE8F7D-0E4A-7529-CF12-468E31C47CAA}"/>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2" name="TextBox 2051">
              <a:extLst>
                <a:ext uri="{FF2B5EF4-FFF2-40B4-BE49-F238E27FC236}">
                  <a16:creationId xmlns:a16="http://schemas.microsoft.com/office/drawing/2014/main" id="{C017A949-796D-F854-560A-584C7E820ABE}"/>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4</a:t>
              </a:r>
            </a:p>
          </p:txBody>
        </p:sp>
        <p:pic>
          <p:nvPicPr>
            <p:cNvPr id="2053" name="Picture 2" descr="Discussion - Free user icons">
              <a:extLst>
                <a:ext uri="{FF2B5EF4-FFF2-40B4-BE49-F238E27FC236}">
                  <a16:creationId xmlns:a16="http://schemas.microsoft.com/office/drawing/2014/main" id="{2C143804-DCE4-710F-0765-59BA5722CBC3}"/>
                </a:ext>
              </a:extLst>
            </p:cNvPr>
            <p:cNvPicPr>
              <a:picLocks noChangeAspect="1" noChangeArrowheads="1"/>
            </p:cNvPicPr>
            <p:nvPr/>
          </p:nvPicPr>
          <p:blipFill>
            <a:blip r:embed="rId14" cstate="hqprint">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5698445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3"/>
                                        </p:tgtEl>
                                        <p:attrNameLst>
                                          <p:attrName>style.visibility</p:attrName>
                                        </p:attrNameLst>
                                      </p:cBhvr>
                                      <p:to>
                                        <p:strVal val="visible"/>
                                      </p:to>
                                    </p:set>
                                    <p:animEffect transition="in" filter="fade">
                                      <p:cBhvr>
                                        <p:cTn id="12"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4241800" cy="1268079"/>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3759200" cy="897233"/>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ỨNG DỤNG</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V.</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382700033"/>
      </p:ext>
    </p:extLst>
  </p:cSld>
  <p:clrMapOvr>
    <a:masterClrMapping/>
  </p:clrMapOvr>
  <p:transition spd="slow">
    <p:randomBar dir="vert"/>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grpSp>
        <p:nvGrpSpPr>
          <p:cNvPr id="7181" name="Group 7180">
            <a:extLst>
              <a:ext uri="{FF2B5EF4-FFF2-40B4-BE49-F238E27FC236}">
                <a16:creationId xmlns:a16="http://schemas.microsoft.com/office/drawing/2014/main" id="{3F034A9D-AD84-E5EF-EBCC-42E7FD61CDD5}"/>
              </a:ext>
            </a:extLst>
          </p:cNvPr>
          <p:cNvGrpSpPr/>
          <p:nvPr/>
        </p:nvGrpSpPr>
        <p:grpSpPr>
          <a:xfrm>
            <a:off x="2464413" y="412471"/>
            <a:ext cx="8380533" cy="2028448"/>
            <a:chOff x="2464413" y="412471"/>
            <a:chExt cx="8380533" cy="2028448"/>
          </a:xfrm>
        </p:grpSpPr>
        <p:pic>
          <p:nvPicPr>
            <p:cNvPr id="7170" name="Picture 2" descr="Barrel Finished Bourbons: Exploring the Range of Styles">
              <a:extLst>
                <a:ext uri="{FF2B5EF4-FFF2-40B4-BE49-F238E27FC236}">
                  <a16:creationId xmlns:a16="http://schemas.microsoft.com/office/drawing/2014/main" id="{D6762DE3-F408-7D4A-C483-0E905F35A19D}"/>
                </a:ext>
              </a:extLst>
            </p:cNvPr>
            <p:cNvPicPr>
              <a:picLocks noChangeAspect="1" noChangeArrowheads="1"/>
            </p:cNvPicPr>
            <p:nvPr/>
          </p:nvPicPr>
          <p:blipFill>
            <a:blip r:embed="rId12" cstate="hqprint">
              <a:extLst>
                <a:ext uri="{28A0092B-C50C-407E-A947-70E740481C1C}">
                  <a14:useLocalDpi xmlns:a14="http://schemas.microsoft.com/office/drawing/2010/main" val="0"/>
                </a:ext>
              </a:extLst>
            </a:blip>
            <a:srcRect/>
            <a:stretch>
              <a:fillRect/>
            </a:stretch>
          </p:blipFill>
          <p:spPr bwMode="auto">
            <a:xfrm>
              <a:off x="2464413" y="412471"/>
              <a:ext cx="3606129" cy="2028448"/>
            </a:xfrm>
            <a:prstGeom prst="rect">
              <a:avLst/>
            </a:prstGeom>
            <a:noFill/>
            <a:extLst>
              <a:ext uri="{909E8E84-426E-40DD-AFC4-6F175D3DCCD1}">
                <a14:hiddenFill xmlns:a14="http://schemas.microsoft.com/office/drawing/2010/main">
                  <a:solidFill>
                    <a:srgbClr val="FFFFFF"/>
                  </a:solidFill>
                </a14:hiddenFill>
              </a:ext>
            </a:extLst>
          </p:spPr>
        </p:pic>
        <p:grpSp>
          <p:nvGrpSpPr>
            <p:cNvPr id="7173" name="Group 7172">
              <a:extLst>
                <a:ext uri="{FF2B5EF4-FFF2-40B4-BE49-F238E27FC236}">
                  <a16:creationId xmlns:a16="http://schemas.microsoft.com/office/drawing/2014/main" id="{1A4EC60D-6E07-E5EE-8735-34B04AE47F4B}"/>
                </a:ext>
              </a:extLst>
            </p:cNvPr>
            <p:cNvGrpSpPr/>
            <p:nvPr/>
          </p:nvGrpSpPr>
          <p:grpSpPr>
            <a:xfrm>
              <a:off x="6402805" y="576402"/>
              <a:ext cx="4442141" cy="1591387"/>
              <a:chOff x="6334322" y="738442"/>
              <a:chExt cx="4442141" cy="1591387"/>
            </a:xfrm>
          </p:grpSpPr>
          <p:sp>
            <p:nvSpPr>
              <p:cNvPr id="7169" name="Rectangle 7168">
                <a:extLst>
                  <a:ext uri="{FF2B5EF4-FFF2-40B4-BE49-F238E27FC236}">
                    <a16:creationId xmlns:a16="http://schemas.microsoft.com/office/drawing/2014/main" id="{3EB89DE3-A762-9E17-AFA7-02122343D4B4}"/>
                  </a:ext>
                </a:extLst>
              </p:cNvPr>
              <p:cNvSpPr/>
              <p:nvPr/>
            </p:nvSpPr>
            <p:spPr>
              <a:xfrm>
                <a:off x="6334322" y="738442"/>
                <a:ext cx="4442141" cy="1591387"/>
              </a:xfrm>
              <a:prstGeom prst="rect">
                <a:avLst/>
              </a:prstGeom>
              <a:solidFill>
                <a:srgbClr val="F9C3E6"/>
              </a:solidFill>
              <a:ln w="5715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Box 7170">
                <a:extLst>
                  <a:ext uri="{FF2B5EF4-FFF2-40B4-BE49-F238E27FC236}">
                    <a16:creationId xmlns:a16="http://schemas.microsoft.com/office/drawing/2014/main" id="{8BB807EE-772D-C237-12AC-0A8031710142}"/>
                  </a:ext>
                </a:extLst>
              </p:cNvPr>
              <p:cNvSpPr txBox="1"/>
              <p:nvPr/>
            </p:nvSpPr>
            <p:spPr>
              <a:xfrm>
                <a:off x="6402805" y="942263"/>
                <a:ext cx="4373658" cy="1200329"/>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sản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rượu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bia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chứa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loại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bỏ</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oxygen</a:t>
                </a:r>
              </a:p>
            </p:txBody>
          </p:sp>
        </p:grpSp>
      </p:grpSp>
      <p:grpSp>
        <p:nvGrpSpPr>
          <p:cNvPr id="7182" name="Group 7181">
            <a:extLst>
              <a:ext uri="{FF2B5EF4-FFF2-40B4-BE49-F238E27FC236}">
                <a16:creationId xmlns:a16="http://schemas.microsoft.com/office/drawing/2014/main" id="{4A559C6C-8A41-F538-E00F-3729C8E4B304}"/>
              </a:ext>
            </a:extLst>
          </p:cNvPr>
          <p:cNvGrpSpPr/>
          <p:nvPr/>
        </p:nvGrpSpPr>
        <p:grpSpPr>
          <a:xfrm>
            <a:off x="2887573" y="2440919"/>
            <a:ext cx="7957372" cy="1836621"/>
            <a:chOff x="2887573" y="2440919"/>
            <a:chExt cx="7957372" cy="1836621"/>
          </a:xfrm>
        </p:grpSpPr>
        <p:pic>
          <p:nvPicPr>
            <p:cNvPr id="7168" name="Picture 6" descr="Common ways of packaging in plastic sector - FILLPLAS PRODUCTS">
              <a:extLst>
                <a:ext uri="{FF2B5EF4-FFF2-40B4-BE49-F238E27FC236}">
                  <a16:creationId xmlns:a16="http://schemas.microsoft.com/office/drawing/2014/main" id="{517E481B-1B83-7CA1-73D7-9BCA837C6F9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87573" y="2440919"/>
              <a:ext cx="2759807" cy="1836621"/>
            </a:xfrm>
            <a:prstGeom prst="rect">
              <a:avLst/>
            </a:prstGeom>
            <a:noFill/>
            <a:extLst>
              <a:ext uri="{909E8E84-426E-40DD-AFC4-6F175D3DCCD1}">
                <a14:hiddenFill xmlns:a14="http://schemas.microsoft.com/office/drawing/2010/main">
                  <a:solidFill>
                    <a:srgbClr val="FFFFFF"/>
                  </a:solidFill>
                </a14:hiddenFill>
              </a:ext>
            </a:extLst>
          </p:spPr>
        </p:pic>
        <p:grpSp>
          <p:nvGrpSpPr>
            <p:cNvPr id="7174" name="Group 7173">
              <a:extLst>
                <a:ext uri="{FF2B5EF4-FFF2-40B4-BE49-F238E27FC236}">
                  <a16:creationId xmlns:a16="http://schemas.microsoft.com/office/drawing/2014/main" id="{9F2F7E23-3EF5-DFF3-DA5A-EEE3A72A54CF}"/>
                </a:ext>
              </a:extLst>
            </p:cNvPr>
            <p:cNvGrpSpPr/>
            <p:nvPr/>
          </p:nvGrpSpPr>
          <p:grpSpPr>
            <a:xfrm>
              <a:off x="6402804" y="2686153"/>
              <a:ext cx="4442141" cy="1591387"/>
              <a:chOff x="6334322" y="738442"/>
              <a:chExt cx="4442141" cy="1591387"/>
            </a:xfrm>
          </p:grpSpPr>
          <p:sp>
            <p:nvSpPr>
              <p:cNvPr id="7175" name="Rectangle 7174">
                <a:extLst>
                  <a:ext uri="{FF2B5EF4-FFF2-40B4-BE49-F238E27FC236}">
                    <a16:creationId xmlns:a16="http://schemas.microsoft.com/office/drawing/2014/main" id="{2B084851-2A51-3E46-0B47-1D827A6ADFCA}"/>
                  </a:ext>
                </a:extLst>
              </p:cNvPr>
              <p:cNvSpPr/>
              <p:nvPr/>
            </p:nvSpPr>
            <p:spPr>
              <a:xfrm>
                <a:off x="6334322" y="738442"/>
                <a:ext cx="4442141" cy="1591387"/>
              </a:xfrm>
              <a:prstGeom prst="rect">
                <a:avLst/>
              </a:prstGeom>
              <a:solidFill>
                <a:schemeClr val="accent2">
                  <a:lumMod val="20000"/>
                  <a:lumOff val="80000"/>
                </a:schemeClr>
              </a:solidFill>
              <a:ln w="5715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6" name="TextBox 7175">
                <a:extLst>
                  <a:ext uri="{FF2B5EF4-FFF2-40B4-BE49-F238E27FC236}">
                    <a16:creationId xmlns:a16="http://schemas.microsoft.com/office/drawing/2014/main" id="{37E35F9E-2195-53C0-195D-F0BBF51497C4}"/>
                  </a:ext>
                </a:extLst>
              </p:cNvPr>
              <p:cNvSpPr txBox="1"/>
              <p:nvPr/>
            </p:nvSpPr>
            <p:spPr>
              <a:xfrm>
                <a:off x="6442156" y="760169"/>
                <a:ext cx="4334307" cy="1569660"/>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nghệ</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đóng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gói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phẩm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túi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loại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bỏ</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oxygen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phồng</a:t>
                </a:r>
                <a:r>
                  <a:rPr lang="en-US" sz="2400" dirty="0">
                    <a:latin typeface="Arial" panose="020B0604020202020204" pitchFamily="34" charset="0"/>
                    <a:cs typeface="Arial" panose="020B0604020202020204" pitchFamily="34" charset="0"/>
                  </a:rPr>
                  <a:t> bao </a:t>
                </a:r>
                <a:r>
                  <a:rPr lang="en-US" sz="2400" dirty="0" err="1">
                    <a:latin typeface="Arial" panose="020B0604020202020204" pitchFamily="34" charset="0"/>
                    <a:cs typeface="Arial" panose="020B0604020202020204" pitchFamily="34" charset="0"/>
                  </a:rPr>
                  <a:t>bì</a:t>
                </a:r>
                <a:endParaRPr lang="en-US" sz="2400" dirty="0">
                  <a:latin typeface="Arial" panose="020B0604020202020204" pitchFamily="34" charset="0"/>
                  <a:cs typeface="Arial" panose="020B0604020202020204" pitchFamily="34" charset="0"/>
                </a:endParaRPr>
              </a:p>
            </p:txBody>
          </p:sp>
        </p:grpSp>
      </p:grpSp>
      <p:grpSp>
        <p:nvGrpSpPr>
          <p:cNvPr id="7183" name="Group 7182">
            <a:extLst>
              <a:ext uri="{FF2B5EF4-FFF2-40B4-BE49-F238E27FC236}">
                <a16:creationId xmlns:a16="http://schemas.microsoft.com/office/drawing/2014/main" id="{C13A3DB1-33FC-7827-BADB-6483ABAA3EA1}"/>
              </a:ext>
            </a:extLst>
          </p:cNvPr>
          <p:cNvGrpSpPr/>
          <p:nvPr/>
        </p:nvGrpSpPr>
        <p:grpSpPr>
          <a:xfrm>
            <a:off x="2464413" y="4402269"/>
            <a:ext cx="8397334" cy="2227385"/>
            <a:chOff x="2464413" y="4402269"/>
            <a:chExt cx="8397334" cy="2227385"/>
          </a:xfrm>
        </p:grpSpPr>
        <p:pic>
          <p:nvPicPr>
            <p:cNvPr id="7172" name="Picture 4" descr="Sử dụng bình khí Nito trong cứu hỏa như thế nào - VXG">
              <a:extLst>
                <a:ext uri="{FF2B5EF4-FFF2-40B4-BE49-F238E27FC236}">
                  <a16:creationId xmlns:a16="http://schemas.microsoft.com/office/drawing/2014/main" id="{FE41499D-CFCD-0C36-B17D-BF3E81192408}"/>
                </a:ext>
              </a:extLst>
            </p:cNvPr>
            <p:cNvPicPr>
              <a:picLocks noChangeAspect="1" noChangeArrowheads="1"/>
            </p:cNvPicPr>
            <p:nvPr/>
          </p:nvPicPr>
          <p:blipFill>
            <a:blip r:embed="rId14" cstate="hqprint">
              <a:extLst>
                <a:ext uri="{28A0092B-C50C-407E-A947-70E740481C1C}">
                  <a14:useLocalDpi xmlns:a14="http://schemas.microsoft.com/office/drawing/2010/main" val="0"/>
                </a:ext>
              </a:extLst>
            </a:blip>
            <a:srcRect/>
            <a:stretch>
              <a:fillRect/>
            </a:stretch>
          </p:blipFill>
          <p:spPr bwMode="auto">
            <a:xfrm>
              <a:off x="2464413" y="4402269"/>
              <a:ext cx="3399856" cy="2227385"/>
            </a:xfrm>
            <a:prstGeom prst="rect">
              <a:avLst/>
            </a:prstGeom>
            <a:noFill/>
            <a:extLst>
              <a:ext uri="{909E8E84-426E-40DD-AFC4-6F175D3DCCD1}">
                <a14:hiddenFill xmlns:a14="http://schemas.microsoft.com/office/drawing/2010/main">
                  <a:solidFill>
                    <a:srgbClr val="FFFFFF"/>
                  </a:solidFill>
                </a14:hiddenFill>
              </a:ext>
            </a:extLst>
          </p:spPr>
        </p:pic>
        <p:grpSp>
          <p:nvGrpSpPr>
            <p:cNvPr id="7178" name="Group 7177">
              <a:extLst>
                <a:ext uri="{FF2B5EF4-FFF2-40B4-BE49-F238E27FC236}">
                  <a16:creationId xmlns:a16="http://schemas.microsoft.com/office/drawing/2014/main" id="{52F8DFE2-AED5-F8F4-4355-C2D37D20E642}"/>
                </a:ext>
              </a:extLst>
            </p:cNvPr>
            <p:cNvGrpSpPr/>
            <p:nvPr/>
          </p:nvGrpSpPr>
          <p:grpSpPr>
            <a:xfrm>
              <a:off x="6373022" y="4754719"/>
              <a:ext cx="4488725" cy="1591387"/>
              <a:chOff x="6334322" y="738442"/>
              <a:chExt cx="4488725" cy="1591387"/>
            </a:xfrm>
          </p:grpSpPr>
          <p:sp>
            <p:nvSpPr>
              <p:cNvPr id="7179" name="Rectangle 7178">
                <a:extLst>
                  <a:ext uri="{FF2B5EF4-FFF2-40B4-BE49-F238E27FC236}">
                    <a16:creationId xmlns:a16="http://schemas.microsoft.com/office/drawing/2014/main" id="{F8715511-DE65-AD2B-AADC-43705F494F64}"/>
                  </a:ext>
                </a:extLst>
              </p:cNvPr>
              <p:cNvSpPr/>
              <p:nvPr/>
            </p:nvSpPr>
            <p:spPr>
              <a:xfrm>
                <a:off x="6334322" y="738442"/>
                <a:ext cx="4488725" cy="1591387"/>
              </a:xfrm>
              <a:prstGeom prst="rect">
                <a:avLst/>
              </a:prstGeom>
              <a:solidFill>
                <a:schemeClr val="accent6">
                  <a:lumMod val="20000"/>
                  <a:lumOff val="80000"/>
                </a:schemeClr>
              </a:solidFill>
              <a:ln w="5715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0" name="TextBox 7179">
                <a:extLst>
                  <a:ext uri="{FF2B5EF4-FFF2-40B4-BE49-F238E27FC236}">
                    <a16:creationId xmlns:a16="http://schemas.microsoft.com/office/drawing/2014/main" id="{F3C52833-7358-7BDC-B919-AC71FF3EAE40}"/>
                  </a:ext>
                </a:extLst>
              </p:cNvPr>
              <p:cNvSpPr txBox="1"/>
              <p:nvPr/>
            </p:nvSpPr>
            <p:spPr>
              <a:xfrm>
                <a:off x="6418021" y="918050"/>
                <a:ext cx="4304754" cy="1200329"/>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chữa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cháy</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dùng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dập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tắt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cháy</a:t>
                </a:r>
                <a:r>
                  <a:rPr lang="en-US" sz="2400" dirty="0">
                    <a:latin typeface="Arial" panose="020B0604020202020204" pitchFamily="34" charset="0"/>
                    <a:cs typeface="Arial" panose="020B0604020202020204" pitchFamily="34" charset="0"/>
                  </a:rPr>
                  <a:t> do </a:t>
                </a:r>
                <a:r>
                  <a:rPr lang="en-US" sz="2400" dirty="0" err="1">
                    <a:latin typeface="Arial" panose="020B0604020202020204" pitchFamily="34" charset="0"/>
                    <a:cs typeface="Arial" panose="020B0604020202020204" pitchFamily="34" charset="0"/>
                  </a:rPr>
                  <a:t>hóa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chập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điện</a:t>
                </a:r>
                <a:r>
                  <a:rPr lang="en-US" sz="2400" dirty="0">
                    <a:latin typeface="Arial" panose="020B0604020202020204" pitchFamily="34" charset="0"/>
                    <a:cs typeface="Arial" panose="020B0604020202020204" pitchFamily="34" charset="0"/>
                  </a:rPr>
                  <a:t>,…</a:t>
                </a:r>
              </a:p>
            </p:txBody>
          </p:sp>
        </p:grpSp>
      </p:grpSp>
    </p:spTree>
    <p:extLst>
      <p:ext uri="{BB962C8B-B14F-4D97-AF65-F5344CB8AC3E}">
        <p14:creationId xmlns:p14="http://schemas.microsoft.com/office/powerpoint/2010/main" val="14456488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81"/>
                                        </p:tgtEl>
                                        <p:attrNameLst>
                                          <p:attrName>style.visibility</p:attrName>
                                        </p:attrNameLst>
                                      </p:cBhvr>
                                      <p:to>
                                        <p:strVal val="visible"/>
                                      </p:to>
                                    </p:set>
                                    <p:animEffect transition="in" filter="fade">
                                      <p:cBhvr>
                                        <p:cTn id="7" dur="500"/>
                                        <p:tgtEl>
                                          <p:spTgt spid="718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182"/>
                                        </p:tgtEl>
                                        <p:attrNameLst>
                                          <p:attrName>style.visibility</p:attrName>
                                        </p:attrNameLst>
                                      </p:cBhvr>
                                      <p:to>
                                        <p:strVal val="visible"/>
                                      </p:to>
                                    </p:set>
                                    <p:animEffect transition="in" filter="fade">
                                      <p:cBhvr>
                                        <p:cTn id="12" dur="500"/>
                                        <p:tgtEl>
                                          <p:spTgt spid="718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7183"/>
                                        </p:tgtEl>
                                        <p:attrNameLst>
                                          <p:attrName>style.visibility</p:attrName>
                                        </p:attrNameLst>
                                      </p:cBhvr>
                                      <p:to>
                                        <p:strVal val="visible"/>
                                      </p:to>
                                    </p:set>
                                    <p:animEffect transition="in" filter="fade">
                                      <p:cBhvr>
                                        <p:cTn id="17" dur="500"/>
                                        <p:tgtEl>
                                          <p:spTgt spid="7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grpSp>
        <p:nvGrpSpPr>
          <p:cNvPr id="2" name="Group 1">
            <a:extLst>
              <a:ext uri="{FF2B5EF4-FFF2-40B4-BE49-F238E27FC236}">
                <a16:creationId xmlns:a16="http://schemas.microsoft.com/office/drawing/2014/main" id="{59FC8B8B-0C71-3473-C9FE-907CAC42A2A0}"/>
              </a:ext>
            </a:extLst>
          </p:cNvPr>
          <p:cNvGrpSpPr/>
          <p:nvPr/>
        </p:nvGrpSpPr>
        <p:grpSpPr>
          <a:xfrm>
            <a:off x="1633190" y="985671"/>
            <a:ext cx="4100244" cy="5550598"/>
            <a:chOff x="1633190" y="985671"/>
            <a:chExt cx="4100244" cy="5550598"/>
          </a:xfrm>
        </p:grpSpPr>
        <p:grpSp>
          <p:nvGrpSpPr>
            <p:cNvPr id="7173" name="Group 7172">
              <a:extLst>
                <a:ext uri="{FF2B5EF4-FFF2-40B4-BE49-F238E27FC236}">
                  <a16:creationId xmlns:a16="http://schemas.microsoft.com/office/drawing/2014/main" id="{1A4EC60D-6E07-E5EE-8735-34B04AE47F4B}"/>
                </a:ext>
              </a:extLst>
            </p:cNvPr>
            <p:cNvGrpSpPr/>
            <p:nvPr/>
          </p:nvGrpSpPr>
          <p:grpSpPr>
            <a:xfrm>
              <a:off x="1633190" y="4105627"/>
              <a:ext cx="4089821" cy="2430642"/>
              <a:chOff x="6334322" y="738442"/>
              <a:chExt cx="4089821" cy="1806975"/>
            </a:xfrm>
          </p:grpSpPr>
          <p:sp>
            <p:nvSpPr>
              <p:cNvPr id="7169" name="Rectangle 7168">
                <a:extLst>
                  <a:ext uri="{FF2B5EF4-FFF2-40B4-BE49-F238E27FC236}">
                    <a16:creationId xmlns:a16="http://schemas.microsoft.com/office/drawing/2014/main" id="{3EB89DE3-A762-9E17-AFA7-02122343D4B4}"/>
                  </a:ext>
                </a:extLst>
              </p:cNvPr>
              <p:cNvSpPr/>
              <p:nvPr/>
            </p:nvSpPr>
            <p:spPr>
              <a:xfrm>
                <a:off x="6334322" y="738442"/>
                <a:ext cx="4089821" cy="1806975"/>
              </a:xfrm>
              <a:prstGeom prst="rect">
                <a:avLst/>
              </a:prstGeom>
              <a:solidFill>
                <a:srgbClr val="CCCCFF"/>
              </a:solidFill>
              <a:ln w="57150">
                <a:solidFill>
                  <a:srgbClr val="7030A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1" name="TextBox 7170">
                <a:extLst>
                  <a:ext uri="{FF2B5EF4-FFF2-40B4-BE49-F238E27FC236}">
                    <a16:creationId xmlns:a16="http://schemas.microsoft.com/office/drawing/2014/main" id="{8BB807EE-772D-C237-12AC-0A8031710142}"/>
                  </a:ext>
                </a:extLst>
              </p:cNvPr>
              <p:cNvSpPr txBox="1"/>
              <p:nvPr/>
            </p:nvSpPr>
            <p:spPr>
              <a:xfrm>
                <a:off x="6361286" y="1078584"/>
                <a:ext cx="3981986" cy="1166908"/>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lĩnh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vực</a:t>
                </a:r>
                <a:r>
                  <a:rPr lang="en-US" sz="2400" dirty="0">
                    <a:latin typeface="Arial" panose="020B0604020202020204" pitchFamily="34" charset="0"/>
                    <a:cs typeface="Arial" panose="020B0604020202020204" pitchFamily="34" charset="0"/>
                  </a:rPr>
                  <a:t> y </a:t>
                </a:r>
                <a:r>
                  <a:rPr lang="en-US" sz="2400" dirty="0" err="1">
                    <a:latin typeface="Arial" panose="020B0604020202020204" pitchFamily="34" charset="0"/>
                    <a:cs typeface="Arial" panose="020B0604020202020204" pitchFamily="34" charset="0"/>
                  </a:rPr>
                  <a:t>tế</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dùng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bảo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máu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tế</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dịch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trứng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trùng</a:t>
                </a:r>
                <a:r>
                  <a:rPr lang="en-US" sz="2400" dirty="0">
                    <a:latin typeface="Arial" panose="020B0604020202020204" pitchFamily="34" charset="0"/>
                    <a:cs typeface="Arial" panose="020B0604020202020204" pitchFamily="34" charset="0"/>
                  </a:rPr>
                  <a:t>,…</a:t>
                </a:r>
              </a:p>
            </p:txBody>
          </p:sp>
        </p:grpSp>
        <p:pic>
          <p:nvPicPr>
            <p:cNvPr id="9220" name="Picture 4" descr="Lưu trữ tinh trùng: Ý nghĩa và các phương pháp bạn nên biết | Vinmec">
              <a:extLst>
                <a:ext uri="{FF2B5EF4-FFF2-40B4-BE49-F238E27FC236}">
                  <a16:creationId xmlns:a16="http://schemas.microsoft.com/office/drawing/2014/main" id="{023C382D-3B83-D9D7-ED25-AC486CF8C26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683948" y="985671"/>
              <a:ext cx="4049486" cy="26996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 name="Group 2">
            <a:extLst>
              <a:ext uri="{FF2B5EF4-FFF2-40B4-BE49-F238E27FC236}">
                <a16:creationId xmlns:a16="http://schemas.microsoft.com/office/drawing/2014/main" id="{FC77C7A7-5716-1F3A-F50F-3A5B54527E18}"/>
              </a:ext>
            </a:extLst>
          </p:cNvPr>
          <p:cNvGrpSpPr/>
          <p:nvPr/>
        </p:nvGrpSpPr>
        <p:grpSpPr>
          <a:xfrm>
            <a:off x="6634545" y="999201"/>
            <a:ext cx="4089821" cy="5557720"/>
            <a:chOff x="6634545" y="999201"/>
            <a:chExt cx="4089821" cy="5557720"/>
          </a:xfrm>
        </p:grpSpPr>
        <p:grpSp>
          <p:nvGrpSpPr>
            <p:cNvPr id="7178" name="Group 7177">
              <a:extLst>
                <a:ext uri="{FF2B5EF4-FFF2-40B4-BE49-F238E27FC236}">
                  <a16:creationId xmlns:a16="http://schemas.microsoft.com/office/drawing/2014/main" id="{52F8DFE2-AED5-F8F4-4355-C2D37D20E642}"/>
                </a:ext>
              </a:extLst>
            </p:cNvPr>
            <p:cNvGrpSpPr/>
            <p:nvPr/>
          </p:nvGrpSpPr>
          <p:grpSpPr>
            <a:xfrm>
              <a:off x="6634545" y="4166831"/>
              <a:ext cx="4089821" cy="2390090"/>
              <a:chOff x="6334322" y="738442"/>
              <a:chExt cx="4089821" cy="2390090"/>
            </a:xfrm>
          </p:grpSpPr>
          <p:sp>
            <p:nvSpPr>
              <p:cNvPr id="7179" name="Rectangle 7178">
                <a:extLst>
                  <a:ext uri="{FF2B5EF4-FFF2-40B4-BE49-F238E27FC236}">
                    <a16:creationId xmlns:a16="http://schemas.microsoft.com/office/drawing/2014/main" id="{F8715511-DE65-AD2B-AADC-43705F494F64}"/>
                  </a:ext>
                </a:extLst>
              </p:cNvPr>
              <p:cNvSpPr/>
              <p:nvPr/>
            </p:nvSpPr>
            <p:spPr>
              <a:xfrm>
                <a:off x="6334322" y="738442"/>
                <a:ext cx="4089821" cy="2369439"/>
              </a:xfrm>
              <a:prstGeom prst="rect">
                <a:avLst/>
              </a:prstGeom>
              <a:solidFill>
                <a:schemeClr val="accent5">
                  <a:lumMod val="20000"/>
                  <a:lumOff val="80000"/>
                </a:schemeClr>
              </a:solidFill>
              <a:ln w="57150">
                <a:solidFill>
                  <a:schemeClr val="accent5">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0" name="TextBox 7179">
                <a:extLst>
                  <a:ext uri="{FF2B5EF4-FFF2-40B4-BE49-F238E27FC236}">
                    <a16:creationId xmlns:a16="http://schemas.microsoft.com/office/drawing/2014/main" id="{F3C52833-7358-7BDC-B919-AC71FF3EAE40}"/>
                  </a:ext>
                </a:extLst>
              </p:cNvPr>
              <p:cNvSpPr txBox="1"/>
              <p:nvPr/>
            </p:nvSpPr>
            <p:spPr>
              <a:xfrm>
                <a:off x="6438526" y="820208"/>
                <a:ext cx="3981986" cy="2308324"/>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khi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dầu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hỗn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khí</a:t>
                </a:r>
                <a:r>
                  <a:rPr lang="en-US" sz="2400" dirty="0">
                    <a:latin typeface="Arial" panose="020B0604020202020204" pitchFamily="34" charset="0"/>
                    <a:cs typeface="Arial" panose="020B0604020202020204" pitchFamily="34" charset="0"/>
                  </a:rPr>
                  <a:t> N</a:t>
                </a:r>
                <a:r>
                  <a:rPr lang="en-US" sz="2400" baseline="-25000" dirty="0">
                    <a:latin typeface="Arial" panose="020B0604020202020204" pitchFamily="34" charset="0"/>
                    <a:cs typeface="Arial" panose="020B0604020202020204" pitchFamily="34" charset="0"/>
                  </a:rPr>
                  <a:t>2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CO</a:t>
                </a:r>
                <a:r>
                  <a:rPr lang="en-US" sz="2400" baseline="-25000" dirty="0">
                    <a:latin typeface="Arial" panose="020B0604020202020204" pitchFamily="34" charset="0"/>
                    <a:cs typeface="Arial" panose="020B0604020202020204" pitchFamily="34" charset="0"/>
                  </a:rPr>
                  <a:t>2</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bơm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chứa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dầu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mỏ</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tạo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áp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đẩy</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dầu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còn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dư</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bị</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kẹt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nhờ</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đặc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nén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cao</a:t>
                </a:r>
                <a:r>
                  <a:rPr lang="en-US" sz="2400" dirty="0">
                    <a:latin typeface="Arial" panose="020B0604020202020204" pitchFamily="34" charset="0"/>
                    <a:cs typeface="Arial" panose="020B0604020202020204" pitchFamily="34" charset="0"/>
                  </a:rPr>
                  <a:t>.</a:t>
                </a:r>
              </a:p>
            </p:txBody>
          </p:sp>
        </p:grpSp>
        <p:pic>
          <p:nvPicPr>
            <p:cNvPr id="9222" name="Picture 6" descr="Giàn khoan thế hệ mới nhất của PVD chuẩn bị chương trình khoan tại bể Nam  Côn Sơn | Tạp chí Năng lượng Việt Nam">
              <a:extLst>
                <a:ext uri="{FF2B5EF4-FFF2-40B4-BE49-F238E27FC236}">
                  <a16:creationId xmlns:a16="http://schemas.microsoft.com/office/drawing/2014/main" id="{24D388F2-5F04-5818-B60E-BE49F65693E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807338" y="999201"/>
              <a:ext cx="3675589" cy="269965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612076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6463" y="5271386"/>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pic>
        <p:nvPicPr>
          <p:cNvPr id="14338" name="Picture 2" descr="Growing plant - Free nature icons">
            <a:extLst>
              <a:ext uri="{FF2B5EF4-FFF2-40B4-BE49-F238E27FC236}">
                <a16:creationId xmlns:a16="http://schemas.microsoft.com/office/drawing/2014/main" id="{48098C8A-4013-C642-25B8-68573BF45DF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640031" y="895755"/>
            <a:ext cx="2283229" cy="2283229"/>
          </a:xfrm>
          <a:prstGeom prst="rect">
            <a:avLst/>
          </a:prstGeom>
          <a:noFill/>
          <a:extLst>
            <a:ext uri="{909E8E84-426E-40DD-AFC4-6F175D3DCCD1}">
              <a14:hiddenFill xmlns:a14="http://schemas.microsoft.com/office/drawing/2010/main">
                <a:solidFill>
                  <a:srgbClr val="FFFFFF"/>
                </a:solidFill>
              </a14:hiddenFill>
            </a:ext>
          </a:extLst>
        </p:spPr>
      </p:pic>
      <p:grpSp>
        <p:nvGrpSpPr>
          <p:cNvPr id="14339" name="Group 14338">
            <a:extLst>
              <a:ext uri="{FF2B5EF4-FFF2-40B4-BE49-F238E27FC236}">
                <a16:creationId xmlns:a16="http://schemas.microsoft.com/office/drawing/2014/main" id="{57367F15-C900-9480-4649-006E439E7DCF}"/>
              </a:ext>
            </a:extLst>
          </p:cNvPr>
          <p:cNvGrpSpPr/>
          <p:nvPr/>
        </p:nvGrpSpPr>
        <p:grpSpPr>
          <a:xfrm>
            <a:off x="4401924" y="995055"/>
            <a:ext cx="6507288" cy="5137772"/>
            <a:chOff x="4401924" y="995055"/>
            <a:chExt cx="6507288" cy="5137772"/>
          </a:xfrm>
        </p:grpSpPr>
        <p:sp>
          <p:nvSpPr>
            <p:cNvPr id="14336" name="Rectangle: Rounded Corners 14335">
              <a:extLst>
                <a:ext uri="{FF2B5EF4-FFF2-40B4-BE49-F238E27FC236}">
                  <a16:creationId xmlns:a16="http://schemas.microsoft.com/office/drawing/2014/main" id="{0AB6520C-E90E-A6DA-099A-A079BFF1840D}"/>
                </a:ext>
              </a:extLst>
            </p:cNvPr>
            <p:cNvSpPr/>
            <p:nvPr/>
          </p:nvSpPr>
          <p:spPr>
            <a:xfrm>
              <a:off x="4401924" y="995055"/>
              <a:ext cx="6507288" cy="5137772"/>
            </a:xfrm>
            <a:prstGeom prst="roundRect">
              <a:avLst>
                <a:gd name="adj" fmla="val 10734"/>
              </a:avLst>
            </a:prstGeom>
            <a:solidFill>
              <a:schemeClr val="accent6">
                <a:lumMod val="20000"/>
                <a:lumOff val="80000"/>
              </a:schemeClr>
            </a:solidFill>
            <a:ln w="5715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37" name="TextBox 14336">
              <a:extLst>
                <a:ext uri="{FF2B5EF4-FFF2-40B4-BE49-F238E27FC236}">
                  <a16:creationId xmlns:a16="http://schemas.microsoft.com/office/drawing/2014/main" id="{15EE8255-DE1D-E1E1-89F8-727884D2F92A}"/>
                </a:ext>
              </a:extLst>
            </p:cNvPr>
            <p:cNvSpPr txBox="1"/>
            <p:nvPr/>
          </p:nvSpPr>
          <p:spPr>
            <a:xfrm>
              <a:off x="4451435" y="1338630"/>
              <a:ext cx="6393511" cy="4524315"/>
            </a:xfrm>
            <a:prstGeom prst="rect">
              <a:avLst/>
            </a:prstGeom>
            <a:noFill/>
          </p:spPr>
          <p:txBody>
            <a:bodyPr wrap="square" rtlCol="0">
              <a:spAutoFit/>
            </a:bodyPr>
            <a:lstStyle/>
            <a:p>
              <a:pPr marL="342900" indent="-342900">
                <a:buFont typeface="Arial" panose="020B0604020202020204" pitchFamily="34" charset="0"/>
                <a:buChar char="•"/>
              </a:pPr>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tố</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là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một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những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nguyên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tố</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dưỡng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chính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a:t>
              </a:r>
            </a:p>
            <a:p>
              <a:pPr marL="342900" indent="-342900">
                <a:buFont typeface="Arial" panose="020B0604020202020204" pitchFamily="34" charset="0"/>
                <a:buChar char="•"/>
              </a:pPr>
              <a:r>
                <a:rPr lang="en-US" sz="2400" dirty="0">
                  <a:latin typeface="Arial" panose="020B0604020202020204" pitchFamily="34" charset="0"/>
                  <a:cs typeface="Arial" panose="020B0604020202020204" pitchFamily="34" charset="0"/>
                </a:rPr>
                <a:t>Trong </a:t>
              </a: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nghiệp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lớn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lượng</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sản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ra</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dùng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tổng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ammonia, </a:t>
              </a:r>
              <a:r>
                <a:rPr lang="en-US" sz="2400" dirty="0" err="1">
                  <a:latin typeface="Arial" panose="020B0604020202020204" pitchFamily="34" charset="0"/>
                  <a:cs typeface="Arial" panose="020B0604020202020204" pitchFamily="34" charset="0"/>
                </a:rPr>
                <a:t>sản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xuất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phân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đạm</a:t>
              </a:r>
              <a:r>
                <a:rPr lang="en-US" sz="2400" dirty="0">
                  <a:latin typeface="Arial" panose="020B0604020202020204" pitchFamily="34" charset="0"/>
                  <a:cs typeface="Arial" panose="020B0604020202020204" pitchFamily="34" charset="0"/>
                </a:rPr>
                <a:t>, nitric acid,…</a:t>
              </a:r>
            </a:p>
            <a:p>
              <a:pPr marL="342900" indent="-342900">
                <a:buFont typeface="Arial" panose="020B0604020202020204" pitchFamily="34" charset="0"/>
                <a:buChar char="•"/>
              </a:pPr>
              <a:r>
                <a:rPr lang="en-US" sz="2400" dirty="0" err="1">
                  <a:latin typeface="Arial" panose="020B0604020202020204" pitchFamily="34" charset="0"/>
                  <a:cs typeface="Arial" panose="020B0604020202020204" pitchFamily="34" charset="0"/>
                </a:rPr>
                <a:t>Nhiều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nghiệp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như</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luyện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kim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thực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phẩm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điện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sử</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dụng</a:t>
              </a:r>
              <a:r>
                <a:rPr lang="en-US" sz="2400" dirty="0">
                  <a:latin typeface="Arial" panose="020B0604020202020204" pitchFamily="34" charset="0"/>
                  <a:cs typeface="Arial" panose="020B0604020202020204" pitchFamily="34" charset="0"/>
                </a:rPr>
                <a:t> nitrogen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môi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trơ</a:t>
              </a:r>
              <a:r>
                <a:rPr lang="en-US" sz="2400" dirty="0">
                  <a:latin typeface="Arial" panose="020B0604020202020204" pitchFamily="34" charset="0"/>
                  <a:cs typeface="Arial" panose="020B0604020202020204" pitchFamily="34" charset="0"/>
                </a:rPr>
                <a:t>.</a:t>
              </a:r>
            </a:p>
            <a:p>
              <a:pPr marL="342900" indent="-342900">
                <a:buFont typeface="Arial" panose="020B0604020202020204" pitchFamily="34" charset="0"/>
                <a:buChar char="•"/>
              </a:pPr>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lỏng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được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dùng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làm</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môi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trường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đông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lạnh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để</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bảo</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quán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máu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các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mẫu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vật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sinh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học</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a:t>
              </a:r>
            </a:p>
          </p:txBody>
        </p:sp>
      </p:grpSp>
      <p:pic>
        <p:nvPicPr>
          <p:cNvPr id="14340" name="Picture 4" descr="Fertilizer - Free nature icons">
            <a:extLst>
              <a:ext uri="{FF2B5EF4-FFF2-40B4-BE49-F238E27FC236}">
                <a16:creationId xmlns:a16="http://schemas.microsoft.com/office/drawing/2014/main" id="{4703195E-0506-4C6B-CB85-6ABE596795D1}"/>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303979" y="3235073"/>
            <a:ext cx="2879409" cy="28794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91229684"/>
      </p:ext>
    </p:extLst>
  </p:cSld>
  <p:clrMapOvr>
    <a:masterClrMapping/>
  </p:clrMapOvr>
  <p:transition>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9148276"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8779976" cy="1783630"/>
          </a:xfrm>
          <a:prstGeom prst="rect">
            <a:avLst/>
          </a:prstGeom>
          <a:noFill/>
        </p:spPr>
        <p:txBody>
          <a:bodyPr wrap="square" rtlCol="0">
            <a:spAutoFit/>
          </a:bodyPr>
          <a:lstStyle/>
          <a:p>
            <a:pPr marL="0" marR="0" lvl="0" indent="0"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TR</a:t>
            </a:r>
            <a:r>
              <a:rPr lang="en-US" sz="4800" b="1">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ẠNG THÁI TỰ NHIÊN</a:t>
            </a:r>
          </a:p>
          <a:p>
            <a:pPr marL="0" marR="0" lvl="0" indent="0"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CỦA NGUYÊN TỐ NITROGEN</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062524"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a:solidFill>
                  <a:srgbClr val="FFFF00"/>
                </a:solidFill>
                <a:latin typeface="Arial" panose="020B0604020202020204" pitchFamily="34" charset="0"/>
                <a:ea typeface="Tahoma" panose="020B0604030504040204" pitchFamily="34" charset="0"/>
                <a:cs typeface="Arial" panose="020B0604020202020204" pitchFamily="34" charset="0"/>
              </a:rPr>
              <a:t>PHẦN 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92685222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507978" y="1431482"/>
            <a:ext cx="10894793" cy="1367477"/>
            <a:chOff x="2374782" y="2802956"/>
            <a:chExt cx="7408997" cy="1931146"/>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3" y="2802956"/>
              <a:ext cx="7375556" cy="166693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74782" y="3027140"/>
              <a:ext cx="7377129" cy="1706962"/>
            </a:xfrm>
            <a:prstGeom prst="rect">
              <a:avLst/>
            </a:prstGeom>
            <a:noFill/>
          </p:spPr>
          <p:txBody>
            <a:bodyPr wrap="square" rtlCol="0">
              <a:spAutoFit/>
            </a:bodyPr>
            <a:lstStyle/>
            <a:p>
              <a:pPr algn="ctr">
                <a:lnSpc>
                  <a:spcPct val="125000"/>
                </a:lnSpc>
              </a:pPr>
              <a:r>
                <a:rPr lang="vi-VN" sz="2000" b="1" dirty="0"/>
                <a:t>Quan sát hình 3.5 và dựa vào các tính chất của nitrogen. Hãy giải thích vì sao nitrogen có những ứng dụng đó.</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77253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949928" y="3396376"/>
            <a:ext cx="10361942" cy="1200329"/>
            <a:chOff x="1144083" y="3484429"/>
            <a:chExt cx="10361942" cy="120032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914" y="3484429"/>
              <a:ext cx="9563111" cy="1200329"/>
            </a:xfrm>
            <a:prstGeom prst="rect">
              <a:avLst/>
            </a:prstGeom>
            <a:noFill/>
          </p:spPr>
          <p:txBody>
            <a:bodyPr wrap="square" rtlCol="0">
              <a:spAutoFit/>
            </a:bodyPr>
            <a:lstStyle/>
            <a:p>
              <a:pPr algn="l"/>
              <a:r>
                <a:rPr lang="vi-VN" sz="2400" b="0" i="0" dirty="0">
                  <a:solidFill>
                    <a:srgbClr val="333333"/>
                  </a:solidFill>
                  <a:effectLst/>
                </a:rPr>
                <a:t>Trong sản xuất rượu bia: Khí nitrogen được bơm vào để loại bỏ khí oxygen, nhằm tránh hiện tượng lên men giấm làm rượu bia bị chua và mất đi hương vị vốn có ban đầu.</a:t>
              </a:r>
              <a:r>
                <a:rPr lang="en-US" sz="2400" b="0" i="0" dirty="0">
                  <a:solidFill>
                    <a:srgbClr val="333333"/>
                  </a:solidFill>
                  <a:effectLst/>
                </a:rPr>
                <a:t>.</a:t>
              </a:r>
              <a:endParaRPr lang="vi-VN" sz="2400" b="0" i="0" dirty="0">
                <a:solidFill>
                  <a:srgbClr val="333333"/>
                </a:solidFill>
                <a:effectLst/>
              </a:endParaRPr>
            </a:p>
          </p:txBody>
        </p:sp>
      </p:grpSp>
      <p:grpSp>
        <p:nvGrpSpPr>
          <p:cNvPr id="2049" name="Group 2048">
            <a:extLst>
              <a:ext uri="{FF2B5EF4-FFF2-40B4-BE49-F238E27FC236}">
                <a16:creationId xmlns:a16="http://schemas.microsoft.com/office/drawing/2014/main" id="{6E44789A-F528-1112-EC21-E7C9B0655DE4}"/>
              </a:ext>
            </a:extLst>
          </p:cNvPr>
          <p:cNvGrpSpPr/>
          <p:nvPr/>
        </p:nvGrpSpPr>
        <p:grpSpPr>
          <a:xfrm>
            <a:off x="925391" y="4659528"/>
            <a:ext cx="10361942" cy="1938992"/>
            <a:chOff x="1144083" y="3484429"/>
            <a:chExt cx="10361942" cy="1938992"/>
          </a:xfrm>
        </p:grpSpPr>
        <p:pic>
          <p:nvPicPr>
            <p:cNvPr id="2050" name="Picture 2049">
              <a:extLst>
                <a:ext uri="{FF2B5EF4-FFF2-40B4-BE49-F238E27FC236}">
                  <a16:creationId xmlns:a16="http://schemas.microsoft.com/office/drawing/2014/main" id="{12AC6076-C17C-3EE2-1CD2-E6E7B8F9A78A}"/>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2051" name="TextBox 2050">
              <a:extLst>
                <a:ext uri="{FF2B5EF4-FFF2-40B4-BE49-F238E27FC236}">
                  <a16:creationId xmlns:a16="http://schemas.microsoft.com/office/drawing/2014/main" id="{A9323D6E-B22C-93F7-5EDE-EDE62A45D5DB}"/>
                </a:ext>
              </a:extLst>
            </p:cNvPr>
            <p:cNvSpPr txBox="1"/>
            <p:nvPr/>
          </p:nvSpPr>
          <p:spPr>
            <a:xfrm>
              <a:off x="1942914" y="3484429"/>
              <a:ext cx="9563111" cy="1938992"/>
            </a:xfrm>
            <a:prstGeom prst="rect">
              <a:avLst/>
            </a:prstGeom>
            <a:noFill/>
          </p:spPr>
          <p:txBody>
            <a:bodyPr wrap="square" rtlCol="0">
              <a:spAutoFit/>
            </a:bodyPr>
            <a:lstStyle/>
            <a:p>
              <a:pPr algn="l"/>
              <a:r>
                <a:rPr lang="vi-VN" sz="2400" b="0" i="0" dirty="0">
                  <a:solidFill>
                    <a:srgbClr val="333333"/>
                  </a:solidFill>
                  <a:effectLst/>
                </a:rPr>
                <a:t>Trong công nghệ đóng gói thực phẩm: Khí nitrogen được bơm vào để loại bỏ khí oxygen, tránh hiện tượng oxi hoá làm cho thực phẩm bên trong bị ôi thiu. Ngoài ra, khí nitrogen bơm vào sẽ làm phồng bao bì trong sản xuất thực phẩm đóng gói, giúp thực phẩm bền trong tránh bị vỡ vụn lúc vận chuyển.</a:t>
              </a:r>
            </a:p>
          </p:txBody>
        </p:sp>
      </p:grpSp>
      <p:grpSp>
        <p:nvGrpSpPr>
          <p:cNvPr id="2052" name="Group 2051">
            <a:extLst>
              <a:ext uri="{FF2B5EF4-FFF2-40B4-BE49-F238E27FC236}">
                <a16:creationId xmlns:a16="http://schemas.microsoft.com/office/drawing/2014/main" id="{ED1825E1-35A7-A443-073B-3BEC0FA39924}"/>
              </a:ext>
            </a:extLst>
          </p:cNvPr>
          <p:cNvGrpSpPr/>
          <p:nvPr/>
        </p:nvGrpSpPr>
        <p:grpSpPr>
          <a:xfrm>
            <a:off x="624072" y="259480"/>
            <a:ext cx="4696284" cy="979382"/>
            <a:chOff x="624072" y="259480"/>
            <a:chExt cx="4696284" cy="979382"/>
          </a:xfrm>
        </p:grpSpPr>
        <p:sp>
          <p:nvSpPr>
            <p:cNvPr id="2053" name="Rectangle: Rounded Corners 2052">
              <a:extLst>
                <a:ext uri="{FF2B5EF4-FFF2-40B4-BE49-F238E27FC236}">
                  <a16:creationId xmlns:a16="http://schemas.microsoft.com/office/drawing/2014/main" id="{5417027B-50D8-A3C7-6CAB-86CDE84BEE43}"/>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4" name="Oval 2053">
              <a:extLst>
                <a:ext uri="{FF2B5EF4-FFF2-40B4-BE49-F238E27FC236}">
                  <a16:creationId xmlns:a16="http://schemas.microsoft.com/office/drawing/2014/main" id="{199E7156-24F2-006E-02A1-53D72555F709}"/>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TextBox 2055">
              <a:extLst>
                <a:ext uri="{FF2B5EF4-FFF2-40B4-BE49-F238E27FC236}">
                  <a16:creationId xmlns:a16="http://schemas.microsoft.com/office/drawing/2014/main" id="{1378CD4A-DBBD-1011-4821-5D0D94A4A61C}"/>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5</a:t>
              </a:r>
            </a:p>
          </p:txBody>
        </p:sp>
        <p:pic>
          <p:nvPicPr>
            <p:cNvPr id="2057" name="Picture 2" descr="Discussion - Free user icons">
              <a:extLst>
                <a:ext uri="{FF2B5EF4-FFF2-40B4-BE49-F238E27FC236}">
                  <a16:creationId xmlns:a16="http://schemas.microsoft.com/office/drawing/2014/main" id="{0A02E690-1552-36A8-3734-D8FF21959372}"/>
                </a:ext>
              </a:extLst>
            </p:cNvPr>
            <p:cNvPicPr>
              <a:picLocks noChangeAspect="1" noChangeArrowheads="1"/>
            </p:cNvPicPr>
            <p:nvPr/>
          </p:nvPicPr>
          <p:blipFill>
            <a:blip r:embed="rId13" cstate="hqprint">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9178361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49"/>
                                        </p:tgtEl>
                                        <p:attrNameLst>
                                          <p:attrName>style.visibility</p:attrName>
                                        </p:attrNameLst>
                                      </p:cBhvr>
                                      <p:to>
                                        <p:strVal val="visible"/>
                                      </p:to>
                                    </p:set>
                                    <p:animEffect transition="in" filter="fade">
                                      <p:cBhvr>
                                        <p:cTn id="12" dur="500"/>
                                        <p:tgtEl>
                                          <p:spTgt spid="2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sp>
        <p:nvSpPr>
          <p:cNvPr id="2079" name="Hexagon 2078">
            <a:extLst>
              <a:ext uri="{FF2B5EF4-FFF2-40B4-BE49-F238E27FC236}">
                <a16:creationId xmlns:a16="http://schemas.microsoft.com/office/drawing/2014/main" id="{F2F4893E-6D13-9469-C175-24014DCA43F2}"/>
              </a:ext>
            </a:extLst>
          </p:cNvPr>
          <p:cNvSpPr/>
          <p:nvPr/>
        </p:nvSpPr>
        <p:spPr>
          <a:xfrm>
            <a:off x="5237760" y="277253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949928" y="3396376"/>
            <a:ext cx="10361942" cy="1200329"/>
            <a:chOff x="1144083" y="3484429"/>
            <a:chExt cx="10361942" cy="120032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914" y="3484429"/>
              <a:ext cx="9563111" cy="1200329"/>
            </a:xfrm>
            <a:prstGeom prst="rect">
              <a:avLst/>
            </a:prstGeom>
            <a:noFill/>
          </p:spPr>
          <p:txBody>
            <a:bodyPr wrap="square" rtlCol="0">
              <a:spAutoFit/>
            </a:bodyPr>
            <a:lstStyle/>
            <a:p>
              <a:pPr algn="l"/>
              <a:r>
                <a:rPr lang="vi-VN" sz="2400" b="0" i="0" dirty="0">
                  <a:solidFill>
                    <a:srgbClr val="333333"/>
                  </a:solidFill>
                  <a:effectLst/>
                </a:rPr>
                <a:t>Trong công tác phòng cháy chữa cháy: Do tính chất trơ, không duy trì sự cháy nên nitrogen được sử dụng để dập tắt các đám cháy do hóa chất, chập điện, ...</a:t>
              </a:r>
            </a:p>
          </p:txBody>
        </p:sp>
      </p:grpSp>
      <p:grpSp>
        <p:nvGrpSpPr>
          <p:cNvPr id="2049" name="Group 2048">
            <a:extLst>
              <a:ext uri="{FF2B5EF4-FFF2-40B4-BE49-F238E27FC236}">
                <a16:creationId xmlns:a16="http://schemas.microsoft.com/office/drawing/2014/main" id="{6E44789A-F528-1112-EC21-E7C9B0655DE4}"/>
              </a:ext>
            </a:extLst>
          </p:cNvPr>
          <p:cNvGrpSpPr/>
          <p:nvPr/>
        </p:nvGrpSpPr>
        <p:grpSpPr>
          <a:xfrm>
            <a:off x="925391" y="4659528"/>
            <a:ext cx="10361942" cy="1569660"/>
            <a:chOff x="1144083" y="3484429"/>
            <a:chExt cx="10361942" cy="1569660"/>
          </a:xfrm>
        </p:grpSpPr>
        <p:pic>
          <p:nvPicPr>
            <p:cNvPr id="2050" name="Picture 2049">
              <a:extLst>
                <a:ext uri="{FF2B5EF4-FFF2-40B4-BE49-F238E27FC236}">
                  <a16:creationId xmlns:a16="http://schemas.microsoft.com/office/drawing/2014/main" id="{12AC6076-C17C-3EE2-1CD2-E6E7B8F9A78A}"/>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2051" name="TextBox 2050">
              <a:extLst>
                <a:ext uri="{FF2B5EF4-FFF2-40B4-BE49-F238E27FC236}">
                  <a16:creationId xmlns:a16="http://schemas.microsoft.com/office/drawing/2014/main" id="{A9323D6E-B22C-93F7-5EDE-EDE62A45D5DB}"/>
                </a:ext>
              </a:extLst>
            </p:cNvPr>
            <p:cNvSpPr txBox="1"/>
            <p:nvPr/>
          </p:nvSpPr>
          <p:spPr>
            <a:xfrm>
              <a:off x="1942914" y="3484429"/>
              <a:ext cx="9563111" cy="1569660"/>
            </a:xfrm>
            <a:prstGeom prst="rect">
              <a:avLst/>
            </a:prstGeom>
            <a:noFill/>
          </p:spPr>
          <p:txBody>
            <a:bodyPr wrap="square" rtlCol="0">
              <a:spAutoFit/>
            </a:bodyPr>
            <a:lstStyle/>
            <a:p>
              <a:pPr algn="l"/>
              <a:r>
                <a:rPr lang="vi-VN" sz="2400" b="0" i="0" dirty="0">
                  <a:solidFill>
                    <a:srgbClr val="333333"/>
                  </a:solidFill>
                  <a:effectLst/>
                </a:rPr>
                <a:t>Trong lĩnh vực y tế: Do tính chất trơ và hoá lông ở nhiệt độ rất thấp (-195,8 °C) nên có thể đâm bảo môi trường gần như vô khuẩn trong quá trình bảo quản máu, nội tạng để cấy ghép, tế bào sinh dục (trứng, tinh trùng),....</a:t>
              </a:r>
            </a:p>
          </p:txBody>
        </p:sp>
      </p:grpSp>
      <p:grpSp>
        <p:nvGrpSpPr>
          <p:cNvPr id="2" name="Group 1">
            <a:extLst>
              <a:ext uri="{FF2B5EF4-FFF2-40B4-BE49-F238E27FC236}">
                <a16:creationId xmlns:a16="http://schemas.microsoft.com/office/drawing/2014/main" id="{6AF16EF3-F4FF-57C4-9E93-12EE42A13077}"/>
              </a:ext>
            </a:extLst>
          </p:cNvPr>
          <p:cNvGrpSpPr/>
          <p:nvPr/>
        </p:nvGrpSpPr>
        <p:grpSpPr>
          <a:xfrm>
            <a:off x="507978" y="1431482"/>
            <a:ext cx="10894793" cy="1367477"/>
            <a:chOff x="2374782" y="2802956"/>
            <a:chExt cx="7408997" cy="1931146"/>
          </a:xfrm>
        </p:grpSpPr>
        <p:sp>
          <p:nvSpPr>
            <p:cNvPr id="2052" name="Rectangle: Rounded Corners 2051">
              <a:extLst>
                <a:ext uri="{FF2B5EF4-FFF2-40B4-BE49-F238E27FC236}">
                  <a16:creationId xmlns:a16="http://schemas.microsoft.com/office/drawing/2014/main" id="{EEAE592E-0022-EB38-02D6-D5851C050C1E}"/>
                </a:ext>
              </a:extLst>
            </p:cNvPr>
            <p:cNvSpPr/>
            <p:nvPr/>
          </p:nvSpPr>
          <p:spPr>
            <a:xfrm>
              <a:off x="2408223" y="2802956"/>
              <a:ext cx="7375556" cy="166693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53" name="TextBox 2052">
              <a:extLst>
                <a:ext uri="{FF2B5EF4-FFF2-40B4-BE49-F238E27FC236}">
                  <a16:creationId xmlns:a16="http://schemas.microsoft.com/office/drawing/2014/main" id="{29385BB3-D64E-449B-D784-1D11C2BC6D92}"/>
                </a:ext>
              </a:extLst>
            </p:cNvPr>
            <p:cNvSpPr txBox="1"/>
            <p:nvPr/>
          </p:nvSpPr>
          <p:spPr>
            <a:xfrm>
              <a:off x="2374782" y="3027140"/>
              <a:ext cx="7377129" cy="1706962"/>
            </a:xfrm>
            <a:prstGeom prst="rect">
              <a:avLst/>
            </a:prstGeom>
            <a:noFill/>
          </p:spPr>
          <p:txBody>
            <a:bodyPr wrap="square" rtlCol="0">
              <a:spAutoFit/>
            </a:bodyPr>
            <a:lstStyle/>
            <a:p>
              <a:pPr algn="ctr">
                <a:lnSpc>
                  <a:spcPct val="125000"/>
                </a:lnSpc>
              </a:pPr>
              <a:r>
                <a:rPr lang="vi-VN" sz="2000" b="1" dirty="0"/>
                <a:t>Quan sát hình 3.5 và dựa vào các tính chất của nitrogen. Hãy giải thích vì sao nitrogen có những ứng dụng đó.</a:t>
              </a:r>
            </a:p>
          </p:txBody>
        </p:sp>
      </p:grpSp>
      <p:grpSp>
        <p:nvGrpSpPr>
          <p:cNvPr id="2054" name="Group 2053">
            <a:extLst>
              <a:ext uri="{FF2B5EF4-FFF2-40B4-BE49-F238E27FC236}">
                <a16:creationId xmlns:a16="http://schemas.microsoft.com/office/drawing/2014/main" id="{0C5DC224-62C6-96F7-7E31-7E057EAE63A6}"/>
              </a:ext>
            </a:extLst>
          </p:cNvPr>
          <p:cNvGrpSpPr/>
          <p:nvPr/>
        </p:nvGrpSpPr>
        <p:grpSpPr>
          <a:xfrm>
            <a:off x="624072" y="259480"/>
            <a:ext cx="4696284" cy="979382"/>
            <a:chOff x="624072" y="259480"/>
            <a:chExt cx="4696284" cy="979382"/>
          </a:xfrm>
        </p:grpSpPr>
        <p:sp>
          <p:nvSpPr>
            <p:cNvPr id="2056" name="Rectangle: Rounded Corners 2055">
              <a:extLst>
                <a:ext uri="{FF2B5EF4-FFF2-40B4-BE49-F238E27FC236}">
                  <a16:creationId xmlns:a16="http://schemas.microsoft.com/office/drawing/2014/main" id="{29B1A4D6-52E5-08E6-E9C2-B3B63EBA9732}"/>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Oval 2056">
              <a:extLst>
                <a:ext uri="{FF2B5EF4-FFF2-40B4-BE49-F238E27FC236}">
                  <a16:creationId xmlns:a16="http://schemas.microsoft.com/office/drawing/2014/main" id="{97BE1CC0-B764-B002-A661-BCA62E4ACD41}"/>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8" name="TextBox 2057">
              <a:extLst>
                <a:ext uri="{FF2B5EF4-FFF2-40B4-BE49-F238E27FC236}">
                  <a16:creationId xmlns:a16="http://schemas.microsoft.com/office/drawing/2014/main" id="{A6D26D79-1DD1-0585-37C0-C48578CFD1C5}"/>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5</a:t>
              </a:r>
            </a:p>
          </p:txBody>
        </p:sp>
        <p:pic>
          <p:nvPicPr>
            <p:cNvPr id="2059" name="Picture 2" descr="Discussion - Free user icons">
              <a:extLst>
                <a:ext uri="{FF2B5EF4-FFF2-40B4-BE49-F238E27FC236}">
                  <a16:creationId xmlns:a16="http://schemas.microsoft.com/office/drawing/2014/main" id="{E3665C21-39DC-BC95-5E58-9C9744A2ABEE}"/>
                </a:ext>
              </a:extLst>
            </p:cNvPr>
            <p:cNvPicPr>
              <a:picLocks noChangeAspect="1" noChangeArrowheads="1"/>
            </p:cNvPicPr>
            <p:nvPr/>
          </p:nvPicPr>
          <p:blipFill>
            <a:blip r:embed="rId13" cstate="hqprint">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774449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49"/>
                                        </p:tgtEl>
                                        <p:attrNameLst>
                                          <p:attrName>style.visibility</p:attrName>
                                        </p:attrNameLst>
                                      </p:cBhvr>
                                      <p:to>
                                        <p:strVal val="visible"/>
                                      </p:to>
                                    </p:set>
                                    <p:animEffect transition="in" filter="fade">
                                      <p:cBhvr>
                                        <p:cTn id="12" dur="500"/>
                                        <p:tgtEl>
                                          <p:spTgt spid="2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sp>
        <p:nvSpPr>
          <p:cNvPr id="2079" name="Hexagon 2078">
            <a:extLst>
              <a:ext uri="{FF2B5EF4-FFF2-40B4-BE49-F238E27FC236}">
                <a16:creationId xmlns:a16="http://schemas.microsoft.com/office/drawing/2014/main" id="{F2F4893E-6D13-9469-C175-24014DCA43F2}"/>
              </a:ext>
            </a:extLst>
          </p:cNvPr>
          <p:cNvSpPr/>
          <p:nvPr/>
        </p:nvSpPr>
        <p:spPr>
          <a:xfrm>
            <a:off x="5237760" y="2772537"/>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915029" y="3657815"/>
            <a:ext cx="10361942" cy="1200329"/>
            <a:chOff x="1144083" y="3484429"/>
            <a:chExt cx="10361942" cy="1200329"/>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914" y="3484429"/>
              <a:ext cx="9563111" cy="1200329"/>
            </a:xfrm>
            <a:prstGeom prst="rect">
              <a:avLst/>
            </a:prstGeom>
            <a:noFill/>
          </p:spPr>
          <p:txBody>
            <a:bodyPr wrap="square" rtlCol="0">
              <a:spAutoFit/>
            </a:bodyPr>
            <a:lstStyle/>
            <a:p>
              <a:pPr algn="l"/>
              <a:r>
                <a:rPr lang="vi-VN" sz="2400" b="0" i="0" dirty="0">
                  <a:solidFill>
                    <a:srgbClr val="333333"/>
                  </a:solidFill>
                  <a:effectLst/>
                </a:rPr>
                <a:t>Trong khai thác dầu khí: Hỗn hợp khí N</a:t>
              </a:r>
              <a:r>
                <a:rPr lang="vi-VN" sz="2400" b="0" i="0" baseline="-25000" dirty="0">
                  <a:solidFill>
                    <a:srgbClr val="333333"/>
                  </a:solidFill>
                  <a:effectLst/>
                </a:rPr>
                <a:t>2</a:t>
              </a:r>
              <a:r>
                <a:rPr lang="vi-VN" sz="2400" b="0" i="0" dirty="0">
                  <a:solidFill>
                    <a:srgbClr val="333333"/>
                  </a:solidFill>
                  <a:effectLst/>
                </a:rPr>
                <a:t> và CO</a:t>
              </a:r>
              <a:r>
                <a:rPr lang="vi-VN" sz="2400" b="0" i="0" baseline="-25000" dirty="0">
                  <a:solidFill>
                    <a:srgbClr val="333333"/>
                  </a:solidFill>
                  <a:effectLst/>
                </a:rPr>
                <a:t>2</a:t>
              </a:r>
              <a:r>
                <a:rPr lang="vi-VN" sz="2400" b="0" i="0" dirty="0">
                  <a:solidFill>
                    <a:srgbClr val="333333"/>
                  </a:solidFill>
                  <a:effectLst/>
                </a:rPr>
                <a:t> được bơm vào bể chứa dầu mỏ để tạo áp suất đấy dầu còn dư bị kẹt lại lên trên nhờ đặc tính nén cao.</a:t>
              </a:r>
            </a:p>
          </p:txBody>
        </p:sp>
      </p:grpSp>
      <p:grpSp>
        <p:nvGrpSpPr>
          <p:cNvPr id="2" name="Group 1">
            <a:extLst>
              <a:ext uri="{FF2B5EF4-FFF2-40B4-BE49-F238E27FC236}">
                <a16:creationId xmlns:a16="http://schemas.microsoft.com/office/drawing/2014/main" id="{CC4D8A28-3EE2-3120-05B8-D465CD690B15}"/>
              </a:ext>
            </a:extLst>
          </p:cNvPr>
          <p:cNvGrpSpPr/>
          <p:nvPr/>
        </p:nvGrpSpPr>
        <p:grpSpPr>
          <a:xfrm>
            <a:off x="507978" y="1431482"/>
            <a:ext cx="10894793" cy="1367477"/>
            <a:chOff x="2374782" y="2802956"/>
            <a:chExt cx="7408997" cy="1931146"/>
          </a:xfrm>
        </p:grpSpPr>
        <p:sp>
          <p:nvSpPr>
            <p:cNvPr id="2052" name="Rectangle: Rounded Corners 2051">
              <a:extLst>
                <a:ext uri="{FF2B5EF4-FFF2-40B4-BE49-F238E27FC236}">
                  <a16:creationId xmlns:a16="http://schemas.microsoft.com/office/drawing/2014/main" id="{11BCA040-0B23-6A39-F8EC-ADCA3A6E8028}"/>
                </a:ext>
              </a:extLst>
            </p:cNvPr>
            <p:cNvSpPr/>
            <p:nvPr/>
          </p:nvSpPr>
          <p:spPr>
            <a:xfrm>
              <a:off x="2408223" y="2802956"/>
              <a:ext cx="7375556" cy="166693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053" name="TextBox 2052">
              <a:extLst>
                <a:ext uri="{FF2B5EF4-FFF2-40B4-BE49-F238E27FC236}">
                  <a16:creationId xmlns:a16="http://schemas.microsoft.com/office/drawing/2014/main" id="{037D6E98-CC6C-C3BA-E916-93DDA5230974}"/>
                </a:ext>
              </a:extLst>
            </p:cNvPr>
            <p:cNvSpPr txBox="1"/>
            <p:nvPr/>
          </p:nvSpPr>
          <p:spPr>
            <a:xfrm>
              <a:off x="2374782" y="3027140"/>
              <a:ext cx="7377129" cy="1706962"/>
            </a:xfrm>
            <a:prstGeom prst="rect">
              <a:avLst/>
            </a:prstGeom>
            <a:noFill/>
          </p:spPr>
          <p:txBody>
            <a:bodyPr wrap="square" rtlCol="0">
              <a:spAutoFit/>
            </a:bodyPr>
            <a:lstStyle/>
            <a:p>
              <a:pPr algn="ctr">
                <a:lnSpc>
                  <a:spcPct val="125000"/>
                </a:lnSpc>
              </a:pPr>
              <a:r>
                <a:rPr lang="vi-VN" sz="2000" b="1" dirty="0"/>
                <a:t>Quan sát hình 3.5 và dựa vào các tính chất của nitrogen. Hãy giải thích vì sao nitrogen có những ứng dụng đó.</a:t>
              </a:r>
            </a:p>
          </p:txBody>
        </p:sp>
      </p:grpSp>
      <p:grpSp>
        <p:nvGrpSpPr>
          <p:cNvPr id="2054" name="Group 2053">
            <a:extLst>
              <a:ext uri="{FF2B5EF4-FFF2-40B4-BE49-F238E27FC236}">
                <a16:creationId xmlns:a16="http://schemas.microsoft.com/office/drawing/2014/main" id="{E6F4969D-C183-5FA4-1F47-DB698127B824}"/>
              </a:ext>
            </a:extLst>
          </p:cNvPr>
          <p:cNvGrpSpPr/>
          <p:nvPr/>
        </p:nvGrpSpPr>
        <p:grpSpPr>
          <a:xfrm>
            <a:off x="624072" y="259480"/>
            <a:ext cx="4696284" cy="979382"/>
            <a:chOff x="624072" y="259480"/>
            <a:chExt cx="4696284" cy="979382"/>
          </a:xfrm>
        </p:grpSpPr>
        <p:sp>
          <p:nvSpPr>
            <p:cNvPr id="2056" name="Rectangle: Rounded Corners 2055">
              <a:extLst>
                <a:ext uri="{FF2B5EF4-FFF2-40B4-BE49-F238E27FC236}">
                  <a16:creationId xmlns:a16="http://schemas.microsoft.com/office/drawing/2014/main" id="{6A7CD54B-6A16-6619-1654-06C8E8EF4473}"/>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Oval 2056">
              <a:extLst>
                <a:ext uri="{FF2B5EF4-FFF2-40B4-BE49-F238E27FC236}">
                  <a16:creationId xmlns:a16="http://schemas.microsoft.com/office/drawing/2014/main" id="{28E96039-690B-C76F-D8E5-22F4DBDF925D}"/>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8" name="TextBox 2057">
              <a:extLst>
                <a:ext uri="{FF2B5EF4-FFF2-40B4-BE49-F238E27FC236}">
                  <a16:creationId xmlns:a16="http://schemas.microsoft.com/office/drawing/2014/main" id="{836CFB7B-5C98-8E1E-CF63-6667DB9F77CA}"/>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5</a:t>
              </a:r>
            </a:p>
          </p:txBody>
        </p:sp>
        <p:pic>
          <p:nvPicPr>
            <p:cNvPr id="2059" name="Picture 2" descr="Discussion - Free user icons">
              <a:extLst>
                <a:ext uri="{FF2B5EF4-FFF2-40B4-BE49-F238E27FC236}">
                  <a16:creationId xmlns:a16="http://schemas.microsoft.com/office/drawing/2014/main" id="{A6556DC7-B8E5-53C7-819B-150AAB85B452}"/>
                </a:ext>
              </a:extLst>
            </p:cNvPr>
            <p:cNvPicPr>
              <a:picLocks noChangeAspect="1" noChangeArrowheads="1"/>
            </p:cNvPicPr>
            <p:nvPr/>
          </p:nvPicPr>
          <p:blipFill>
            <a:blip r:embed="rId13" cstate="hqprint">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5201017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1" y="389709"/>
            <a:ext cx="3166817" cy="71892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2557111" cy="523220"/>
          </a:xfrm>
          <a:prstGeom prst="rect">
            <a:avLst/>
          </a:prstGeom>
          <a:noFill/>
        </p:spPr>
        <p:txBody>
          <a:bodyPr wrap="square" rtlCol="0">
            <a:spAutoFit/>
          </a:bodyPr>
          <a:lstStyle/>
          <a:p>
            <a:r>
              <a:rPr lang="en-US" sz="2800" b="1" dirty="0">
                <a:solidFill>
                  <a:schemeClr val="bg1"/>
                </a:solidFill>
              </a:rPr>
              <a:t>VẬN DỤNG</a:t>
            </a:r>
          </a:p>
        </p:txBody>
      </p:sp>
      <p:sp>
        <p:nvSpPr>
          <p:cNvPr id="2053" name="Oval 2052">
            <a:extLst>
              <a:ext uri="{FF2B5EF4-FFF2-40B4-BE49-F238E27FC236}">
                <a16:creationId xmlns:a16="http://schemas.microsoft.com/office/drawing/2014/main" id="{3E13D838-8D01-0965-4F1B-7CC2EF4878E8}"/>
              </a:ext>
            </a:extLst>
          </p:cNvPr>
          <p:cNvSpPr/>
          <p:nvPr/>
        </p:nvSpPr>
        <p:spPr>
          <a:xfrm>
            <a:off x="605868" y="259493"/>
            <a:ext cx="979356" cy="979356"/>
          </a:xfrm>
          <a:prstGeom prst="ellipse">
            <a:avLst/>
          </a:prstGeom>
          <a:solidFill>
            <a:schemeClr val="bg1"/>
          </a:solid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7F75A4C8-8B94-54E4-E949-4E0ABC6352BC}"/>
              </a:ext>
            </a:extLst>
          </p:cNvPr>
          <p:cNvGrpSpPr/>
          <p:nvPr/>
        </p:nvGrpSpPr>
        <p:grpSpPr>
          <a:xfrm>
            <a:off x="2269089" y="1297974"/>
            <a:ext cx="7842067" cy="1179308"/>
            <a:chOff x="3449370" y="1385181"/>
            <a:chExt cx="5293260" cy="1179308"/>
          </a:xfrm>
          <a:solidFill>
            <a:srgbClr val="FFE7E7"/>
          </a:solidFill>
        </p:grpSpPr>
        <p:sp>
          <p:nvSpPr>
            <p:cNvPr id="3" name="Rectangle: Rounded Corners 2">
              <a:extLst>
                <a:ext uri="{FF2B5EF4-FFF2-40B4-BE49-F238E27FC236}">
                  <a16:creationId xmlns:a16="http://schemas.microsoft.com/office/drawing/2014/main" id="{EF577136-AD2E-DE05-3162-2FD930527AF8}"/>
                </a:ext>
              </a:extLst>
            </p:cNvPr>
            <p:cNvSpPr/>
            <p:nvPr/>
          </p:nvSpPr>
          <p:spPr>
            <a:xfrm>
              <a:off x="3449370" y="1385181"/>
              <a:ext cx="5293260" cy="1179308"/>
            </a:xfrm>
            <a:prstGeom prst="roundRect">
              <a:avLst>
                <a:gd name="adj" fmla="val 14171"/>
              </a:avLst>
            </a:prstGeom>
            <a:grp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TextBox 2055">
              <a:extLst>
                <a:ext uri="{FF2B5EF4-FFF2-40B4-BE49-F238E27FC236}">
                  <a16:creationId xmlns:a16="http://schemas.microsoft.com/office/drawing/2014/main" id="{F50EE60F-AC8C-9E53-975B-D42B3F2431DC}"/>
                </a:ext>
              </a:extLst>
            </p:cNvPr>
            <p:cNvSpPr txBox="1"/>
            <p:nvPr/>
          </p:nvSpPr>
          <p:spPr>
            <a:xfrm>
              <a:off x="3521798" y="1513578"/>
              <a:ext cx="5148404" cy="979114"/>
            </a:xfrm>
            <a:prstGeom prst="rect">
              <a:avLst/>
            </a:prstGeom>
            <a:noFill/>
          </p:spPr>
          <p:txBody>
            <a:bodyPr wrap="square" rtlCol="0">
              <a:spAutoFit/>
            </a:bodyPr>
            <a:lstStyle/>
            <a:p>
              <a:pPr algn="ctr">
                <a:lnSpc>
                  <a:spcPct val="125000"/>
                </a:lnSpc>
              </a:pPr>
              <a:r>
                <a:rPr lang="vi-VN" sz="2400" b="0" i="0" dirty="0">
                  <a:solidFill>
                    <a:srgbClr val="333333"/>
                  </a:solidFill>
                  <a:effectLst/>
                </a:rPr>
                <a:t>Giải thích vì sao người ta bơm khí nitrogen vào trong những loại vaccin</a:t>
              </a:r>
              <a:r>
                <a:rPr lang="en-US" sz="2400" b="0" i="0" dirty="0">
                  <a:solidFill>
                    <a:srgbClr val="333333"/>
                  </a:solidFill>
                  <a:effectLst/>
                </a:rPr>
                <a:t>?</a:t>
              </a:r>
              <a:endParaRPr lang="en-US" sz="2200" b="1" dirty="0">
                <a:solidFill>
                  <a:srgbClr val="C00000"/>
                </a:solidFill>
              </a:endParaRPr>
            </a:p>
          </p:txBody>
        </p:sp>
      </p:grpSp>
      <p:sp>
        <p:nvSpPr>
          <p:cNvPr id="2049" name="Hexagon 2048">
            <a:extLst>
              <a:ext uri="{FF2B5EF4-FFF2-40B4-BE49-F238E27FC236}">
                <a16:creationId xmlns:a16="http://schemas.microsoft.com/office/drawing/2014/main" id="{8E5A3A1F-9476-310A-E06E-91757CB25387}"/>
              </a:ext>
            </a:extLst>
          </p:cNvPr>
          <p:cNvSpPr/>
          <p:nvPr/>
        </p:nvSpPr>
        <p:spPr>
          <a:xfrm>
            <a:off x="5237760" y="2673429"/>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grpSp>
        <p:nvGrpSpPr>
          <p:cNvPr id="17" name="Group 16">
            <a:extLst>
              <a:ext uri="{FF2B5EF4-FFF2-40B4-BE49-F238E27FC236}">
                <a16:creationId xmlns:a16="http://schemas.microsoft.com/office/drawing/2014/main" id="{28C13E34-F424-9427-9B23-6432982DA284}"/>
              </a:ext>
            </a:extLst>
          </p:cNvPr>
          <p:cNvGrpSpPr/>
          <p:nvPr/>
        </p:nvGrpSpPr>
        <p:grpSpPr>
          <a:xfrm>
            <a:off x="1630054" y="3436883"/>
            <a:ext cx="9223799" cy="797078"/>
            <a:chOff x="1630054" y="3436883"/>
            <a:chExt cx="9223799" cy="797078"/>
          </a:xfrm>
        </p:grpSpPr>
        <p:pic>
          <p:nvPicPr>
            <p:cNvPr id="2051" name="Picture 2050">
              <a:extLst>
                <a:ext uri="{FF2B5EF4-FFF2-40B4-BE49-F238E27FC236}">
                  <a16:creationId xmlns:a16="http://schemas.microsoft.com/office/drawing/2014/main" id="{3C735EFD-3B47-6906-0946-797C02D56835}"/>
                </a:ext>
              </a:extLst>
            </p:cNvPr>
            <p:cNvPicPr>
              <a:picLocks noChangeAspect="1"/>
            </p:cNvPicPr>
            <p:nvPr/>
          </p:nvPicPr>
          <p:blipFill>
            <a:blip r:embed="rId12">
              <a:duotone>
                <a:schemeClr val="accent2">
                  <a:shade val="45000"/>
                  <a:satMod val="135000"/>
                </a:schemeClr>
                <a:prstClr val="white"/>
              </a:duotone>
            </a:blip>
            <a:stretch>
              <a:fillRect/>
            </a:stretch>
          </p:blipFill>
          <p:spPr>
            <a:xfrm>
              <a:off x="1630054" y="3449248"/>
              <a:ext cx="715347" cy="715347"/>
            </a:xfrm>
            <a:prstGeom prst="rect">
              <a:avLst/>
            </a:prstGeom>
          </p:spPr>
        </p:pic>
        <p:sp>
          <p:nvSpPr>
            <p:cNvPr id="2055" name="TextBox 2054">
              <a:extLst>
                <a:ext uri="{FF2B5EF4-FFF2-40B4-BE49-F238E27FC236}">
                  <a16:creationId xmlns:a16="http://schemas.microsoft.com/office/drawing/2014/main" id="{EEE07C07-FB7C-DC8D-9F5F-B77C8B4CF6A2}"/>
                </a:ext>
              </a:extLst>
            </p:cNvPr>
            <p:cNvSpPr txBox="1"/>
            <p:nvPr/>
          </p:nvSpPr>
          <p:spPr>
            <a:xfrm>
              <a:off x="2269089" y="3436883"/>
              <a:ext cx="8584764" cy="797078"/>
            </a:xfrm>
            <a:prstGeom prst="rect">
              <a:avLst/>
            </a:prstGeom>
            <a:noFill/>
          </p:spPr>
          <p:txBody>
            <a:bodyPr wrap="square" rtlCol="0">
              <a:spAutoFit/>
            </a:bodyPr>
            <a:lstStyle/>
            <a:p>
              <a:pPr>
                <a:lnSpc>
                  <a:spcPct val="120000"/>
                </a:lnSpc>
              </a:pPr>
              <a:r>
                <a:rPr lang="vi-VN" sz="2000" b="0" i="0" dirty="0">
                  <a:solidFill>
                    <a:srgbClr val="333333"/>
                  </a:solidFill>
                  <a:effectLst/>
                </a:rPr>
                <a:t>Do khí nitrogen là một loại khí tương đối trơ ở nhiệt độ phòng nên được sử dụng để làm chậm quá trình phân hủy của một số chất trong vaccin</a:t>
              </a:r>
              <a:endParaRPr lang="vi-VN" sz="2000" dirty="0"/>
            </a:p>
          </p:txBody>
        </p:sp>
      </p:grpSp>
      <p:pic>
        <p:nvPicPr>
          <p:cNvPr id="17410" name="Picture 2" descr="Brain - Free technology icons">
            <a:extLst>
              <a:ext uri="{FF2B5EF4-FFF2-40B4-BE49-F238E27FC236}">
                <a16:creationId xmlns:a16="http://schemas.microsoft.com/office/drawing/2014/main" id="{D7897921-56BF-2EA2-17FC-671A432280F9}"/>
              </a:ext>
            </a:extLst>
          </p:cNvPr>
          <p:cNvPicPr>
            <a:picLocks noChangeAspect="1" noChangeArrowheads="1"/>
          </p:cNvPicPr>
          <p:nvPr/>
        </p:nvPicPr>
        <p:blipFill>
          <a:blip r:embed="rId13" cstate="hqprint">
            <a:extLst>
              <a:ext uri="{28A0092B-C50C-407E-A947-70E740481C1C}">
                <a14:useLocalDpi xmlns:a14="http://schemas.microsoft.com/office/drawing/2010/main" val="0"/>
              </a:ext>
            </a:extLst>
          </a:blip>
          <a:srcRect/>
          <a:stretch>
            <a:fillRect/>
          </a:stretch>
        </p:blipFill>
        <p:spPr bwMode="auto">
          <a:xfrm>
            <a:off x="711324" y="381814"/>
            <a:ext cx="753973" cy="753973"/>
          </a:xfrm>
          <a:prstGeom prst="rect">
            <a:avLst/>
          </a:prstGeom>
          <a:noFill/>
          <a:extLst>
            <a:ext uri="{909E8E84-426E-40DD-AFC4-6F175D3DCCD1}">
              <a14:hiddenFill xmlns:a14="http://schemas.microsoft.com/office/drawing/2010/main">
                <a:solidFill>
                  <a:srgbClr val="FFFFFF"/>
                </a:solidFill>
              </a14:hiddenFill>
            </a:ext>
          </a:extLst>
        </p:spPr>
      </p:pic>
      <p:pic>
        <p:nvPicPr>
          <p:cNvPr id="17412" name="Picture 4" descr="Châu Phi kỳ vọng vào vaccine sốt rét mới - VnExpress Sức khỏe">
            <a:extLst>
              <a:ext uri="{FF2B5EF4-FFF2-40B4-BE49-F238E27FC236}">
                <a16:creationId xmlns:a16="http://schemas.microsoft.com/office/drawing/2014/main" id="{0502E673-E239-818E-06DA-06433641891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255128" y="4349444"/>
            <a:ext cx="3888170" cy="23294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979441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7412"/>
                                        </p:tgtEl>
                                        <p:attrNameLst>
                                          <p:attrName>style.visibility</p:attrName>
                                        </p:attrNameLst>
                                      </p:cBhvr>
                                      <p:to>
                                        <p:strVal val="visible"/>
                                      </p:to>
                                    </p:set>
                                    <p:animEffect transition="in" filter="fade">
                                      <p:cBhvr>
                                        <p:cTn id="10" dur="5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2988388" cy="71892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21063644">
            <a:off x="-268896" y="-593085"/>
            <a:ext cx="559856" cy="1939212"/>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1414344" y="6267937"/>
            <a:ext cx="438150" cy="495300"/>
          </a:xfrm>
          <a:prstGeom prst="rect">
            <a:avLst/>
          </a:prstGeom>
        </p:spPr>
      </p:pic>
      <p:sp>
        <p:nvSpPr>
          <p:cNvPr id="2073" name="TextBox 2072">
            <a:extLst>
              <a:ext uri="{FF2B5EF4-FFF2-40B4-BE49-F238E27FC236}">
                <a16:creationId xmlns:a16="http://schemas.microsoft.com/office/drawing/2014/main" id="{D06FE7A4-8090-F1A9-810E-53D1F89E3FB7}"/>
              </a:ext>
            </a:extLst>
          </p:cNvPr>
          <p:cNvSpPr txBox="1"/>
          <p:nvPr/>
        </p:nvSpPr>
        <p:spPr>
          <a:xfrm>
            <a:off x="1690132" y="509786"/>
            <a:ext cx="2266825" cy="523220"/>
          </a:xfrm>
          <a:prstGeom prst="rect">
            <a:avLst/>
          </a:prstGeom>
          <a:noFill/>
        </p:spPr>
        <p:txBody>
          <a:bodyPr wrap="square" rtlCol="0">
            <a:spAutoFit/>
          </a:bodyPr>
          <a:lstStyle/>
          <a:p>
            <a:r>
              <a:rPr lang="en-US" sz="2800" b="1">
                <a:solidFill>
                  <a:schemeClr val="bg1"/>
                </a:solidFill>
              </a:rPr>
              <a:t>EM CÓ BIẾT</a:t>
            </a:r>
          </a:p>
        </p:txBody>
      </p:sp>
      <p:grpSp>
        <p:nvGrpSpPr>
          <p:cNvPr id="2052" name="Group 2051">
            <a:extLst>
              <a:ext uri="{FF2B5EF4-FFF2-40B4-BE49-F238E27FC236}">
                <a16:creationId xmlns:a16="http://schemas.microsoft.com/office/drawing/2014/main" id="{C9180DB0-5523-66A7-EA44-13C0B92BFD62}"/>
              </a:ext>
            </a:extLst>
          </p:cNvPr>
          <p:cNvGrpSpPr/>
          <p:nvPr/>
        </p:nvGrpSpPr>
        <p:grpSpPr>
          <a:xfrm>
            <a:off x="864644" y="1439976"/>
            <a:ext cx="5810417" cy="4549188"/>
            <a:chOff x="1533810" y="943117"/>
            <a:chExt cx="9605457" cy="2916984"/>
          </a:xfrm>
        </p:grpSpPr>
        <p:sp>
          <p:nvSpPr>
            <p:cNvPr id="2054" name="Rectangle: Rounded Corners 2053">
              <a:extLst>
                <a:ext uri="{FF2B5EF4-FFF2-40B4-BE49-F238E27FC236}">
                  <a16:creationId xmlns:a16="http://schemas.microsoft.com/office/drawing/2014/main" id="{A995BAEB-5D26-EDC2-6918-D33634479205}"/>
                </a:ext>
              </a:extLst>
            </p:cNvPr>
            <p:cNvSpPr/>
            <p:nvPr/>
          </p:nvSpPr>
          <p:spPr>
            <a:xfrm rot="21540000">
              <a:off x="1634693" y="943117"/>
              <a:ext cx="9454171" cy="2916984"/>
            </a:xfrm>
            <a:prstGeom prst="roundRect">
              <a:avLst>
                <a:gd name="adj" fmla="val 6233"/>
              </a:avLst>
            </a:prstGeom>
            <a:solidFill>
              <a:srgbClr val="B6C2F6"/>
            </a:solid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Rectangle: Rounded Corners 2055">
              <a:extLst>
                <a:ext uri="{FF2B5EF4-FFF2-40B4-BE49-F238E27FC236}">
                  <a16:creationId xmlns:a16="http://schemas.microsoft.com/office/drawing/2014/main" id="{DC6A9B87-C1BF-9987-E6F5-00DDEBB5E24C}"/>
                </a:ext>
              </a:extLst>
            </p:cNvPr>
            <p:cNvSpPr/>
            <p:nvPr/>
          </p:nvSpPr>
          <p:spPr>
            <a:xfrm>
              <a:off x="1533810" y="1125769"/>
              <a:ext cx="9605457" cy="2543086"/>
            </a:xfrm>
            <a:prstGeom prst="roundRect">
              <a:avLst>
                <a:gd name="adj" fmla="val 9851"/>
              </a:avLst>
            </a:prstGeom>
            <a:solidFill>
              <a:schemeClr val="bg1"/>
            </a:solidFill>
            <a:ln w="38100">
              <a:solidFill>
                <a:schemeClr val="accent5">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7" name="TextBox 2056">
              <a:extLst>
                <a:ext uri="{FF2B5EF4-FFF2-40B4-BE49-F238E27FC236}">
                  <a16:creationId xmlns:a16="http://schemas.microsoft.com/office/drawing/2014/main" id="{F6739373-96A1-073F-312A-6CC07F61549C}"/>
                </a:ext>
              </a:extLst>
            </p:cNvPr>
            <p:cNvSpPr txBox="1"/>
            <p:nvPr/>
          </p:nvSpPr>
          <p:spPr>
            <a:xfrm>
              <a:off x="1725942" y="1218864"/>
              <a:ext cx="9187845" cy="2535968"/>
            </a:xfrm>
            <a:prstGeom prst="rect">
              <a:avLst/>
            </a:prstGeom>
            <a:noFill/>
          </p:spPr>
          <p:txBody>
            <a:bodyPr wrap="square" rtlCol="0">
              <a:spAutoFit/>
            </a:bodyPr>
            <a:lstStyle/>
            <a:p>
              <a:pPr>
                <a:lnSpc>
                  <a:spcPct val="120000"/>
                </a:lnSpc>
              </a:pPr>
              <a:r>
                <a:rPr lang="en-US" sz="2000" dirty="0" err="1">
                  <a:latin typeface="Arial" panose="020B0604020202020204" pitchFamily="34" charset="0"/>
                  <a:cs typeface="Arial" panose="020B0604020202020204" pitchFamily="34" charset="0"/>
                </a:rPr>
                <a:t>Phẫu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thuật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lạnh</a:t>
              </a:r>
              <a:r>
                <a:rPr lang="en-US" sz="2000" dirty="0">
                  <a:latin typeface="Arial" panose="020B0604020202020204" pitchFamily="34" charset="0"/>
                  <a:cs typeface="Arial" panose="020B0604020202020204" pitchFamily="34" charset="0"/>
                </a:rPr>
                <a:t>, hay </a:t>
              </a:r>
              <a:r>
                <a:rPr lang="en-US" sz="2000" dirty="0" err="1">
                  <a:latin typeface="Arial" panose="020B0604020202020204" pitchFamily="34" charset="0"/>
                  <a:cs typeface="Arial" panose="020B0604020202020204" pitchFamily="34" charset="0"/>
                </a:rPr>
                <a:t>còn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gọi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áp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lạnh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bằng</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lỏng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một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kỹ</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thuật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điển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hình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mang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lại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hiệu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quả</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cao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trong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điều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trị</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sẹo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lồi</a:t>
              </a:r>
              <a:r>
                <a:rPr lang="en-US" sz="2000" dirty="0">
                  <a:latin typeface="Arial" panose="020B0604020202020204" pitchFamily="34" charset="0"/>
                  <a:cs typeface="Arial" panose="020B0604020202020204" pitchFamily="34" charset="0"/>
                </a:rPr>
                <a:t>.</a:t>
              </a:r>
            </a:p>
            <a:p>
              <a:pPr>
                <a:lnSpc>
                  <a:spcPct val="120000"/>
                </a:lnSpc>
              </a:pPr>
              <a:r>
                <a:rPr lang="en-US" sz="2000" dirty="0" err="1">
                  <a:latin typeface="Arial" panose="020B0604020202020204" pitchFamily="34" charset="0"/>
                  <a:cs typeface="Arial" panose="020B0604020202020204" pitchFamily="34" charset="0"/>
                </a:rPr>
                <a:t>Người</a:t>
              </a:r>
              <a:r>
                <a:rPr lang="en-US" sz="2000" dirty="0">
                  <a:latin typeface="Arial" panose="020B0604020202020204" pitchFamily="34" charset="0"/>
                  <a:cs typeface="Arial" panose="020B0604020202020204" pitchFamily="34" charset="0"/>
                </a:rPr>
                <a:t> ta </a:t>
              </a:r>
              <a:r>
                <a:rPr lang="en-US" sz="2000" dirty="0" err="1">
                  <a:latin typeface="Arial" panose="020B0604020202020204" pitchFamily="34" charset="0"/>
                  <a:cs typeface="Arial" panose="020B0604020202020204" pitchFamily="34" charset="0"/>
                </a:rPr>
                <a:t>sử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dụng</a:t>
              </a:r>
              <a:r>
                <a:rPr lang="en-US" sz="2000" dirty="0">
                  <a:latin typeface="Arial" panose="020B0604020202020204" pitchFamily="34" charset="0"/>
                  <a:cs typeface="Arial" panose="020B0604020202020204" pitchFamily="34" charset="0"/>
                </a:rPr>
                <a:t> nitrogen </a:t>
              </a:r>
              <a:r>
                <a:rPr lang="en-US" sz="2000" dirty="0" err="1">
                  <a:latin typeface="Arial" panose="020B0604020202020204" pitchFamily="34" charset="0"/>
                  <a:cs typeface="Arial" panose="020B0604020202020204" pitchFamily="34" charset="0"/>
                </a:rPr>
                <a:t>lỏng</a:t>
              </a:r>
              <a:r>
                <a:rPr lang="en-US" sz="2000" dirty="0">
                  <a:latin typeface="Arial" panose="020B0604020202020204" pitchFamily="34" charset="0"/>
                  <a:cs typeface="Arial" panose="020B0604020202020204" pitchFamily="34" charset="0"/>
                </a:rPr>
                <a:t> ở -196</a:t>
              </a:r>
              <a:r>
                <a:rPr lang="en-US" sz="2000" baseline="30000" dirty="0">
                  <a:latin typeface="Arial" panose="020B0604020202020204" pitchFamily="34" charset="0"/>
                  <a:cs typeface="Arial" panose="020B0604020202020204" pitchFamily="34" charset="0"/>
                </a:rPr>
                <a:t>o</a:t>
              </a:r>
              <a:r>
                <a:rPr lang="en-US" sz="2000" dirty="0">
                  <a:latin typeface="Arial" panose="020B0604020202020204" pitchFamily="34" charset="0"/>
                  <a:cs typeface="Arial" panose="020B0604020202020204" pitchFamily="34" charset="0"/>
                </a:rPr>
                <a:t>C </a:t>
              </a:r>
              <a:r>
                <a:rPr lang="en-US" sz="2000" dirty="0" err="1">
                  <a:latin typeface="Arial" panose="020B0604020202020204" pitchFamily="34" charset="0"/>
                  <a:cs typeface="Arial" panose="020B0604020202020204" pitchFamily="34" charset="0"/>
                </a:rPr>
                <a:t>để</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xử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lý</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bệnh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lý</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bề</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mặt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của</a:t>
              </a:r>
              <a:r>
                <a:rPr lang="en-US" sz="2000" dirty="0">
                  <a:latin typeface="Arial" panose="020B0604020202020204" pitchFamily="34" charset="0"/>
                  <a:cs typeface="Arial" panose="020B0604020202020204" pitchFamily="34" charset="0"/>
                </a:rPr>
                <a:t> da.</a:t>
              </a:r>
            </a:p>
            <a:p>
              <a:pPr>
                <a:lnSpc>
                  <a:spcPct val="120000"/>
                </a:lnSpc>
              </a:pPr>
              <a:r>
                <a:rPr lang="en-US" sz="2000" dirty="0" err="1">
                  <a:latin typeface="Arial" panose="020B0604020202020204" pitchFamily="34" charset="0"/>
                  <a:cs typeface="Arial" panose="020B0604020202020204" pitchFamily="34" charset="0"/>
                </a:rPr>
                <a:t>Phương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pháp</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này</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được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sử</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dụng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phổ</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biến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tại</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các</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trung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tâm</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bệnh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viện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chuyên</a:t>
              </a:r>
              <a:r>
                <a:rPr lang="en-US" sz="2000" dirty="0">
                  <a:latin typeface="Arial" panose="020B0604020202020204" pitchFamily="34" charset="0"/>
                  <a:cs typeface="Arial" panose="020B0604020202020204" pitchFamily="34" charset="0"/>
                </a:rPr>
                <a:t> khoa da </a:t>
              </a:r>
              <a:r>
                <a:rPr lang="en-US" sz="2000" dirty="0" err="1">
                  <a:latin typeface="Arial" panose="020B0604020202020204" pitchFamily="34" charset="0"/>
                  <a:cs typeface="Arial" panose="020B0604020202020204" pitchFamily="34" charset="0"/>
                </a:rPr>
                <a:t>liễu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nhờ</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sự</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đơn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giản</a:t>
              </a:r>
              <a:r>
                <a:rPr lang="en-US" sz="2000" dirty="0">
                  <a:latin typeface="Arial" panose="020B0604020202020204" pitchFamily="34" charset="0"/>
                  <a:cs typeface="Arial" panose="020B0604020202020204" pitchFamily="34" charset="0"/>
                </a:rPr>
                <a:t>, an </a:t>
              </a:r>
              <a:r>
                <a:rPr lang="en-US" sz="2000" dirty="0" err="1">
                  <a:latin typeface="Arial" panose="020B0604020202020204" pitchFamily="34" charset="0"/>
                  <a:cs typeface="Arial" panose="020B0604020202020204" pitchFamily="34" charset="0"/>
                </a:rPr>
                <a:t>toàn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hiệu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quả</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cao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ít</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biến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chứng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và</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không</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gây</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nhiều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đau</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đớn</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cho</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bệnh</a:t>
              </a:r>
              <a:r>
                <a:rPr lang="en-US" sz="2000" dirty="0">
                  <a:latin typeface="Arial" panose="020B0604020202020204" pitchFamily="34" charset="0"/>
                  <a:cs typeface="Arial" panose="020B0604020202020204" pitchFamily="34" charset="0"/>
                </a:rPr>
                <a:t> </a:t>
              </a:r>
              <a:r>
                <a:rPr lang="en-US" sz="2000" dirty="0" err="1">
                  <a:latin typeface="Arial" panose="020B0604020202020204" pitchFamily="34" charset="0"/>
                  <a:cs typeface="Arial" panose="020B0604020202020204" pitchFamily="34" charset="0"/>
                </a:rPr>
                <a:t>nhân</a:t>
              </a:r>
              <a:r>
                <a:rPr lang="en-US" sz="2000" dirty="0">
                  <a:latin typeface="Arial" panose="020B0604020202020204" pitchFamily="34" charset="0"/>
                  <a:cs typeface="Arial" panose="020B0604020202020204" pitchFamily="34" charset="0"/>
                </a:rPr>
                <a:t>.</a:t>
              </a:r>
              <a:endParaRPr lang="vi-VN" sz="2000" dirty="0">
                <a:latin typeface="Arial" panose="020B0604020202020204" pitchFamily="34" charset="0"/>
                <a:cs typeface="Arial" panose="020B0604020202020204" pitchFamily="34" charset="0"/>
              </a:endParaRPr>
            </a:p>
          </p:txBody>
        </p:sp>
      </p:grpSp>
      <p:grpSp>
        <p:nvGrpSpPr>
          <p:cNvPr id="2048" name="Group 2047">
            <a:extLst>
              <a:ext uri="{FF2B5EF4-FFF2-40B4-BE49-F238E27FC236}">
                <a16:creationId xmlns:a16="http://schemas.microsoft.com/office/drawing/2014/main" id="{29584F4E-7F4B-5534-60B2-4C91F5824F0D}"/>
              </a:ext>
            </a:extLst>
          </p:cNvPr>
          <p:cNvGrpSpPr/>
          <p:nvPr/>
        </p:nvGrpSpPr>
        <p:grpSpPr>
          <a:xfrm>
            <a:off x="705786" y="311150"/>
            <a:ext cx="920492" cy="920492"/>
            <a:chOff x="383897" y="299737"/>
            <a:chExt cx="833552" cy="833552"/>
          </a:xfrm>
        </p:grpSpPr>
        <p:sp>
          <p:nvSpPr>
            <p:cNvPr id="2049" name="Oval 2048">
              <a:extLst>
                <a:ext uri="{FF2B5EF4-FFF2-40B4-BE49-F238E27FC236}">
                  <a16:creationId xmlns:a16="http://schemas.microsoft.com/office/drawing/2014/main" id="{A1F9A509-0ED7-0855-E146-AA9C665C5F73}"/>
                </a:ext>
              </a:extLst>
            </p:cNvPr>
            <p:cNvSpPr/>
            <p:nvPr/>
          </p:nvSpPr>
          <p:spPr>
            <a:xfrm>
              <a:off x="383897" y="299737"/>
              <a:ext cx="833552" cy="833552"/>
            </a:xfrm>
            <a:prstGeom prst="ellipse">
              <a:avLst/>
            </a:prstGeom>
            <a:solidFill>
              <a:schemeClr val="bg1"/>
            </a:solid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50" name="Picture 2049">
              <a:extLst>
                <a:ext uri="{FF2B5EF4-FFF2-40B4-BE49-F238E27FC236}">
                  <a16:creationId xmlns:a16="http://schemas.microsoft.com/office/drawing/2014/main" id="{220902E0-1539-0806-CDEC-D06E82B4639A}"/>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459882" y="401866"/>
              <a:ext cx="603416" cy="603414"/>
            </a:xfrm>
            <a:prstGeom prst="rect">
              <a:avLst/>
            </a:prstGeom>
          </p:spPr>
        </p:pic>
      </p:grpSp>
      <p:pic>
        <p:nvPicPr>
          <p:cNvPr id="3" name="Picture 2" descr="Sưu tầm một số hình ảnh để báo cáo, thuyết trình về ứng dụng của nitrogen trong thực tiễn. Sử dụng các tính chất vật lí và hoá học để giải thích cơ sở khoa học của các ứng dụng này.">
            <a:extLst>
              <a:ext uri="{FF2B5EF4-FFF2-40B4-BE49-F238E27FC236}">
                <a16:creationId xmlns:a16="http://schemas.microsoft.com/office/drawing/2014/main" id="{77A3BDB9-48F4-0E3C-553B-D90CE109AD7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860691" y="2046241"/>
            <a:ext cx="5034282" cy="31347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36820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fade">
                                      <p:cBhvr>
                                        <p:cTn id="7" dur="500"/>
                                        <p:tgtEl>
                                          <p:spTgt spid="2052"/>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21372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267020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543756" cy="430887"/>
            </a:xfrm>
            <a:prstGeom prst="rect">
              <a:avLst/>
            </a:prstGeom>
            <a:noFill/>
          </p:spPr>
          <p:txBody>
            <a:bodyPr wrap="none" rtlCol="0">
              <a:spAutoFit/>
            </a:bodyPr>
            <a:lstStyle/>
            <a:p>
              <a:r>
                <a:rPr lang="en-US" sz="2200" b="1">
                  <a:solidFill>
                    <a:schemeClr val="bg1"/>
                  </a:solidFill>
                </a:rPr>
                <a:t>BÀI TẬP 1</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97105"/>
          </a:xfrm>
          <a:prstGeom prst="rect">
            <a:avLst/>
          </a:prstGeom>
          <a:noFill/>
        </p:spPr>
        <p:txBody>
          <a:bodyPr wrap="square" rtlCol="0">
            <a:spAutoFit/>
          </a:bodyPr>
          <a:lstStyle/>
          <a:p>
            <a:pPr>
              <a:lnSpc>
                <a:spcPct val="125000"/>
              </a:lnSpc>
            </a:pPr>
            <a:r>
              <a:rPr lang="vi-VN" sz="2200" dirty="0"/>
              <a:t>Trình bày cấu tạo của phân tử N</a:t>
            </a:r>
            <a:r>
              <a:rPr lang="vi-VN" sz="2200" baseline="-25000" dirty="0"/>
              <a:t>2</a:t>
            </a:r>
            <a:r>
              <a:rPr lang="vi-VN" sz="2200" dirty="0"/>
              <a:t>. Giải thích vì sao điều kiện thường N</a:t>
            </a:r>
            <a:r>
              <a:rPr lang="vi-VN" sz="2200" baseline="-25000" dirty="0"/>
              <a:t>2</a:t>
            </a:r>
            <a:r>
              <a:rPr lang="vi-VN" sz="2200" dirty="0"/>
              <a:t> khá trơ về mặt hóa học </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1194335" y="3407609"/>
            <a:ext cx="10241742" cy="2731907"/>
            <a:chOff x="1039033" y="3816982"/>
            <a:chExt cx="10241742" cy="2731907"/>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9450161" cy="2589876"/>
            </a:xfrm>
            <a:prstGeom prst="rect">
              <a:avLst/>
            </a:prstGeom>
            <a:noFill/>
          </p:spPr>
          <p:txBody>
            <a:bodyPr wrap="square" rtlCol="0">
              <a:spAutoFit/>
            </a:bodyPr>
            <a:lstStyle/>
            <a:p>
              <a:pPr>
                <a:lnSpc>
                  <a:spcPct val="125000"/>
                </a:lnSpc>
              </a:pPr>
              <a:r>
                <a:rPr lang="vi-VN" sz="2200" dirty="0">
                  <a:solidFill>
                    <a:schemeClr val="bg1"/>
                  </a:solidFill>
                </a:rPr>
                <a:t>Cấu hình electron của nitrogen: 1s</a:t>
              </a:r>
              <a:r>
                <a:rPr lang="vi-VN" sz="2200" baseline="30000" dirty="0">
                  <a:solidFill>
                    <a:schemeClr val="bg1"/>
                  </a:solidFill>
                </a:rPr>
                <a:t>2</a:t>
              </a:r>
              <a:r>
                <a:rPr lang="vi-VN" sz="2200" dirty="0">
                  <a:solidFill>
                    <a:schemeClr val="bg1"/>
                  </a:solidFill>
                </a:rPr>
                <a:t>2s</a:t>
              </a:r>
              <a:r>
                <a:rPr lang="vi-VN" sz="2200" baseline="30000" dirty="0">
                  <a:solidFill>
                    <a:schemeClr val="bg1"/>
                  </a:solidFill>
                </a:rPr>
                <a:t>2</a:t>
              </a:r>
              <a:r>
                <a:rPr lang="vi-VN" sz="2200" dirty="0">
                  <a:solidFill>
                    <a:schemeClr val="bg1"/>
                  </a:solidFill>
                </a:rPr>
                <a:t>2p</a:t>
              </a:r>
              <a:r>
                <a:rPr lang="vi-VN" sz="2200" baseline="30000" dirty="0">
                  <a:solidFill>
                    <a:schemeClr val="bg1"/>
                  </a:solidFill>
                </a:rPr>
                <a:t>3</a:t>
              </a:r>
            </a:p>
            <a:p>
              <a:pPr>
                <a:lnSpc>
                  <a:spcPct val="125000"/>
                </a:lnSpc>
              </a:pPr>
              <a:r>
                <a:rPr lang="vi-VN" sz="2200" dirty="0">
                  <a:solidFill>
                    <a:schemeClr val="bg1"/>
                  </a:solidFill>
                </a:rPr>
                <a:t>CTCT của phân tử nitrogen: N ≡ N</a:t>
              </a:r>
            </a:p>
            <a:p>
              <a:pPr>
                <a:lnSpc>
                  <a:spcPct val="125000"/>
                </a:lnSpc>
              </a:pPr>
              <a:r>
                <a:rPr lang="vi-VN" sz="2200" dirty="0">
                  <a:solidFill>
                    <a:schemeClr val="bg1"/>
                  </a:solidFill>
                </a:rPr>
                <a:t>Giữa hai nguyên tử trong phân tử N</a:t>
              </a:r>
              <a:r>
                <a:rPr lang="vi-VN" sz="2200" baseline="-25000" dirty="0">
                  <a:solidFill>
                    <a:schemeClr val="bg1"/>
                  </a:solidFill>
                </a:rPr>
                <a:t>2</a:t>
              </a:r>
              <a:r>
                <a:rPr lang="vi-VN" sz="2200" dirty="0">
                  <a:solidFill>
                    <a:schemeClr val="bg1"/>
                  </a:solidFill>
                </a:rPr>
                <a:t> hình thành một liên kết ba bền vững. Mỗi nguyên tử nitơ trong phân tử N</a:t>
              </a:r>
              <a:r>
                <a:rPr lang="vi-VN" sz="2200" baseline="-25000" dirty="0">
                  <a:solidFill>
                    <a:schemeClr val="bg1"/>
                  </a:solidFill>
                </a:rPr>
                <a:t>2</a:t>
              </a:r>
              <a:r>
                <a:rPr lang="vi-VN" sz="2200" dirty="0">
                  <a:solidFill>
                    <a:schemeClr val="bg1"/>
                  </a:solidFill>
                </a:rPr>
                <a:t> có 8 electron lớp ngoài cùng, trong đó có ba cặp electron dùng chung và 1 cặp electron dùng riêng đã ghép đôi.</a:t>
              </a:r>
            </a:p>
          </p:txBody>
        </p:sp>
      </p:grpSp>
    </p:spTree>
    <p:extLst>
      <p:ext uri="{BB962C8B-B14F-4D97-AF65-F5344CB8AC3E}">
        <p14:creationId xmlns:p14="http://schemas.microsoft.com/office/powerpoint/2010/main" val="34120716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21372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267020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543756" cy="430887"/>
            </a:xfrm>
            <a:prstGeom prst="rect">
              <a:avLst/>
            </a:prstGeom>
            <a:noFill/>
          </p:spPr>
          <p:txBody>
            <a:bodyPr wrap="none" rtlCol="0">
              <a:spAutoFit/>
            </a:bodyPr>
            <a:lstStyle/>
            <a:p>
              <a:r>
                <a:rPr lang="en-US" sz="2200" b="1">
                  <a:solidFill>
                    <a:schemeClr val="bg1"/>
                  </a:solidFill>
                </a:rPr>
                <a:t>BÀI TẬP 1</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97105"/>
          </a:xfrm>
          <a:prstGeom prst="rect">
            <a:avLst/>
          </a:prstGeom>
          <a:noFill/>
        </p:spPr>
        <p:txBody>
          <a:bodyPr wrap="square" rtlCol="0">
            <a:spAutoFit/>
          </a:bodyPr>
          <a:lstStyle/>
          <a:p>
            <a:pPr>
              <a:lnSpc>
                <a:spcPct val="125000"/>
              </a:lnSpc>
            </a:pPr>
            <a:r>
              <a:rPr lang="vi-VN" sz="2200" dirty="0"/>
              <a:t>Trình bày cấu tạo của phân tử N</a:t>
            </a:r>
            <a:r>
              <a:rPr lang="vi-VN" sz="2200" baseline="-25000" dirty="0"/>
              <a:t>2</a:t>
            </a:r>
            <a:r>
              <a:rPr lang="vi-VN" sz="2200" dirty="0"/>
              <a:t>. Giải thích vì sao điều kiện thường N</a:t>
            </a:r>
            <a:r>
              <a:rPr lang="vi-VN" sz="2200" baseline="-25000" dirty="0"/>
              <a:t>2</a:t>
            </a:r>
            <a:r>
              <a:rPr lang="vi-VN" sz="2200" dirty="0"/>
              <a:t> khá trơ về mặt hóa học </a:t>
            </a:r>
          </a:p>
        </p:txBody>
      </p:sp>
      <p:grpSp>
        <p:nvGrpSpPr>
          <p:cNvPr id="7" name="Group 6">
            <a:extLst>
              <a:ext uri="{FF2B5EF4-FFF2-40B4-BE49-F238E27FC236}">
                <a16:creationId xmlns:a16="http://schemas.microsoft.com/office/drawing/2014/main" id="{F0F1B16B-3B87-E27A-CB88-38E3C0993619}"/>
              </a:ext>
            </a:extLst>
          </p:cNvPr>
          <p:cNvGrpSpPr/>
          <p:nvPr/>
        </p:nvGrpSpPr>
        <p:grpSpPr>
          <a:xfrm>
            <a:off x="1194334" y="3407609"/>
            <a:ext cx="10241743" cy="2731907"/>
            <a:chOff x="1194334" y="3407609"/>
            <a:chExt cx="10241743" cy="2731907"/>
          </a:xfrm>
        </p:grpSpPr>
        <p:grpSp>
          <p:nvGrpSpPr>
            <p:cNvPr id="90" name="Group 89">
              <a:extLst>
                <a:ext uri="{FF2B5EF4-FFF2-40B4-BE49-F238E27FC236}">
                  <a16:creationId xmlns:a16="http://schemas.microsoft.com/office/drawing/2014/main" id="{2C362BCD-1FA3-C1CD-3586-C504A18C9AB5}"/>
                </a:ext>
              </a:extLst>
            </p:cNvPr>
            <p:cNvGrpSpPr/>
            <p:nvPr/>
          </p:nvGrpSpPr>
          <p:grpSpPr>
            <a:xfrm>
              <a:off x="1194335" y="3407609"/>
              <a:ext cx="10241742" cy="2731907"/>
              <a:chOff x="1039033" y="3816982"/>
              <a:chExt cx="10241742" cy="2731907"/>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816982"/>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9450161" cy="2589876"/>
              </a:xfrm>
              <a:prstGeom prst="rect">
                <a:avLst/>
              </a:prstGeom>
              <a:noFill/>
            </p:spPr>
            <p:txBody>
              <a:bodyPr wrap="square" rtlCol="0">
                <a:spAutoFit/>
              </a:bodyPr>
              <a:lstStyle/>
              <a:p>
                <a:pPr>
                  <a:lnSpc>
                    <a:spcPct val="125000"/>
                  </a:lnSpc>
                </a:pPr>
                <a:r>
                  <a:rPr lang="vi-VN" sz="2200" dirty="0">
                    <a:solidFill>
                      <a:schemeClr val="bg1"/>
                    </a:solidFill>
                  </a:rPr>
                  <a:t>Ở điều kiện thường nitrogen là chất trơ vì có lên kết ba bền vững giữa hai nguyên tử, liên kết này chỉ bị phân huỷ rõ rệt thành nguyên tử ở nhiệt độ 3000</a:t>
                </a:r>
                <a:r>
                  <a:rPr lang="vi-VN" sz="2200" baseline="30000" dirty="0">
                    <a:solidFill>
                      <a:schemeClr val="bg1"/>
                    </a:solidFill>
                  </a:rPr>
                  <a:t>o</a:t>
                </a:r>
                <a:r>
                  <a:rPr lang="vi-VN" sz="2200" dirty="0">
                    <a:solidFill>
                      <a:schemeClr val="bg1"/>
                    </a:solidFill>
                  </a:rPr>
                  <a:t>C.</a:t>
                </a:r>
              </a:p>
              <a:p>
                <a:pPr>
                  <a:lnSpc>
                    <a:spcPct val="125000"/>
                  </a:lnSpc>
                </a:pPr>
                <a:r>
                  <a:rPr lang="vi-VN" sz="2200" dirty="0">
                    <a:solidFill>
                      <a:schemeClr val="bg1"/>
                    </a:solidFill>
                  </a:rPr>
                  <a:t>Ở nhiệt độ cao nitrogen trở nên hoạt động vì phân tử N</a:t>
                </a:r>
                <a:r>
                  <a:rPr lang="vi-VN" sz="2200" baseline="-25000" dirty="0">
                    <a:solidFill>
                      <a:schemeClr val="bg1"/>
                    </a:solidFill>
                  </a:rPr>
                  <a:t>2</a:t>
                </a:r>
                <a:r>
                  <a:rPr lang="vi-VN" sz="2200" dirty="0">
                    <a:solidFill>
                      <a:schemeClr val="bg1"/>
                    </a:solidFill>
                  </a:rPr>
                  <a:t> phân huỷ thành nguyên tử nitrogen có 5 electron lớp ngoài cùng và có độ âm điện tương đối lớn (3,04) nên trở nên hoạt động.</a:t>
                </a:r>
              </a:p>
            </p:txBody>
          </p:sp>
        </p:grpSp>
        <p:pic>
          <p:nvPicPr>
            <p:cNvPr id="4" name="Picture 3">
              <a:extLst>
                <a:ext uri="{FF2B5EF4-FFF2-40B4-BE49-F238E27FC236}">
                  <a16:creationId xmlns:a16="http://schemas.microsoft.com/office/drawing/2014/main" id="{7354D87A-7700-230B-AD13-21901673EEE6}"/>
                </a:ext>
              </a:extLst>
            </p:cNvPr>
            <p:cNvPicPr>
              <a:picLocks noChangeAspect="1"/>
            </p:cNvPicPr>
            <p:nvPr/>
          </p:nvPicPr>
          <p:blipFill>
            <a:blip r:embed="rId3">
              <a:lum bright="100000" contrast="-70000"/>
            </a:blip>
            <a:stretch>
              <a:fillRect/>
            </a:stretch>
          </p:blipFill>
          <p:spPr>
            <a:xfrm>
              <a:off x="1194334" y="4866833"/>
              <a:ext cx="875521" cy="875521"/>
            </a:xfrm>
            <a:prstGeom prst="rect">
              <a:avLst/>
            </a:prstGeom>
          </p:spPr>
        </p:pic>
      </p:grpSp>
    </p:spTree>
    <p:extLst>
      <p:ext uri="{BB962C8B-B14F-4D97-AF65-F5344CB8AC3E}">
        <p14:creationId xmlns:p14="http://schemas.microsoft.com/office/powerpoint/2010/main" val="21413191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50945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2979099"/>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2</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320298"/>
          </a:xfrm>
          <a:prstGeom prst="rect">
            <a:avLst/>
          </a:prstGeom>
          <a:noFill/>
        </p:spPr>
        <p:txBody>
          <a:bodyPr wrap="square" rtlCol="0">
            <a:spAutoFit/>
          </a:bodyPr>
          <a:lstStyle/>
          <a:p>
            <a:pPr>
              <a:lnSpc>
                <a:spcPct val="125000"/>
              </a:lnSpc>
            </a:pPr>
            <a:r>
              <a:rPr lang="en-US" sz="2200" dirty="0"/>
              <a:t>V</a:t>
            </a:r>
            <a:r>
              <a:rPr lang="vi-VN" sz="2200" dirty="0"/>
              <a:t>iết phương trình hóa học chứng minh tính oxi hóa và tính khử của nitrogen. Cho biết số oxi hóa của nitrogen thay đổi như thế nào trong các phản ứng hóa học đó.</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1212137" y="3784611"/>
            <a:ext cx="10241742" cy="2166683"/>
            <a:chOff x="1039033" y="3959013"/>
            <a:chExt cx="10241742" cy="2166683"/>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1039033" y="3976620"/>
              <a:ext cx="875521"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830614" y="3959013"/>
              <a:ext cx="9450161" cy="2166683"/>
            </a:xfrm>
            <a:prstGeom prst="rect">
              <a:avLst/>
            </a:prstGeom>
            <a:noFill/>
          </p:spPr>
          <p:txBody>
            <a:bodyPr wrap="square" rtlCol="0">
              <a:spAutoFit/>
            </a:bodyPr>
            <a:lstStyle/>
            <a:p>
              <a:pPr>
                <a:lnSpc>
                  <a:spcPct val="125000"/>
                </a:lnSpc>
              </a:pPr>
              <a:r>
                <a:rPr lang="vi-VN" sz="2200" b="1" dirty="0">
                  <a:solidFill>
                    <a:schemeClr val="bg1"/>
                  </a:solidFill>
                </a:rPr>
                <a:t>Nitrogen có tính oxi hoá: </a:t>
              </a:r>
            </a:p>
            <a:p>
              <a:pPr>
                <a:lnSpc>
                  <a:spcPct val="125000"/>
                </a:lnSpc>
              </a:pPr>
              <a:r>
                <a:rPr lang="vi-VN" sz="2200" dirty="0">
                  <a:solidFill>
                    <a:schemeClr val="bg1"/>
                  </a:solidFill>
                </a:rPr>
                <a:t>Mg(s) + N</a:t>
              </a:r>
              <a:r>
                <a:rPr lang="vi-VN" sz="2200" baseline="-25000" dirty="0">
                  <a:solidFill>
                    <a:schemeClr val="bg1"/>
                  </a:solidFill>
                </a:rPr>
                <a:t>2</a:t>
              </a:r>
              <a:r>
                <a:rPr lang="vi-VN" sz="2200" dirty="0">
                  <a:solidFill>
                    <a:schemeClr val="bg1"/>
                  </a:solidFill>
                </a:rPr>
                <a:t>(g) → Mg</a:t>
              </a:r>
              <a:r>
                <a:rPr lang="vi-VN" sz="2200" baseline="-25000" dirty="0">
                  <a:solidFill>
                    <a:schemeClr val="bg1"/>
                  </a:solidFill>
                </a:rPr>
                <a:t>3</a:t>
              </a:r>
              <a:r>
                <a:rPr lang="vi-VN" sz="2200" dirty="0">
                  <a:solidFill>
                    <a:schemeClr val="bg1"/>
                  </a:solidFill>
                </a:rPr>
                <a:t>N</a:t>
              </a:r>
              <a:r>
                <a:rPr lang="vi-VN" sz="2200" baseline="-25000" dirty="0">
                  <a:solidFill>
                    <a:schemeClr val="bg1"/>
                  </a:solidFill>
                </a:rPr>
                <a:t>2</a:t>
              </a:r>
              <a:r>
                <a:rPr lang="vi-VN" sz="2200" dirty="0">
                  <a:solidFill>
                    <a:schemeClr val="bg1"/>
                  </a:solidFill>
                </a:rPr>
                <a:t>(s) (số oxi hoá của N: 0 </a:t>
              </a:r>
              <a:r>
                <a:rPr lang="en-US" sz="2200" dirty="0">
                  <a:solidFill>
                    <a:schemeClr val="bg1"/>
                  </a:solidFill>
                  <a:sym typeface="Wingdings" panose="05000000000000000000" pitchFamily="2" charset="2"/>
                </a:rPr>
                <a:t> -</a:t>
              </a:r>
              <a:r>
                <a:rPr lang="vi-VN" sz="2200" dirty="0">
                  <a:solidFill>
                    <a:schemeClr val="bg1"/>
                  </a:solidFill>
                </a:rPr>
                <a:t>3)</a:t>
              </a:r>
            </a:p>
            <a:p>
              <a:pPr>
                <a:lnSpc>
                  <a:spcPct val="125000"/>
                </a:lnSpc>
              </a:pPr>
              <a:r>
                <a:rPr lang="vi-VN" sz="2200" dirty="0">
                  <a:solidFill>
                    <a:schemeClr val="bg1"/>
                  </a:solidFill>
                </a:rPr>
                <a:t>H</a:t>
              </a:r>
              <a:r>
                <a:rPr lang="vi-VN" sz="2200" baseline="-25000" dirty="0">
                  <a:solidFill>
                    <a:schemeClr val="bg1"/>
                  </a:solidFill>
                </a:rPr>
                <a:t>2</a:t>
              </a:r>
              <a:r>
                <a:rPr lang="vi-VN" sz="2200" dirty="0">
                  <a:solidFill>
                    <a:schemeClr val="bg1"/>
                  </a:solidFill>
                </a:rPr>
                <a:t>(g)+N</a:t>
              </a:r>
              <a:r>
                <a:rPr lang="vi-VN" sz="2200" baseline="-25000" dirty="0">
                  <a:solidFill>
                    <a:schemeClr val="bg1"/>
                  </a:solidFill>
                </a:rPr>
                <a:t>2</a:t>
              </a:r>
              <a:r>
                <a:rPr lang="vi-VN" sz="2200" dirty="0">
                  <a:solidFill>
                    <a:schemeClr val="bg1"/>
                  </a:solidFill>
                </a:rPr>
                <a:t>(g) ⇌ NH</a:t>
              </a:r>
              <a:r>
                <a:rPr lang="vi-VN" sz="2200" baseline="-25000" dirty="0">
                  <a:solidFill>
                    <a:schemeClr val="bg1"/>
                  </a:solidFill>
                </a:rPr>
                <a:t>3</a:t>
              </a:r>
              <a:r>
                <a:rPr lang="vi-VN" sz="2200" dirty="0">
                  <a:solidFill>
                    <a:schemeClr val="bg1"/>
                  </a:solidFill>
                </a:rPr>
                <a:t>(g) (to,xt,p) (số oxi hoá của N: 0 </a:t>
              </a:r>
              <a:r>
                <a:rPr lang="en-US" sz="2200" dirty="0">
                  <a:solidFill>
                    <a:schemeClr val="bg1"/>
                  </a:solidFill>
                  <a:sym typeface="Wingdings" panose="05000000000000000000" pitchFamily="2" charset="2"/>
                </a:rPr>
                <a:t> </a:t>
              </a:r>
              <a:r>
                <a:rPr lang="vi-VN" sz="2200" dirty="0">
                  <a:solidFill>
                    <a:schemeClr val="bg1"/>
                  </a:solidFill>
                </a:rPr>
                <a:t>-3)</a:t>
              </a:r>
            </a:p>
            <a:p>
              <a:pPr>
                <a:lnSpc>
                  <a:spcPct val="125000"/>
                </a:lnSpc>
              </a:pPr>
              <a:r>
                <a:rPr lang="vi-VN" sz="2200" b="1" dirty="0">
                  <a:solidFill>
                    <a:schemeClr val="bg1"/>
                  </a:solidFill>
                </a:rPr>
                <a:t>Nitrogen có tính khử</a:t>
              </a:r>
              <a:r>
                <a:rPr lang="en-US" sz="2200" b="1" dirty="0">
                  <a:solidFill>
                    <a:schemeClr val="bg1"/>
                  </a:solidFill>
                </a:rPr>
                <a:t>:</a:t>
              </a:r>
              <a:endParaRPr lang="vi-VN" sz="2200" b="1" dirty="0">
                <a:solidFill>
                  <a:schemeClr val="bg1"/>
                </a:solidFill>
              </a:endParaRPr>
            </a:p>
            <a:p>
              <a:pPr>
                <a:lnSpc>
                  <a:spcPct val="125000"/>
                </a:lnSpc>
              </a:pPr>
              <a:r>
                <a:rPr lang="vi-VN" sz="2200" dirty="0">
                  <a:solidFill>
                    <a:schemeClr val="bg1"/>
                  </a:solidFill>
                </a:rPr>
                <a:t>N</a:t>
              </a:r>
              <a:r>
                <a:rPr lang="vi-VN" sz="2200" baseline="-25000" dirty="0">
                  <a:solidFill>
                    <a:schemeClr val="bg1"/>
                  </a:solidFill>
                </a:rPr>
                <a:t>2</a:t>
              </a:r>
              <a:r>
                <a:rPr lang="vi-VN" sz="2200" dirty="0">
                  <a:solidFill>
                    <a:schemeClr val="bg1"/>
                  </a:solidFill>
                </a:rPr>
                <a:t>(g)+ O</a:t>
              </a:r>
              <a:r>
                <a:rPr lang="vi-VN" sz="2200" baseline="-25000" dirty="0">
                  <a:solidFill>
                    <a:schemeClr val="bg1"/>
                  </a:solidFill>
                </a:rPr>
                <a:t>2</a:t>
              </a:r>
              <a:r>
                <a:rPr lang="vi-VN" sz="2200" dirty="0">
                  <a:solidFill>
                    <a:schemeClr val="bg1"/>
                  </a:solidFill>
                </a:rPr>
                <a:t>(g) ⇌ 2NO(g) (to) (số oxi hoá của N: 0 </a:t>
              </a:r>
              <a:r>
                <a:rPr lang="en-US" sz="2200" dirty="0">
                  <a:solidFill>
                    <a:schemeClr val="bg1"/>
                  </a:solidFill>
                  <a:sym typeface="Wingdings" panose="05000000000000000000" pitchFamily="2" charset="2"/>
                </a:rPr>
                <a:t> </a:t>
              </a:r>
              <a:r>
                <a:rPr lang="vi-VN" sz="2200" dirty="0">
                  <a:solidFill>
                    <a:schemeClr val="bg1"/>
                  </a:solidFill>
                </a:rPr>
                <a:t>+2)</a:t>
              </a:r>
            </a:p>
          </p:txBody>
        </p:sp>
      </p:grpSp>
    </p:spTree>
    <p:extLst>
      <p:ext uri="{BB962C8B-B14F-4D97-AF65-F5344CB8AC3E}">
        <p14:creationId xmlns:p14="http://schemas.microsoft.com/office/powerpoint/2010/main" val="240999074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F9282DD1-F3F5-5DFE-7E57-6330E9614997}"/>
              </a:ext>
            </a:extLst>
          </p:cNvPr>
          <p:cNvGrpSpPr/>
          <p:nvPr/>
        </p:nvGrpSpPr>
        <p:grpSpPr>
          <a:xfrm>
            <a:off x="1308098" y="1281983"/>
            <a:ext cx="9575804" cy="3156229"/>
            <a:chOff x="1308098" y="1314449"/>
            <a:chExt cx="9575804" cy="3156229"/>
          </a:xfrm>
        </p:grpSpPr>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31562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405E4AB5-C50B-9DD9-E777-F1E07FEDAC97}"/>
                </a:ext>
              </a:extLst>
            </p:cNvPr>
            <p:cNvSpPr txBox="1"/>
            <p:nvPr/>
          </p:nvSpPr>
          <p:spPr>
            <a:xfrm>
              <a:off x="1452192" y="1404138"/>
              <a:ext cx="9282792" cy="3013069"/>
            </a:xfrm>
            <a:prstGeom prst="rect">
              <a:avLst/>
            </a:prstGeom>
            <a:noFill/>
          </p:spPr>
          <p:txBody>
            <a:bodyPr wrap="square" rtlCol="0">
              <a:spAutoFit/>
            </a:bodyPr>
            <a:lstStyle/>
            <a:p>
              <a:pPr>
                <a:lnSpc>
                  <a:spcPct val="125000"/>
                </a:lnSpc>
              </a:pPr>
              <a:r>
                <a:rPr lang="vi-VN" sz="2200" dirty="0"/>
                <a:t>Dựa vào giá trị năng lượng liên kết (Eb), hãy dự đoán ở điều kiện thường đơn chất nào (nitrogen, hydrogen, oxygen, chlorine) khó và dễ tham gia phản ứng hóa học nhất. Vì sao?</a:t>
              </a:r>
            </a:p>
            <a:p>
              <a:pPr>
                <a:lnSpc>
                  <a:spcPct val="125000"/>
                </a:lnSpc>
              </a:pPr>
              <a:r>
                <a:rPr lang="vi-VN" sz="2200" dirty="0"/>
                <a:t>a) N</a:t>
              </a:r>
              <a:r>
                <a:rPr lang="vi-VN" sz="2200" baseline="-25000" dirty="0"/>
                <a:t>2</a:t>
              </a:r>
              <a:r>
                <a:rPr lang="vi-VN" sz="2200" dirty="0"/>
                <a:t>(g) → 2N(g) Eb= 945 kJ/mol </a:t>
              </a:r>
            </a:p>
            <a:p>
              <a:pPr>
                <a:lnSpc>
                  <a:spcPct val="125000"/>
                </a:lnSpc>
              </a:pPr>
              <a:r>
                <a:rPr lang="vi-VN" sz="2200" dirty="0"/>
                <a:t>b) H</a:t>
              </a:r>
              <a:r>
                <a:rPr lang="vi-VN" sz="2200" baseline="-25000" dirty="0"/>
                <a:t>2</a:t>
              </a:r>
              <a:r>
                <a:rPr lang="vi-VN" sz="2200" dirty="0"/>
                <a:t>(g) → 2H(g) Eb=432  kJ/mol </a:t>
              </a:r>
            </a:p>
            <a:p>
              <a:pPr>
                <a:lnSpc>
                  <a:spcPct val="125000"/>
                </a:lnSpc>
              </a:pPr>
              <a:r>
                <a:rPr lang="vi-VN" sz="2200" dirty="0"/>
                <a:t>c) O</a:t>
              </a:r>
              <a:r>
                <a:rPr lang="vi-VN" sz="2200" baseline="-25000" dirty="0"/>
                <a:t>2</a:t>
              </a:r>
              <a:r>
                <a:rPr lang="vi-VN" sz="2200" dirty="0"/>
                <a:t> (g) → 2O(g) Eb=498 kJ/mol </a:t>
              </a:r>
            </a:p>
            <a:p>
              <a:pPr>
                <a:lnSpc>
                  <a:spcPct val="125000"/>
                </a:lnSpc>
              </a:pPr>
              <a:r>
                <a:rPr lang="vi-VN" sz="2200" dirty="0"/>
                <a:t>d) Cl</a:t>
              </a:r>
              <a:r>
                <a:rPr lang="vi-VN" sz="2200" baseline="-25000" dirty="0"/>
                <a:t>2</a:t>
              </a:r>
              <a:r>
                <a:rPr lang="vi-VN" sz="2200" dirty="0"/>
                <a:t> (g) → 2Cl(g) Eb= 243  kJ/mol </a:t>
              </a:r>
            </a:p>
          </p:txBody>
        </p:sp>
      </p:grpSp>
      <p:sp>
        <p:nvSpPr>
          <p:cNvPr id="22" name="Hexagon 21">
            <a:extLst>
              <a:ext uri="{FF2B5EF4-FFF2-40B4-BE49-F238E27FC236}">
                <a16:creationId xmlns:a16="http://schemas.microsoft.com/office/drawing/2014/main" id="{E47BE32C-3C0F-ECBB-AF7F-AC3ABE8BF233}"/>
              </a:ext>
            </a:extLst>
          </p:cNvPr>
          <p:cNvSpPr/>
          <p:nvPr/>
        </p:nvSpPr>
        <p:spPr>
          <a:xfrm>
            <a:off x="5226813" y="459391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3</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grpSp>
        <p:nvGrpSpPr>
          <p:cNvPr id="8" name="Group 7">
            <a:extLst>
              <a:ext uri="{FF2B5EF4-FFF2-40B4-BE49-F238E27FC236}">
                <a16:creationId xmlns:a16="http://schemas.microsoft.com/office/drawing/2014/main" id="{5FF79187-1A93-0403-F998-3BE7522CFE8E}"/>
              </a:ext>
            </a:extLst>
          </p:cNvPr>
          <p:cNvGrpSpPr/>
          <p:nvPr/>
        </p:nvGrpSpPr>
        <p:grpSpPr>
          <a:xfrm>
            <a:off x="754939" y="5146206"/>
            <a:ext cx="10721420" cy="1483055"/>
            <a:chOff x="739765" y="5061937"/>
            <a:chExt cx="10721420" cy="1483055"/>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739765" y="5061937"/>
              <a:ext cx="875521" cy="875521"/>
            </a:xfrm>
            <a:prstGeom prst="rect">
              <a:avLst/>
            </a:prstGeom>
          </p:spPr>
        </p:pic>
        <p:sp>
          <p:nvSpPr>
            <p:cNvPr id="4" name="TextBox 3">
              <a:extLst>
                <a:ext uri="{FF2B5EF4-FFF2-40B4-BE49-F238E27FC236}">
                  <a16:creationId xmlns:a16="http://schemas.microsoft.com/office/drawing/2014/main" id="{DAE8033E-2A90-D1C3-E74F-303B9B6C8587}"/>
                </a:ext>
              </a:extLst>
            </p:cNvPr>
            <p:cNvSpPr txBox="1"/>
            <p:nvPr/>
          </p:nvSpPr>
          <p:spPr>
            <a:xfrm>
              <a:off x="1481612" y="5098442"/>
              <a:ext cx="9979573" cy="1446550"/>
            </a:xfrm>
            <a:prstGeom prst="rect">
              <a:avLst/>
            </a:prstGeom>
            <a:noFill/>
          </p:spPr>
          <p:txBody>
            <a:bodyPr wrap="square" rtlCol="0">
              <a:spAutoFit/>
            </a:bodyPr>
            <a:lstStyle/>
            <a:p>
              <a:pPr algn="l"/>
              <a:r>
                <a:rPr lang="vi-VN" sz="2200" b="0" i="0" dirty="0">
                  <a:solidFill>
                    <a:schemeClr val="bg1"/>
                  </a:solidFill>
                  <a:effectLst/>
                </a:rPr>
                <a:t>Năng lượng liên kết càng lớn thì liên kết càng bền </a:t>
              </a:r>
              <a:endParaRPr lang="en-US" sz="2200" b="0" i="0" dirty="0">
                <a:solidFill>
                  <a:schemeClr val="bg1"/>
                </a:solidFill>
                <a:effectLst/>
              </a:endParaRPr>
            </a:p>
            <a:p>
              <a:pPr algn="l"/>
              <a:r>
                <a:rPr lang="en-US" sz="2200" b="0" i="0" dirty="0">
                  <a:solidFill>
                    <a:schemeClr val="bg1"/>
                  </a:solidFill>
                  <a:effectLst/>
                  <a:sym typeface="Wingdings" panose="05000000000000000000" pitchFamily="2" charset="2"/>
                </a:rPr>
                <a:t></a:t>
              </a:r>
              <a:r>
                <a:rPr lang="vi-VN" sz="2200" b="0" i="0" dirty="0">
                  <a:solidFill>
                    <a:schemeClr val="bg1"/>
                  </a:solidFill>
                  <a:effectLst/>
                </a:rPr>
                <a:t>càng khó tham gia phản ứng hóa học</a:t>
              </a:r>
            </a:p>
            <a:p>
              <a:pPr algn="l"/>
              <a:r>
                <a:rPr lang="vi-VN" sz="2200" b="0" i="0" dirty="0">
                  <a:solidFill>
                    <a:schemeClr val="bg1"/>
                  </a:solidFill>
                  <a:effectLst/>
                </a:rPr>
                <a:t>Trong 4 đơn chất trên Cl</a:t>
              </a:r>
              <a:r>
                <a:rPr lang="vi-VN" sz="2200" b="0" i="0" baseline="-25000" dirty="0">
                  <a:solidFill>
                    <a:schemeClr val="bg1"/>
                  </a:solidFill>
                  <a:effectLst/>
                </a:rPr>
                <a:t>2</a:t>
              </a:r>
              <a:r>
                <a:rPr lang="vi-VN" sz="2200" b="0" i="0" dirty="0">
                  <a:solidFill>
                    <a:schemeClr val="bg1"/>
                  </a:solidFill>
                  <a:effectLst/>
                </a:rPr>
                <a:t> dễ tham gia phản ứng hóa học nhất, N</a:t>
              </a:r>
              <a:r>
                <a:rPr lang="vi-VN" sz="2200" b="0" i="0" baseline="-25000" dirty="0">
                  <a:solidFill>
                    <a:schemeClr val="bg1"/>
                  </a:solidFill>
                  <a:effectLst/>
                </a:rPr>
                <a:t>2</a:t>
              </a:r>
              <a:r>
                <a:rPr lang="vi-VN" sz="2200" b="0" i="0" dirty="0">
                  <a:solidFill>
                    <a:schemeClr val="bg1"/>
                  </a:solidFill>
                  <a:effectLst/>
                </a:rPr>
                <a:t> khó tham gia phản ứng hóa học nhất</a:t>
              </a:r>
            </a:p>
          </p:txBody>
        </p:sp>
      </p:grpSp>
    </p:spTree>
    <p:extLst>
      <p:ext uri="{BB962C8B-B14F-4D97-AF65-F5344CB8AC3E}">
        <p14:creationId xmlns:p14="http://schemas.microsoft.com/office/powerpoint/2010/main" val="37925789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B4F40B6-441B-A749-CDCB-C06A42DA9FCE}"/>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3" name="TextBox 2">
            <a:extLst>
              <a:ext uri="{FF2B5EF4-FFF2-40B4-BE49-F238E27FC236}">
                <a16:creationId xmlns:a16="http://schemas.microsoft.com/office/drawing/2014/main" id="{83B07B88-0B91-05F6-8F79-1ACA08EED70D}"/>
              </a:ext>
            </a:extLst>
          </p:cNvPr>
          <p:cNvSpPr txBox="1"/>
          <p:nvPr/>
        </p:nvSpPr>
        <p:spPr>
          <a:xfrm>
            <a:off x="1186543" y="2367171"/>
            <a:ext cx="3993401" cy="2123658"/>
          </a:xfrm>
          <a:prstGeom prst="rect">
            <a:avLst/>
          </a:prstGeom>
          <a:noFill/>
        </p:spPr>
        <p:txBody>
          <a:bodyPr wrap="none" rtlCol="0">
            <a:spAutoFit/>
          </a:bodyPr>
          <a:lstStyle/>
          <a:p>
            <a:r>
              <a:rPr lang="en-US" sz="6600" b="1" dirty="0">
                <a:solidFill>
                  <a:schemeClr val="bg1"/>
                </a:solidFill>
                <a:latin typeface="Arial" panose="020B0604020202020204" pitchFamily="34" charset="0"/>
                <a:cs typeface="Arial" panose="020B0604020202020204" pitchFamily="34" charset="0"/>
              </a:rPr>
              <a:t>CÂU </a:t>
            </a:r>
            <a:r>
              <a:rPr lang="en-US" sz="6600" b="1">
                <a:solidFill>
                  <a:schemeClr val="bg1"/>
                </a:solidFill>
                <a:latin typeface="Arial" panose="020B0604020202020204" pitchFamily="34" charset="0"/>
                <a:cs typeface="Arial" panose="020B0604020202020204" pitchFamily="34" charset="0"/>
              </a:rPr>
              <a:t>HỎI </a:t>
            </a:r>
          </a:p>
          <a:p>
            <a:r>
              <a:rPr lang="en-US" sz="6600" b="1" dirty="0">
                <a:solidFill>
                  <a:schemeClr val="bg1"/>
                </a:solidFill>
                <a:latin typeface="Arial" panose="020B0604020202020204" pitchFamily="34" charset="0"/>
                <a:cs typeface="Arial" panose="020B0604020202020204" pitchFamily="34" charset="0"/>
              </a:rPr>
              <a:t>ÔN TẬP</a:t>
            </a:r>
          </a:p>
        </p:txBody>
      </p:sp>
    </p:spTree>
    <p:extLst>
      <p:ext uri="{BB962C8B-B14F-4D97-AF65-F5344CB8AC3E}">
        <p14:creationId xmlns:p14="http://schemas.microsoft.com/office/powerpoint/2010/main" val="112900901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2328401" y="1345347"/>
            <a:ext cx="7535198" cy="1234891"/>
            <a:chOff x="2328401" y="2802955"/>
            <a:chExt cx="7535198" cy="123489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3489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970266"/>
            </a:xfrm>
            <a:prstGeom prst="rect">
              <a:avLst/>
            </a:prstGeom>
            <a:noFill/>
          </p:spPr>
          <p:txBody>
            <a:bodyPr wrap="square" rtlCol="0">
              <a:spAutoFit/>
            </a:bodyPr>
            <a:lstStyle/>
            <a:p>
              <a:pPr algn="ctr">
                <a:lnSpc>
                  <a:spcPct val="125000"/>
                </a:lnSpc>
              </a:pPr>
              <a:r>
                <a:rPr lang="en-US" sz="2400" b="1" dirty="0">
                  <a:latin typeface="Arial" panose="020B0604020202020204" pitchFamily="34" charset="0"/>
                  <a:cs typeface="Arial" panose="020B0604020202020204" pitchFamily="34" charset="0"/>
                </a:rPr>
                <a:t>Quan </a:t>
              </a:r>
              <a:r>
                <a:rPr lang="en-US" sz="2400" b="1" dirty="0" err="1">
                  <a:latin typeface="Arial" panose="020B0604020202020204" pitchFamily="34" charset="0"/>
                  <a:cs typeface="Arial" panose="020B0604020202020204" pitchFamily="34" charset="0"/>
                </a:rPr>
                <a:t>sát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hình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sau</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biết</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trong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không</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khí</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khí</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nào</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chiếm</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tỉ</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lệ</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thể</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tích</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lớn</a:t>
              </a:r>
              <a:r>
                <a:rPr lang="en-US" sz="2400" b="1" dirty="0">
                  <a:latin typeface="Arial" panose="020B0604020202020204" pitchFamily="34" charset="0"/>
                  <a:cs typeface="Arial" panose="020B0604020202020204" pitchFamily="34" charset="0"/>
                </a:rPr>
                <a:t> </a:t>
              </a:r>
              <a:r>
                <a:rPr lang="en-US" sz="2400" b="1" dirty="0" err="1">
                  <a:latin typeface="Arial" panose="020B0604020202020204" pitchFamily="34" charset="0"/>
                  <a:cs typeface="Arial" panose="020B0604020202020204" pitchFamily="34" charset="0"/>
                </a:rPr>
                <a:t>nhất</a:t>
              </a:r>
              <a:r>
                <a:rPr lang="en-US" sz="2400" b="1" dirty="0">
                  <a:latin typeface="Arial" panose="020B0604020202020204" pitchFamily="34" charset="0"/>
                  <a:cs typeface="Arial" panose="020B0604020202020204" pitchFamily="34" charset="0"/>
                </a:rPr>
                <a:t>?</a:t>
              </a:r>
              <a:endParaRPr lang="vi-VN" sz="2400" b="1" dirty="0">
                <a:latin typeface="Arial" panose="020B0604020202020204" pitchFamily="34" charset="0"/>
                <a:cs typeface="Arial" panose="020B0604020202020204" pitchFamily="34" charset="0"/>
              </a:endParaRP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734634"/>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5320356" y="3991143"/>
            <a:ext cx="5246597" cy="1077122"/>
            <a:chOff x="1144083" y="3484429"/>
            <a:chExt cx="5246597" cy="1077122"/>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2" y="3664446"/>
              <a:ext cx="4448628" cy="897105"/>
            </a:xfrm>
            <a:prstGeom prst="rect">
              <a:avLst/>
            </a:prstGeom>
            <a:noFill/>
          </p:spPr>
          <p:txBody>
            <a:bodyPr wrap="square" rtlCol="0">
              <a:spAutoFit/>
            </a:bodyPr>
            <a:lstStyle/>
            <a:p>
              <a:pPr>
                <a:lnSpc>
                  <a:spcPct val="125000"/>
                </a:lnSpc>
              </a:pPr>
              <a:r>
                <a:rPr lang="vi-VN" sz="2200" dirty="0"/>
                <a:t>Khí nitrogen chiếm khoảng 78% thể tích không khí.</a:t>
              </a:r>
            </a:p>
          </p:txBody>
        </p:sp>
      </p:grpSp>
      <p:pic>
        <p:nvPicPr>
          <p:cNvPr id="2" name="Picture 1">
            <a:extLst>
              <a:ext uri="{FF2B5EF4-FFF2-40B4-BE49-F238E27FC236}">
                <a16:creationId xmlns:a16="http://schemas.microsoft.com/office/drawing/2014/main" id="{642FB81F-EA75-D737-305D-F2C554A1D9ED}"/>
              </a:ext>
            </a:extLst>
          </p:cNvPr>
          <p:cNvPicPr>
            <a:picLocks noChangeAspect="1"/>
          </p:cNvPicPr>
          <p:nvPr/>
        </p:nvPicPr>
        <p:blipFill rotWithShape="1">
          <a:blip r:embed="rId13"/>
          <a:srcRect r="11926"/>
          <a:stretch/>
        </p:blipFill>
        <p:spPr>
          <a:xfrm>
            <a:off x="-6661" y="2897658"/>
            <a:ext cx="4768088" cy="3946599"/>
          </a:xfrm>
          <a:prstGeom prst="rect">
            <a:avLst/>
          </a:prstGeom>
        </p:spPr>
      </p:pic>
      <p:grpSp>
        <p:nvGrpSpPr>
          <p:cNvPr id="3" name="Group 2">
            <a:extLst>
              <a:ext uri="{FF2B5EF4-FFF2-40B4-BE49-F238E27FC236}">
                <a16:creationId xmlns:a16="http://schemas.microsoft.com/office/drawing/2014/main" id="{AC60BA3A-A71B-61F1-D3CE-F5971374E381}"/>
              </a:ext>
            </a:extLst>
          </p:cNvPr>
          <p:cNvGrpSpPr/>
          <p:nvPr/>
        </p:nvGrpSpPr>
        <p:grpSpPr>
          <a:xfrm>
            <a:off x="624072" y="259480"/>
            <a:ext cx="4696284" cy="979382"/>
            <a:chOff x="624072" y="259480"/>
            <a:chExt cx="4696284" cy="979382"/>
          </a:xfrm>
        </p:grpSpPr>
        <p:sp>
          <p:nvSpPr>
            <p:cNvPr id="2072" name="Rectangle: Rounded Corners 2071">
              <a:extLst>
                <a:ext uri="{FF2B5EF4-FFF2-40B4-BE49-F238E27FC236}">
                  <a16:creationId xmlns:a16="http://schemas.microsoft.com/office/drawing/2014/main" id="{2C824EEC-83F3-37BD-CAD2-A67357FCAA96}"/>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3" name="Oval 2062">
              <a:extLst>
                <a:ext uri="{FF2B5EF4-FFF2-40B4-BE49-F238E27FC236}">
                  <a16:creationId xmlns:a16="http://schemas.microsoft.com/office/drawing/2014/main" id="{2E4C4E6A-B6CA-8DC0-A212-723A78C18926}"/>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3" name="TextBox 2072">
              <a:extLst>
                <a:ext uri="{FF2B5EF4-FFF2-40B4-BE49-F238E27FC236}">
                  <a16:creationId xmlns:a16="http://schemas.microsoft.com/office/drawing/2014/main" id="{D06FE7A4-8090-F1A9-810E-53D1F89E3FB7}"/>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1</a:t>
              </a:r>
            </a:p>
          </p:txBody>
        </p:sp>
        <p:pic>
          <p:nvPicPr>
            <p:cNvPr id="10242" name="Picture 2" descr="Discussion - Free user icons">
              <a:extLst>
                <a:ext uri="{FF2B5EF4-FFF2-40B4-BE49-F238E27FC236}">
                  <a16:creationId xmlns:a16="http://schemas.microsoft.com/office/drawing/2014/main" id="{BF60738E-FF89-39C2-8257-F3F54B28E7C9}"/>
                </a:ext>
              </a:extLst>
            </p:cNvPr>
            <p:cNvPicPr>
              <a:picLocks noChangeAspect="1" noChangeArrowheads="1"/>
            </p:cNvPicPr>
            <p:nvPr/>
          </p:nvPicPr>
          <p:blipFill>
            <a:blip r:embed="rId14" cstate="hqprint">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5313911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12724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0154" y="2781925"/>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543756" cy="430887"/>
            </a:xfrm>
            <a:prstGeom prst="rect">
              <a:avLst/>
            </a:prstGeom>
            <a:noFill/>
          </p:spPr>
          <p:txBody>
            <a:bodyPr wrap="none" rtlCol="0">
              <a:spAutoFit/>
            </a:bodyPr>
            <a:lstStyle/>
            <a:p>
              <a:r>
                <a:rPr lang="en-US" sz="2200" b="1">
                  <a:solidFill>
                    <a:schemeClr val="bg1"/>
                  </a:solidFill>
                </a:rPr>
                <a:t>BÀI TẬP 1</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30997"/>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Khí nitrogen chiếm tỉ lệ bao nhiêu trong thể tích không khí?</a:t>
            </a:r>
          </a:p>
          <a:p>
            <a:pPr algn="l"/>
            <a:r>
              <a:rPr lang="vi-VN" sz="2400" b="0" i="0" dirty="0">
                <a:solidFill>
                  <a:srgbClr val="333333"/>
                </a:solidFill>
                <a:effectLst/>
                <a:latin typeface="Arial" panose="020B0604020202020204" pitchFamily="34" charset="0"/>
                <a:cs typeface="Arial" panose="020B0604020202020204" pitchFamily="34" charset="0"/>
              </a:rPr>
              <a:t>	A. 76%.	B. 77%.	C. 78%.   	D. 79%.</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59086" y="3575169"/>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C</a:t>
              </a:r>
            </a:p>
          </p:txBody>
        </p:sp>
      </p:grpSp>
    </p:spTree>
    <p:extLst>
      <p:ext uri="{BB962C8B-B14F-4D97-AF65-F5344CB8AC3E}">
        <p14:creationId xmlns:p14="http://schemas.microsoft.com/office/powerpoint/2010/main" val="40956262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082728"/>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3330" y="2716161"/>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2</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30997"/>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Khí không màu hóa nâu trong không khí là</a:t>
            </a:r>
          </a:p>
          <a:p>
            <a:pPr algn="l"/>
            <a:r>
              <a:rPr lang="vi-VN" sz="2400" b="0" i="0" dirty="0">
                <a:solidFill>
                  <a:srgbClr val="333333"/>
                </a:solidFill>
                <a:effectLst/>
                <a:latin typeface="Arial" panose="020B0604020202020204" pitchFamily="34" charset="0"/>
                <a:cs typeface="Arial" panose="020B0604020202020204" pitchFamily="34" charset="0"/>
              </a:rPr>
              <a:t>	A. N</a:t>
            </a:r>
            <a:r>
              <a:rPr lang="vi-VN" sz="2400" b="0" i="0" baseline="-25000" dirty="0">
                <a:solidFill>
                  <a:srgbClr val="333333"/>
                </a:solidFill>
                <a:effectLst/>
                <a:latin typeface="Arial" panose="020B0604020202020204" pitchFamily="34" charset="0"/>
                <a:cs typeface="Arial" panose="020B0604020202020204" pitchFamily="34" charset="0"/>
              </a:rPr>
              <a:t>2</a:t>
            </a:r>
            <a:r>
              <a:rPr lang="vi-VN" sz="2400" b="0" i="0" dirty="0">
                <a:solidFill>
                  <a:srgbClr val="333333"/>
                </a:solidFill>
                <a:effectLst/>
                <a:latin typeface="Arial" panose="020B0604020202020204" pitchFamily="34" charset="0"/>
                <a:cs typeface="Arial" panose="020B0604020202020204" pitchFamily="34" charset="0"/>
              </a:rPr>
              <a:t>O.  	B. NO. 	C. NH</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dirty="0">
                <a:solidFill>
                  <a:srgbClr val="333333"/>
                </a:solidFill>
                <a:effectLst/>
                <a:latin typeface="Arial" panose="020B0604020202020204" pitchFamily="34" charset="0"/>
                <a:cs typeface="Arial" panose="020B0604020202020204" pitchFamily="34" charset="0"/>
              </a:rPr>
              <a:t>.  	D. NO</a:t>
            </a:r>
            <a:r>
              <a:rPr lang="vi-VN" sz="2400" b="0" i="0" baseline="-25000" dirty="0">
                <a:solidFill>
                  <a:srgbClr val="333333"/>
                </a:solidFill>
                <a:effectLst/>
                <a:latin typeface="Arial" panose="020B0604020202020204" pitchFamily="34" charset="0"/>
                <a:cs typeface="Arial" panose="020B0604020202020204" pitchFamily="34" charset="0"/>
              </a:rPr>
              <a:t>2</a:t>
            </a:r>
            <a:r>
              <a:rPr lang="vi-VN" sz="2400" b="0" i="0" dirty="0">
                <a:solidFill>
                  <a:srgbClr val="333333"/>
                </a:solidFill>
                <a:effectLst/>
                <a:latin typeface="Arial" panose="020B0604020202020204" pitchFamily="34" charset="0"/>
                <a:cs typeface="Arial" panose="020B0604020202020204" pitchFamily="34" charset="0"/>
              </a:rPr>
              <a:t>.</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2262" y="3509405"/>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B</a:t>
              </a:r>
            </a:p>
          </p:txBody>
        </p:sp>
      </p:grpSp>
    </p:spTree>
    <p:extLst>
      <p:ext uri="{BB962C8B-B14F-4D97-AF65-F5344CB8AC3E}">
        <p14:creationId xmlns:p14="http://schemas.microsoft.com/office/powerpoint/2010/main" val="34804736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4653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3</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8" y="1457609"/>
            <a:ext cx="9307781"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Nitrogen lỏng có thể gây?</a:t>
            </a:r>
          </a:p>
          <a:p>
            <a:pPr algn="l"/>
            <a:r>
              <a:rPr lang="vi-VN" sz="2400" b="0" i="0" dirty="0">
                <a:solidFill>
                  <a:srgbClr val="333333"/>
                </a:solidFill>
                <a:effectLst/>
                <a:latin typeface="Arial" panose="020B0604020202020204" pitchFamily="34" charset="0"/>
                <a:cs typeface="Arial" panose="020B0604020202020204" pitchFamily="34" charset="0"/>
              </a:rPr>
              <a:t>	A. Bỏng lạnh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Đóng băng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Ăn mòn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Xuất huyết</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6872592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76894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4</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938992"/>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Vận dụng tính chất nào của khí nitrogen mà người ta ứng dụng nó để làm các hệ thống chữa cháy?</a:t>
            </a:r>
          </a:p>
          <a:p>
            <a:pPr algn="l"/>
            <a:r>
              <a:rPr lang="vi-VN" sz="2400" b="0" i="0" dirty="0">
                <a:solidFill>
                  <a:srgbClr val="333333"/>
                </a:solidFill>
                <a:effectLst/>
                <a:latin typeface="Arial" panose="020B0604020202020204" pitchFamily="34" charset="0"/>
                <a:cs typeface="Arial" panose="020B0604020202020204" pitchFamily="34" charset="0"/>
              </a:rPr>
              <a:t>	A. Tính trơ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Tính khử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Tính oxy hóa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Tính chất khí</a:t>
            </a:r>
          </a:p>
          <a:p>
            <a:pPr algn="l"/>
            <a:endParaRPr lang="vi-VN" sz="2400" b="0" i="0" dirty="0">
              <a:solidFill>
                <a:srgbClr val="333333"/>
              </a:solidFill>
              <a:effectLst/>
              <a:latin typeface="Arial" panose="020B0604020202020204" pitchFamily="34" charset="0"/>
              <a:cs typeface="Arial" panose="020B0604020202020204" pitchFamily="34" charset="0"/>
            </a:endParaRP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5740438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2519641"/>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4179099"/>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5</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2308324"/>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Vì sao nitrogen lỏng có thể được sử dụng để làm lạnh nhanh?</a:t>
            </a:r>
          </a:p>
          <a:p>
            <a:pPr algn="l"/>
            <a:r>
              <a:rPr lang="vi-VN" sz="2400" b="0" i="0" dirty="0">
                <a:solidFill>
                  <a:srgbClr val="333333"/>
                </a:solidFill>
                <a:effectLst/>
                <a:latin typeface="Arial" panose="020B0604020202020204" pitchFamily="34" charset="0"/>
                <a:cs typeface="Arial" panose="020B0604020202020204" pitchFamily="34" charset="0"/>
              </a:rPr>
              <a:t>	A. Vì nitrogen lỏng phá hủy cấu trúc vật chất, sinh ra chất làm lạnh.	</a:t>
            </a:r>
          </a:p>
          <a:p>
            <a:pPr algn="l"/>
            <a:r>
              <a:rPr lang="vi-VN" sz="2400" b="0" i="0" dirty="0">
                <a:solidFill>
                  <a:srgbClr val="333333"/>
                </a:solidFill>
                <a:effectLst/>
                <a:latin typeface="Arial" panose="020B0604020202020204" pitchFamily="34" charset="0"/>
                <a:cs typeface="Arial" panose="020B0604020202020204" pitchFamily="34" charset="0"/>
              </a:rPr>
              <a:t>	B. Vì nitrogen lỏng làm chết vi khuẩn phân hủy vật chất.</a:t>
            </a:r>
          </a:p>
          <a:p>
            <a:pPr algn="l"/>
            <a:r>
              <a:rPr lang="vi-VN" sz="2400" b="0" i="0" dirty="0">
                <a:solidFill>
                  <a:srgbClr val="333333"/>
                </a:solidFill>
                <a:effectLst/>
                <a:latin typeface="Arial" panose="020B0604020202020204" pitchFamily="34" charset="0"/>
                <a:cs typeface="Arial" panose="020B0604020202020204" pitchFamily="34" charset="0"/>
              </a:rPr>
              <a:t>	C. Vì nitrogen hóa lỏng ở nhiệt độ rất thấp.	</a:t>
            </a:r>
          </a:p>
          <a:p>
            <a:pPr algn="l"/>
            <a:r>
              <a:rPr lang="vi-VN" sz="2400" b="0" i="0" dirty="0">
                <a:solidFill>
                  <a:srgbClr val="333333"/>
                </a:solidFill>
                <a:effectLst/>
                <a:latin typeface="Arial" panose="020B0604020202020204" pitchFamily="34" charset="0"/>
                <a:cs typeface="Arial" panose="020B0604020202020204" pitchFamily="34" charset="0"/>
              </a:rPr>
              <a:t>	D. Vì nitrogen có tính oxy hóa vô cùng mạnh.</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735286" y="4817798"/>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C</a:t>
              </a:r>
            </a:p>
          </p:txBody>
        </p:sp>
      </p:grpSp>
    </p:spTree>
    <p:extLst>
      <p:ext uri="{BB962C8B-B14F-4D97-AF65-F5344CB8AC3E}">
        <p14:creationId xmlns:p14="http://schemas.microsoft.com/office/powerpoint/2010/main" val="6541429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49"/>
            <a:ext cx="9575804" cy="146532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6</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Trong khí quyển nitrogen tồn tại chủ yếu ở dạng?</a:t>
            </a:r>
          </a:p>
          <a:p>
            <a:pPr algn="l"/>
            <a:r>
              <a:rPr lang="vi-VN" sz="2400" b="0" i="0" dirty="0">
                <a:solidFill>
                  <a:srgbClr val="333333"/>
                </a:solidFill>
                <a:effectLst/>
                <a:latin typeface="Arial" panose="020B0604020202020204" pitchFamily="34" charset="0"/>
                <a:cs typeface="Arial" panose="020B0604020202020204" pitchFamily="34" charset="0"/>
              </a:rPr>
              <a:t>	A. Đơn chất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Hợp chất vô cơ	</a:t>
            </a:r>
            <a:endParaRPr lang="en-US" sz="2400" b="0" i="0" dirty="0">
              <a:solidFill>
                <a:srgbClr val="333333"/>
              </a:solidFill>
              <a:effectLst/>
              <a:latin typeface="Arial" panose="020B0604020202020204" pitchFamily="34" charset="0"/>
              <a:cs typeface="Arial" panose="020B0604020202020204" pitchFamily="34" charset="0"/>
            </a:endParaRPr>
          </a:p>
          <a:p>
            <a:pPr algn="l"/>
            <a:r>
              <a:rPr lang="en-US" sz="2400" dirty="0">
                <a:solidFill>
                  <a:srgbClr val="333333"/>
                </a:solidFill>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Hợp chất hữu cơ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D. Ion</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212186342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12724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41925" y="3306097"/>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282792" cy="830997"/>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Nguồn cung cấp đạm cho đất là ion nào sau đây?</a:t>
            </a:r>
          </a:p>
          <a:p>
            <a:pPr algn="l"/>
            <a:r>
              <a:rPr lang="vi-VN" sz="2400" b="0" i="0" dirty="0">
                <a:solidFill>
                  <a:srgbClr val="333333"/>
                </a:solidFill>
                <a:effectLst/>
                <a:latin typeface="Arial" panose="020B0604020202020204" pitchFamily="34" charset="0"/>
                <a:cs typeface="Arial" panose="020B0604020202020204" pitchFamily="34" charset="0"/>
              </a:rPr>
              <a:t>	A. NO</a:t>
            </a:r>
            <a:r>
              <a:rPr lang="vi-VN" sz="2400" b="0" i="0" baseline="-25000" dirty="0">
                <a:solidFill>
                  <a:srgbClr val="333333"/>
                </a:solidFill>
                <a:effectLst/>
                <a:latin typeface="Arial" panose="020B0604020202020204" pitchFamily="34" charset="0"/>
                <a:cs typeface="Arial" panose="020B0604020202020204" pitchFamily="34" charset="0"/>
              </a:rPr>
              <a:t>3</a:t>
            </a:r>
            <a:r>
              <a:rPr lang="vi-VN" sz="2400" b="0" i="0" baseline="30000" dirty="0">
                <a:solidFill>
                  <a:srgbClr val="333333"/>
                </a:solidFill>
                <a:effectLst/>
                <a:latin typeface="Arial" panose="020B0604020202020204" pitchFamily="34" charset="0"/>
                <a:cs typeface="Arial" panose="020B0604020202020204" pitchFamily="34" charset="0"/>
              </a:rPr>
              <a:t>-</a:t>
            </a:r>
            <a:r>
              <a:rPr lang="vi-VN" sz="2400" b="0" i="0" dirty="0">
                <a:solidFill>
                  <a:srgbClr val="333333"/>
                </a:solidFill>
                <a:effectLst/>
                <a:latin typeface="Arial" panose="020B0604020202020204" pitchFamily="34" charset="0"/>
                <a:cs typeface="Arial" panose="020B0604020202020204" pitchFamily="34" charset="0"/>
              </a:rPr>
              <a:t>	B. NO</a:t>
            </a:r>
            <a:r>
              <a:rPr lang="vi-VN" sz="2400" b="0" i="0" baseline="-25000" dirty="0">
                <a:solidFill>
                  <a:srgbClr val="333333"/>
                </a:solidFill>
                <a:effectLst/>
                <a:latin typeface="Arial" panose="020B0604020202020204" pitchFamily="34" charset="0"/>
                <a:cs typeface="Arial" panose="020B0604020202020204" pitchFamily="34" charset="0"/>
              </a:rPr>
              <a:t>2</a:t>
            </a:r>
            <a:r>
              <a:rPr lang="vi-VN" sz="2400" b="0" i="0" baseline="30000" dirty="0">
                <a:solidFill>
                  <a:srgbClr val="333333"/>
                </a:solidFill>
                <a:effectLst/>
                <a:latin typeface="Arial" panose="020B0604020202020204" pitchFamily="34" charset="0"/>
                <a:cs typeface="Arial" panose="020B0604020202020204" pitchFamily="34" charset="0"/>
              </a:rPr>
              <a:t>-</a:t>
            </a:r>
            <a:r>
              <a:rPr lang="vi-VN" sz="2400" b="0" i="0" dirty="0">
                <a:solidFill>
                  <a:srgbClr val="333333"/>
                </a:solidFill>
                <a:effectLst/>
                <a:latin typeface="Arial" panose="020B0604020202020204" pitchFamily="34" charset="0"/>
                <a:cs typeface="Arial" panose="020B0604020202020204" pitchFamily="34" charset="0"/>
              </a:rPr>
              <a:t>	C. NH</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baseline="30000" dirty="0">
                <a:solidFill>
                  <a:srgbClr val="333333"/>
                </a:solidFill>
                <a:effectLst/>
                <a:latin typeface="Arial" panose="020B0604020202020204" pitchFamily="34" charset="0"/>
                <a:cs typeface="Arial" panose="020B0604020202020204" pitchFamily="34" charset="0"/>
              </a:rPr>
              <a:t>+</a:t>
            </a:r>
            <a:r>
              <a:rPr lang="vi-VN" sz="2400" b="0" i="0" dirty="0">
                <a:solidFill>
                  <a:srgbClr val="333333"/>
                </a:solidFill>
                <a:effectLst/>
                <a:latin typeface="Arial" panose="020B0604020202020204" pitchFamily="34" charset="0"/>
                <a:cs typeface="Arial" panose="020B0604020202020204" pitchFamily="34" charset="0"/>
              </a:rPr>
              <a:t>	D. N</a:t>
            </a:r>
            <a:r>
              <a:rPr lang="vi-VN" sz="2400" b="0" i="0" baseline="30000" dirty="0">
                <a:solidFill>
                  <a:srgbClr val="333333"/>
                </a:solidFill>
                <a:effectLst/>
                <a:latin typeface="Arial" panose="020B0604020202020204" pitchFamily="34" charset="0"/>
                <a:cs typeface="Arial" panose="020B0604020202020204" pitchFamily="34" charset="0"/>
              </a:rPr>
              <a:t>3-</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7</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grpSp>
        <p:nvGrpSpPr>
          <p:cNvPr id="90" name="Group 89">
            <a:extLst>
              <a:ext uri="{FF2B5EF4-FFF2-40B4-BE49-F238E27FC236}">
                <a16:creationId xmlns:a16="http://schemas.microsoft.com/office/drawing/2014/main" id="{2C362BCD-1FA3-C1CD-3586-C504A18C9AB5}"/>
              </a:ext>
            </a:extLst>
          </p:cNvPr>
          <p:cNvGrpSpPr/>
          <p:nvPr/>
        </p:nvGrpSpPr>
        <p:grpSpPr>
          <a:xfrm>
            <a:off x="4680857" y="4099341"/>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4766614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4450"/>
            <a:ext cx="9575804" cy="1618392"/>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3731626"/>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8</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514274" cy="1200329"/>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Nitrogen có số oxy hóa âm trong hợp chất với nguyên tố nào sau đây ?</a:t>
            </a:r>
          </a:p>
          <a:p>
            <a:pPr algn="l"/>
            <a:r>
              <a:rPr lang="vi-VN" sz="2400" b="0" i="0" dirty="0">
                <a:solidFill>
                  <a:srgbClr val="333333"/>
                </a:solidFill>
                <a:effectLst/>
                <a:latin typeface="Arial" panose="020B0604020202020204" pitchFamily="34" charset="0"/>
                <a:cs typeface="Arial" panose="020B0604020202020204" pitchFamily="34" charset="0"/>
              </a:rPr>
              <a:t>	A. H.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B. O.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Cl.   	D. F.</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4524870"/>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29190933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9661"/>
            <a:ext cx="9575804" cy="252299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4070571"/>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297856" cy="430887"/>
            </a:xfrm>
            <a:prstGeom prst="rect">
              <a:avLst/>
            </a:prstGeom>
            <a:noFill/>
          </p:spPr>
          <p:txBody>
            <a:bodyPr wrap="none" rtlCol="0">
              <a:spAutoFit/>
            </a:bodyPr>
            <a:lstStyle/>
            <a:p>
              <a:r>
                <a:rPr lang="en-US" sz="2200" b="1" dirty="0">
                  <a:solidFill>
                    <a:schemeClr val="bg1"/>
                  </a:solidFill>
                </a:rPr>
                <a:t>BÀI TẬP 9</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514274" cy="2308324"/>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Người ta sản xuất khi nitrogen trong công nghiệp bằng cách nào sau đây?</a:t>
            </a:r>
          </a:p>
          <a:p>
            <a:pPr algn="l"/>
            <a:r>
              <a:rPr lang="vi-VN" sz="2400" b="0" i="0" dirty="0">
                <a:solidFill>
                  <a:srgbClr val="333333"/>
                </a:solidFill>
                <a:effectLst/>
                <a:latin typeface="Arial" panose="020B0604020202020204" pitchFamily="34" charset="0"/>
                <a:cs typeface="Arial" panose="020B0604020202020204" pitchFamily="34" charset="0"/>
              </a:rPr>
              <a:t>	A. Chưng cất phân đoạn không khí lỏng.</a:t>
            </a:r>
          </a:p>
          <a:p>
            <a:pPr algn="l"/>
            <a:r>
              <a:rPr lang="vi-VN" sz="2400" b="0" i="0" dirty="0">
                <a:solidFill>
                  <a:srgbClr val="333333"/>
                </a:solidFill>
                <a:effectLst/>
                <a:latin typeface="Arial" panose="020B0604020202020204" pitchFamily="34" charset="0"/>
                <a:cs typeface="Arial" panose="020B0604020202020204" pitchFamily="34" charset="0"/>
              </a:rPr>
              <a:t>	B. Nhiệt phân dung dịch NH</a:t>
            </a:r>
            <a:r>
              <a:rPr lang="vi-VN" sz="2400" b="0" i="0" baseline="-25000" dirty="0">
                <a:solidFill>
                  <a:srgbClr val="333333"/>
                </a:solidFill>
                <a:effectLst/>
                <a:latin typeface="Arial" panose="020B0604020202020204" pitchFamily="34" charset="0"/>
                <a:cs typeface="Arial" panose="020B0604020202020204" pitchFamily="34" charset="0"/>
              </a:rPr>
              <a:t>4</a:t>
            </a:r>
            <a:r>
              <a:rPr lang="vi-VN" sz="2400" b="0" i="0" dirty="0">
                <a:solidFill>
                  <a:srgbClr val="333333"/>
                </a:solidFill>
                <a:effectLst/>
                <a:latin typeface="Arial" panose="020B0604020202020204" pitchFamily="34" charset="0"/>
                <a:cs typeface="Arial" panose="020B0604020202020204" pitchFamily="34" charset="0"/>
              </a:rPr>
              <a:t>NO</a:t>
            </a:r>
            <a:r>
              <a:rPr lang="vi-VN" sz="2400" b="0" i="0" baseline="-25000" dirty="0">
                <a:solidFill>
                  <a:srgbClr val="333333"/>
                </a:solidFill>
                <a:effectLst/>
                <a:latin typeface="Arial" panose="020B0604020202020204" pitchFamily="34" charset="0"/>
                <a:cs typeface="Arial" panose="020B0604020202020204" pitchFamily="34" charset="0"/>
              </a:rPr>
              <a:t>2</a:t>
            </a:r>
            <a:r>
              <a:rPr lang="vi-VN" sz="2400" b="0" i="0" dirty="0">
                <a:solidFill>
                  <a:srgbClr val="333333"/>
                </a:solidFill>
                <a:effectLst/>
                <a:latin typeface="Arial" panose="020B0604020202020204" pitchFamily="34" charset="0"/>
                <a:cs typeface="Arial" panose="020B0604020202020204" pitchFamily="34" charset="0"/>
              </a:rPr>
              <a:t> bão hoà.</a:t>
            </a:r>
          </a:p>
          <a:p>
            <a:pPr algn="l"/>
            <a:r>
              <a:rPr lang="vi-VN" sz="2400" b="0" i="0" dirty="0">
                <a:solidFill>
                  <a:srgbClr val="333333"/>
                </a:solidFill>
                <a:effectLst/>
                <a:latin typeface="Arial" panose="020B0604020202020204" pitchFamily="34" charset="0"/>
                <a:cs typeface="Arial" panose="020B0604020202020204" pitchFamily="34" charset="0"/>
              </a:rPr>
              <a:t>	C. Dùng phospho để đốt cháy hết oxygen không khí.</a:t>
            </a:r>
          </a:p>
          <a:p>
            <a:pPr algn="l"/>
            <a:r>
              <a:rPr lang="vi-VN" sz="2400" b="0" i="0" dirty="0">
                <a:solidFill>
                  <a:srgbClr val="333333"/>
                </a:solidFill>
                <a:effectLst/>
                <a:latin typeface="Arial" panose="020B0604020202020204" pitchFamily="34" charset="0"/>
                <a:cs typeface="Arial" panose="020B0604020202020204" pitchFamily="34" charset="0"/>
              </a:rPr>
              <a:t>	D. Cho không khí đi qua bột đồng nung nóng.</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4863815"/>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17460998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650573C-A4D2-5B5B-F796-6D3D4681DCEE}"/>
              </a:ext>
            </a:extLst>
          </p:cNvPr>
          <p:cNvPicPr>
            <a:picLocks noChangeAspect="1"/>
          </p:cNvPicPr>
          <p:nvPr/>
        </p:nvPicPr>
        <p:blipFill rotWithShape="1">
          <a:blip r:embed="rId2"/>
          <a:srcRect t="6226" b="6226"/>
          <a:stretch/>
        </p:blipFill>
        <p:spPr>
          <a:xfrm>
            <a:off x="0" y="0"/>
            <a:ext cx="12192000" cy="6858000"/>
          </a:xfrm>
          <a:prstGeom prst="rect">
            <a:avLst/>
          </a:prstGeom>
        </p:spPr>
      </p:pic>
      <p:sp>
        <p:nvSpPr>
          <p:cNvPr id="3" name="Rectangle: Rounded Corners 2">
            <a:extLst>
              <a:ext uri="{FF2B5EF4-FFF2-40B4-BE49-F238E27FC236}">
                <a16:creationId xmlns:a16="http://schemas.microsoft.com/office/drawing/2014/main" id="{11E9B0A0-F41E-B821-F9A9-B5126C879486}"/>
              </a:ext>
            </a:extLst>
          </p:cNvPr>
          <p:cNvSpPr/>
          <p:nvPr/>
        </p:nvSpPr>
        <p:spPr>
          <a:xfrm>
            <a:off x="393700" y="180975"/>
            <a:ext cx="11430000" cy="6496050"/>
          </a:xfrm>
          <a:prstGeom prst="roundRect">
            <a:avLst>
              <a:gd name="adj" fmla="val 7631"/>
            </a:avLst>
          </a:prstGeom>
          <a:solidFill>
            <a:srgbClr val="1B3055"/>
          </a:solidFill>
          <a:ln w="57150">
            <a:solidFill>
              <a:srgbClr val="FB716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C61D2233-AD66-89AD-5E9D-80F439B5A46E}"/>
              </a:ext>
            </a:extLst>
          </p:cNvPr>
          <p:cNvSpPr/>
          <p:nvPr/>
        </p:nvSpPr>
        <p:spPr>
          <a:xfrm>
            <a:off x="1308098" y="1319661"/>
            <a:ext cx="9575804" cy="1215105"/>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E47BE32C-3C0F-ECBB-AF7F-AC3ABE8BF233}"/>
              </a:ext>
            </a:extLst>
          </p:cNvPr>
          <p:cNvSpPr/>
          <p:nvPr/>
        </p:nvSpPr>
        <p:spPr>
          <a:xfrm>
            <a:off x="5229225" y="2994699"/>
            <a:ext cx="1733550" cy="570541"/>
          </a:xfrm>
          <a:prstGeom prst="hexagon">
            <a:avLst/>
          </a:prstGeom>
          <a:solidFill>
            <a:schemeClr val="accent4">
              <a:lumMod val="40000"/>
              <a:lumOff val="60000"/>
            </a:schemeClr>
          </a:solidFill>
          <a:ln w="28575">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dirty="0">
                <a:solidFill>
                  <a:srgbClr val="C00000"/>
                </a:solidFill>
              </a:rPr>
              <a:t>TRẢ LỜI</a:t>
            </a:r>
          </a:p>
        </p:txBody>
      </p:sp>
      <p:grpSp>
        <p:nvGrpSpPr>
          <p:cNvPr id="86" name="Group 85">
            <a:extLst>
              <a:ext uri="{FF2B5EF4-FFF2-40B4-BE49-F238E27FC236}">
                <a16:creationId xmlns:a16="http://schemas.microsoft.com/office/drawing/2014/main" id="{39033E0E-F3B2-DC5C-F333-BCD3DAFBE5C4}"/>
              </a:ext>
            </a:extLst>
          </p:cNvPr>
          <p:cNvGrpSpPr/>
          <p:nvPr/>
        </p:nvGrpSpPr>
        <p:grpSpPr>
          <a:xfrm>
            <a:off x="579459" y="342901"/>
            <a:ext cx="2490765" cy="976810"/>
            <a:chOff x="808059" y="406401"/>
            <a:chExt cx="2490765" cy="976810"/>
          </a:xfrm>
        </p:grpSpPr>
        <p:sp>
          <p:nvSpPr>
            <p:cNvPr id="5" name="Rectangle: Rounded Corners 4">
              <a:extLst>
                <a:ext uri="{FF2B5EF4-FFF2-40B4-BE49-F238E27FC236}">
                  <a16:creationId xmlns:a16="http://schemas.microsoft.com/office/drawing/2014/main" id="{01987664-657F-3408-BEA2-265CE41BF93C}"/>
                </a:ext>
              </a:extLst>
            </p:cNvPr>
            <p:cNvSpPr/>
            <p:nvPr/>
          </p:nvSpPr>
          <p:spPr>
            <a:xfrm>
              <a:off x="1248007" y="646050"/>
              <a:ext cx="2050817" cy="509196"/>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7CCB26A0-F214-7CA2-C44B-DAB27E57F44A}"/>
                </a:ext>
              </a:extLst>
            </p:cNvPr>
            <p:cNvSpPr txBox="1"/>
            <p:nvPr/>
          </p:nvSpPr>
          <p:spPr>
            <a:xfrm>
              <a:off x="1682894" y="698522"/>
              <a:ext cx="1440523" cy="430887"/>
            </a:xfrm>
            <a:prstGeom prst="rect">
              <a:avLst/>
            </a:prstGeom>
            <a:noFill/>
          </p:spPr>
          <p:txBody>
            <a:bodyPr wrap="none" rtlCol="0">
              <a:spAutoFit/>
            </a:bodyPr>
            <a:lstStyle/>
            <a:p>
              <a:r>
                <a:rPr lang="en-US" sz="2200" b="1" dirty="0">
                  <a:solidFill>
                    <a:schemeClr val="bg1"/>
                  </a:solidFill>
                </a:rPr>
                <a:t>BÀI TẬP 10</a:t>
              </a:r>
            </a:p>
          </p:txBody>
        </p:sp>
        <p:grpSp>
          <p:nvGrpSpPr>
            <p:cNvPr id="24" name="Graphic 2">
              <a:extLst>
                <a:ext uri="{FF2B5EF4-FFF2-40B4-BE49-F238E27FC236}">
                  <a16:creationId xmlns:a16="http://schemas.microsoft.com/office/drawing/2014/main" id="{E5A2F04B-EE9C-801D-9E29-47C807F82896}"/>
                </a:ext>
              </a:extLst>
            </p:cNvPr>
            <p:cNvGrpSpPr/>
            <p:nvPr/>
          </p:nvGrpSpPr>
          <p:grpSpPr>
            <a:xfrm>
              <a:off x="808059" y="406401"/>
              <a:ext cx="892144" cy="976810"/>
              <a:chOff x="6248348" y="2743227"/>
              <a:chExt cx="1237963" cy="1355449"/>
            </a:xfrm>
          </p:grpSpPr>
          <p:sp>
            <p:nvSpPr>
              <p:cNvPr id="25" name="Freeform: Shape 24">
                <a:extLst>
                  <a:ext uri="{FF2B5EF4-FFF2-40B4-BE49-F238E27FC236}">
                    <a16:creationId xmlns:a16="http://schemas.microsoft.com/office/drawing/2014/main" id="{15C5BA7E-F9AC-479E-279C-E7D629C5D2C0}"/>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F9F5E33-0790-DAA3-1194-C7BB3613A05B}"/>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0E46AA2C-9E8F-DF3F-576E-62D814A0DB89}"/>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28" name="Graphic 2">
                <a:extLst>
                  <a:ext uri="{FF2B5EF4-FFF2-40B4-BE49-F238E27FC236}">
                    <a16:creationId xmlns:a16="http://schemas.microsoft.com/office/drawing/2014/main" id="{BE4201AB-6C04-4CBA-A400-79816B3CDB19}"/>
                  </a:ext>
                </a:extLst>
              </p:cNvPr>
              <p:cNvGrpSpPr/>
              <p:nvPr/>
            </p:nvGrpSpPr>
            <p:grpSpPr>
              <a:xfrm>
                <a:off x="6491872" y="3058858"/>
                <a:ext cx="724071" cy="724090"/>
                <a:chOff x="6491872" y="3058858"/>
                <a:chExt cx="724071" cy="724090"/>
              </a:xfrm>
              <a:solidFill>
                <a:srgbClr val="9950C3"/>
              </a:solidFill>
            </p:grpSpPr>
            <p:sp>
              <p:nvSpPr>
                <p:cNvPr id="79" name="Freeform: Shape 78">
                  <a:extLst>
                    <a:ext uri="{FF2B5EF4-FFF2-40B4-BE49-F238E27FC236}">
                      <a16:creationId xmlns:a16="http://schemas.microsoft.com/office/drawing/2014/main" id="{FB3CAE5B-1622-B85A-78F3-A389121F1A91}"/>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97FF8D6-CFE3-BCA5-29C1-1732D1891DD0}"/>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E600574-725D-06D0-0D20-2D0E4F4A076D}"/>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358146B-4683-268E-B022-42823FC0FC19}"/>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1CCC96B3-C7BA-B3D4-B064-B13DC7DCD611}"/>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B6361288-AEE9-EAB7-7516-9EA08069A46F}"/>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29" name="Graphic 2">
                <a:extLst>
                  <a:ext uri="{FF2B5EF4-FFF2-40B4-BE49-F238E27FC236}">
                    <a16:creationId xmlns:a16="http://schemas.microsoft.com/office/drawing/2014/main" id="{C8F13105-6021-76CD-B876-21517685B826}"/>
                  </a:ext>
                </a:extLst>
              </p:cNvPr>
              <p:cNvGrpSpPr/>
              <p:nvPr/>
            </p:nvGrpSpPr>
            <p:grpSpPr>
              <a:xfrm>
                <a:off x="6491849" y="3058881"/>
                <a:ext cx="724095" cy="724071"/>
                <a:chOff x="6491849" y="3058881"/>
                <a:chExt cx="724095" cy="724071"/>
              </a:xfrm>
              <a:solidFill>
                <a:srgbClr val="5E68E3"/>
              </a:solidFill>
            </p:grpSpPr>
            <p:sp>
              <p:nvSpPr>
                <p:cNvPr id="73" name="Freeform: Shape 72">
                  <a:extLst>
                    <a:ext uri="{FF2B5EF4-FFF2-40B4-BE49-F238E27FC236}">
                      <a16:creationId xmlns:a16="http://schemas.microsoft.com/office/drawing/2014/main" id="{71BA34B1-2447-6001-48A1-7225B0E97574}"/>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79E21721-E765-B789-CA58-642F3E3B4448}"/>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A0F28EE7-BB27-44F4-B952-20987FF8251B}"/>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7D31378B-0322-4799-92B6-845D43881113}"/>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6843BC34-9D73-CFC9-803A-FEC66E4964AD}"/>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2F80C64-8663-742D-2418-5F1D8D389E0C}"/>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30" name="Graphic 2">
                <a:extLst>
                  <a:ext uri="{FF2B5EF4-FFF2-40B4-BE49-F238E27FC236}">
                    <a16:creationId xmlns:a16="http://schemas.microsoft.com/office/drawing/2014/main" id="{72AE0BBB-5EE3-9B24-ACC6-D99CFC9F2E13}"/>
                  </a:ext>
                </a:extLst>
              </p:cNvPr>
              <p:cNvGrpSpPr/>
              <p:nvPr/>
            </p:nvGrpSpPr>
            <p:grpSpPr>
              <a:xfrm>
                <a:off x="6605103" y="3171802"/>
                <a:ext cx="497921" cy="498300"/>
                <a:chOff x="6605103" y="3171802"/>
                <a:chExt cx="497921" cy="498300"/>
              </a:xfrm>
              <a:solidFill>
                <a:srgbClr val="D778DC"/>
              </a:solidFill>
            </p:grpSpPr>
            <p:sp>
              <p:nvSpPr>
                <p:cNvPr id="69" name="Freeform: Shape 68">
                  <a:extLst>
                    <a:ext uri="{FF2B5EF4-FFF2-40B4-BE49-F238E27FC236}">
                      <a16:creationId xmlns:a16="http://schemas.microsoft.com/office/drawing/2014/main" id="{81758760-5503-1039-1301-EBC775A0BDC8}"/>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DFF65A69-C58F-5981-59AC-2C6E47F46EF8}"/>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3083F182-6033-E79C-3371-F4A5FFBE5AD8}"/>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61050A3F-3D69-8892-E88F-21BE8D1DD10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97A1E4C4-00E5-96D9-6B54-DDC39309EAAB}"/>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5A5D2C8-344B-014F-E6BE-BD2C84E3DB30}"/>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74EC0052-48CC-0BCC-0708-D91D2F562E09}"/>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5027185D-05DA-ACF8-950A-448DFDE7FD92}"/>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5" name="Graphic 2">
                <a:extLst>
                  <a:ext uri="{FF2B5EF4-FFF2-40B4-BE49-F238E27FC236}">
                    <a16:creationId xmlns:a16="http://schemas.microsoft.com/office/drawing/2014/main" id="{9C313AB9-655C-B959-7C10-F3E33BD7C57F}"/>
                  </a:ext>
                </a:extLst>
              </p:cNvPr>
              <p:cNvGrpSpPr/>
              <p:nvPr/>
            </p:nvGrpSpPr>
            <p:grpSpPr>
              <a:xfrm>
                <a:off x="6626699" y="3193708"/>
                <a:ext cx="454417" cy="454417"/>
                <a:chOff x="6626699" y="3193708"/>
                <a:chExt cx="454417" cy="454417"/>
              </a:xfrm>
              <a:solidFill>
                <a:srgbClr val="E6A7E9"/>
              </a:solidFill>
            </p:grpSpPr>
            <p:sp>
              <p:nvSpPr>
                <p:cNvPr id="65" name="Freeform: Shape 64">
                  <a:extLst>
                    <a:ext uri="{FF2B5EF4-FFF2-40B4-BE49-F238E27FC236}">
                      <a16:creationId xmlns:a16="http://schemas.microsoft.com/office/drawing/2014/main" id="{BD952E85-A72E-E38A-18CD-E3DC0A069E60}"/>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E5864B15-F35A-4257-6D4D-D8339B12C8C9}"/>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6CFFEECF-0C3E-D6F4-0A06-980437767AA2}"/>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1B4D40D2-CE30-113C-090D-16AFFE76A1A3}"/>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0BA7E6E9-5465-93EB-6359-844402D68137}"/>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3614C91F-AAE2-FED6-0C65-84475231CE00}"/>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B9522127-6FE7-6168-A0A6-6D6ECF189B49}"/>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BB72CDC-AF83-F403-1399-C9E59FACF9C8}"/>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AFB7B3E8-5860-0D2D-F261-AFB8D1CED5E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0934774A-F00B-3A26-367E-DE56AB4CE928}"/>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E03C621-DD90-A4C6-68E4-60951D38D004}"/>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E80213AB-B29F-7E2E-73E2-4DF9A1022B60}"/>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E13DD0A-68F8-F82E-C88D-94B4B1B05E38}"/>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BE3615A1-A5D5-9EA6-8DAC-67AD967C93DD}"/>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BB4B991-5C26-D9F8-DAFF-7C9A658DE962}"/>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C92404B1-6AD1-7C79-1A31-119DE3792014}"/>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D0D648D7-C61C-BEF4-7F01-6F183CF06147}"/>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5445EBA-20B7-30CB-76E4-1430BBFD7ED5}"/>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06531706-5A9D-C842-1989-1E6E8B4B067F}"/>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6DDE722-08A9-440B-FCBF-E3C1E1DD1D5E}"/>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CA91DCDC-1D91-ECCB-9D6E-7564E06277EA}"/>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0F417DF9-18DD-B910-F9EA-BD621CFAAD69}"/>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2A8056B-9DC3-25FF-032F-1259A6277EE0}"/>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76915D0F-387D-87E4-5CCB-D47CFE812ACB}"/>
                  </a:ext>
                </a:extLst>
              </p:cNvPr>
              <p:cNvGrpSpPr/>
              <p:nvPr/>
            </p:nvGrpSpPr>
            <p:grpSpPr>
              <a:xfrm>
                <a:off x="7388280" y="3045121"/>
                <a:ext cx="98030" cy="97892"/>
                <a:chOff x="7388280" y="3045121"/>
                <a:chExt cx="98030" cy="97892"/>
              </a:xfrm>
            </p:grpSpPr>
            <p:sp>
              <p:nvSpPr>
                <p:cNvPr id="63" name="Freeform: Shape 62">
                  <a:extLst>
                    <a:ext uri="{FF2B5EF4-FFF2-40B4-BE49-F238E27FC236}">
                      <a16:creationId xmlns:a16="http://schemas.microsoft.com/office/drawing/2014/main" id="{1A903C2D-212A-FDC6-6613-F075FE636830}"/>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A3B769E-123B-E3C4-F183-229032BDCB99}"/>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6" name="Graphic 2">
                <a:extLst>
                  <a:ext uri="{FF2B5EF4-FFF2-40B4-BE49-F238E27FC236}">
                    <a16:creationId xmlns:a16="http://schemas.microsoft.com/office/drawing/2014/main" id="{B4BBEC44-5FCE-9AEF-D667-78A431C9B947}"/>
                  </a:ext>
                </a:extLst>
              </p:cNvPr>
              <p:cNvGrpSpPr/>
              <p:nvPr/>
            </p:nvGrpSpPr>
            <p:grpSpPr>
              <a:xfrm>
                <a:off x="6373315" y="2960138"/>
                <a:ext cx="97892" cy="97892"/>
                <a:chOff x="6373315" y="2960138"/>
                <a:chExt cx="97892" cy="97892"/>
              </a:xfrm>
            </p:grpSpPr>
            <p:sp>
              <p:nvSpPr>
                <p:cNvPr id="60" name="Freeform: Shape 59">
                  <a:extLst>
                    <a:ext uri="{FF2B5EF4-FFF2-40B4-BE49-F238E27FC236}">
                      <a16:creationId xmlns:a16="http://schemas.microsoft.com/office/drawing/2014/main" id="{EBC65DBB-AFEB-D8DB-F79C-64FBA115E702}"/>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49B98590-2392-CDDF-E457-CFA5FF194B24}"/>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C203465E-8BD1-B79A-C2D5-C398268E12C5}"/>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57" name="Graphic 2">
                <a:extLst>
                  <a:ext uri="{FF2B5EF4-FFF2-40B4-BE49-F238E27FC236}">
                    <a16:creationId xmlns:a16="http://schemas.microsoft.com/office/drawing/2014/main" id="{A672A1DD-75FD-1439-7084-EFC371209582}"/>
                  </a:ext>
                </a:extLst>
              </p:cNvPr>
              <p:cNvGrpSpPr/>
              <p:nvPr/>
            </p:nvGrpSpPr>
            <p:grpSpPr>
              <a:xfrm>
                <a:off x="6977793" y="3906481"/>
                <a:ext cx="97961" cy="97961"/>
                <a:chOff x="6977793" y="3906481"/>
                <a:chExt cx="97961" cy="97961"/>
              </a:xfrm>
            </p:grpSpPr>
            <p:sp>
              <p:nvSpPr>
                <p:cNvPr id="58" name="Freeform: Shape 57">
                  <a:extLst>
                    <a:ext uri="{FF2B5EF4-FFF2-40B4-BE49-F238E27FC236}">
                      <a16:creationId xmlns:a16="http://schemas.microsoft.com/office/drawing/2014/main" id="{41045E1D-2C56-5E9E-4293-93E690AAE43C}"/>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FF2392C-C2AD-0374-E4BA-B9926C7B1DE4}"/>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grpSp>
      <p:sp>
        <p:nvSpPr>
          <p:cNvPr id="85" name="TextBox 84">
            <a:extLst>
              <a:ext uri="{FF2B5EF4-FFF2-40B4-BE49-F238E27FC236}">
                <a16:creationId xmlns:a16="http://schemas.microsoft.com/office/drawing/2014/main" id="{405E4AB5-C50B-9DD9-E777-F1E07FEDAC97}"/>
              </a:ext>
            </a:extLst>
          </p:cNvPr>
          <p:cNvSpPr txBox="1"/>
          <p:nvPr/>
        </p:nvSpPr>
        <p:spPr>
          <a:xfrm>
            <a:off x="1448709" y="1457609"/>
            <a:ext cx="9514274" cy="830997"/>
          </a:xfrm>
          <a:prstGeom prst="rect">
            <a:avLst/>
          </a:prstGeom>
          <a:noFill/>
        </p:spPr>
        <p:txBody>
          <a:bodyPr wrap="square" rtlCol="0">
            <a:spAutoFit/>
          </a:bodyPr>
          <a:lstStyle/>
          <a:p>
            <a:pPr algn="l"/>
            <a:r>
              <a:rPr lang="vi-VN" sz="2400" b="0" i="0" dirty="0">
                <a:solidFill>
                  <a:srgbClr val="333333"/>
                </a:solidFill>
                <a:effectLst/>
                <a:latin typeface="Arial" panose="020B0604020202020204" pitchFamily="34" charset="0"/>
                <a:cs typeface="Arial" panose="020B0604020202020204" pitchFamily="34" charset="0"/>
              </a:rPr>
              <a:t>Ở -200oC, nitrogen tồn tại ở dạng nào?</a:t>
            </a:r>
          </a:p>
          <a:p>
            <a:pPr algn="l"/>
            <a:r>
              <a:rPr lang="vi-VN" sz="2400" b="0" i="0" dirty="0">
                <a:solidFill>
                  <a:srgbClr val="333333"/>
                </a:solidFill>
                <a:effectLst/>
                <a:latin typeface="Arial" panose="020B0604020202020204" pitchFamily="34" charset="0"/>
                <a:cs typeface="Arial" panose="020B0604020202020204" pitchFamily="34" charset="0"/>
              </a:rPr>
              <a:t>	A. Lỏng	B. Khí	</a:t>
            </a:r>
            <a:r>
              <a:rPr lang="en-US" sz="2400" b="0" i="0" dirty="0">
                <a:solidFill>
                  <a:srgbClr val="333333"/>
                </a:solidFill>
                <a:effectLst/>
                <a:latin typeface="Arial" panose="020B0604020202020204" pitchFamily="34" charset="0"/>
                <a:cs typeface="Arial" panose="020B0604020202020204" pitchFamily="34" charset="0"/>
              </a:rPr>
              <a:t>	</a:t>
            </a:r>
            <a:r>
              <a:rPr lang="vi-VN" sz="2400" b="0" i="0" dirty="0">
                <a:solidFill>
                  <a:srgbClr val="333333"/>
                </a:solidFill>
                <a:effectLst/>
                <a:latin typeface="Arial" panose="020B0604020202020204" pitchFamily="34" charset="0"/>
                <a:cs typeface="Arial" panose="020B0604020202020204" pitchFamily="34" charset="0"/>
              </a:rPr>
              <a:t>C. Rắn	D. Bán rắn</a:t>
            </a:r>
          </a:p>
        </p:txBody>
      </p:sp>
      <p:grpSp>
        <p:nvGrpSpPr>
          <p:cNvPr id="90" name="Group 89">
            <a:extLst>
              <a:ext uri="{FF2B5EF4-FFF2-40B4-BE49-F238E27FC236}">
                <a16:creationId xmlns:a16="http://schemas.microsoft.com/office/drawing/2014/main" id="{2C362BCD-1FA3-C1CD-3586-C504A18C9AB5}"/>
              </a:ext>
            </a:extLst>
          </p:cNvPr>
          <p:cNvGrpSpPr/>
          <p:nvPr/>
        </p:nvGrpSpPr>
        <p:grpSpPr>
          <a:xfrm>
            <a:off x="4668157" y="3787943"/>
            <a:ext cx="4991355" cy="875521"/>
            <a:chOff x="897719" y="3816982"/>
            <a:chExt cx="5987798" cy="875521"/>
          </a:xfrm>
        </p:grpSpPr>
        <p:pic>
          <p:nvPicPr>
            <p:cNvPr id="23" name="Picture 22">
              <a:extLst>
                <a:ext uri="{FF2B5EF4-FFF2-40B4-BE49-F238E27FC236}">
                  <a16:creationId xmlns:a16="http://schemas.microsoft.com/office/drawing/2014/main" id="{7696BCEF-6BCF-5EC7-838E-686E8F7C0941}"/>
                </a:ext>
              </a:extLst>
            </p:cNvPr>
            <p:cNvPicPr>
              <a:picLocks noChangeAspect="1"/>
            </p:cNvPicPr>
            <p:nvPr/>
          </p:nvPicPr>
          <p:blipFill>
            <a:blip r:embed="rId3">
              <a:lum bright="100000" contrast="-70000"/>
            </a:blip>
            <a:stretch>
              <a:fillRect/>
            </a:stretch>
          </p:blipFill>
          <p:spPr>
            <a:xfrm>
              <a:off x="897719" y="3816982"/>
              <a:ext cx="1016836" cy="875521"/>
            </a:xfrm>
            <a:prstGeom prst="rect">
              <a:avLst/>
            </a:prstGeom>
          </p:spPr>
        </p:pic>
        <p:sp>
          <p:nvSpPr>
            <p:cNvPr id="87" name="TextBox 86">
              <a:extLst>
                <a:ext uri="{FF2B5EF4-FFF2-40B4-BE49-F238E27FC236}">
                  <a16:creationId xmlns:a16="http://schemas.microsoft.com/office/drawing/2014/main" id="{00D4C638-2058-C520-9E35-223F02B11E01}"/>
                </a:ext>
              </a:extLst>
            </p:cNvPr>
            <p:cNvSpPr txBox="1"/>
            <p:nvPr/>
          </p:nvSpPr>
          <p:spPr>
            <a:xfrm>
              <a:off x="1914553" y="4017786"/>
              <a:ext cx="4970964" cy="473912"/>
            </a:xfrm>
            <a:prstGeom prst="rect">
              <a:avLst/>
            </a:prstGeom>
            <a:noFill/>
          </p:spPr>
          <p:txBody>
            <a:bodyPr wrap="square" rtlCol="0">
              <a:spAutoFit/>
            </a:bodyPr>
            <a:lstStyle/>
            <a:p>
              <a:pPr>
                <a:lnSpc>
                  <a:spcPct val="125000"/>
                </a:lnSpc>
              </a:pPr>
              <a:r>
                <a:rPr lang="vi-VN" sz="2200" dirty="0">
                  <a:solidFill>
                    <a:schemeClr val="bg1"/>
                  </a:solidFill>
                </a:rPr>
                <a:t>Đáp án: </a:t>
              </a:r>
              <a:r>
                <a:rPr lang="en-US" sz="2200" dirty="0">
                  <a:solidFill>
                    <a:schemeClr val="bg1"/>
                  </a:solidFill>
                  <a:latin typeface="Arial" panose="020B0604020202020204" pitchFamily="34" charset="0"/>
                  <a:cs typeface="Arial" panose="020B0604020202020204" pitchFamily="34" charset="0"/>
                </a:rPr>
                <a:t>A</a:t>
              </a:r>
            </a:p>
          </p:txBody>
        </p:sp>
      </p:grpSp>
    </p:spTree>
    <p:extLst>
      <p:ext uri="{BB962C8B-B14F-4D97-AF65-F5344CB8AC3E}">
        <p14:creationId xmlns:p14="http://schemas.microsoft.com/office/powerpoint/2010/main" val="33238017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fade">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grpSp>
        <p:nvGrpSpPr>
          <p:cNvPr id="2075" name="Group 2074">
            <a:extLst>
              <a:ext uri="{FF2B5EF4-FFF2-40B4-BE49-F238E27FC236}">
                <a16:creationId xmlns:a16="http://schemas.microsoft.com/office/drawing/2014/main" id="{9BBA25B1-8D54-C4AB-2FA3-A83D2E6D2C23}"/>
              </a:ext>
            </a:extLst>
          </p:cNvPr>
          <p:cNvGrpSpPr/>
          <p:nvPr/>
        </p:nvGrpSpPr>
        <p:grpSpPr>
          <a:xfrm>
            <a:off x="2328401" y="1345347"/>
            <a:ext cx="7535198" cy="1234891"/>
            <a:chOff x="2328401" y="2802955"/>
            <a:chExt cx="7535198" cy="1234891"/>
          </a:xfrm>
        </p:grpSpPr>
        <p:sp>
          <p:nvSpPr>
            <p:cNvPr id="2055" name="Rectangle: Rounded Corners 2054">
              <a:extLst>
                <a:ext uri="{FF2B5EF4-FFF2-40B4-BE49-F238E27FC236}">
                  <a16:creationId xmlns:a16="http://schemas.microsoft.com/office/drawing/2014/main" id="{0D9079F7-41E5-7662-8A0D-3FE310A85CB2}"/>
                </a:ext>
              </a:extLst>
            </p:cNvPr>
            <p:cNvSpPr/>
            <p:nvPr/>
          </p:nvSpPr>
          <p:spPr>
            <a:xfrm>
              <a:off x="2408222" y="2802955"/>
              <a:ext cx="7375556" cy="1234891"/>
            </a:xfrm>
            <a:prstGeom prst="roundRect">
              <a:avLst>
                <a:gd name="adj" fmla="val 21541"/>
              </a:avLst>
            </a:prstGeom>
            <a:solidFill>
              <a:schemeClr val="accent5">
                <a:lumMod val="20000"/>
                <a:lumOff val="80000"/>
              </a:schemeClr>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1" name="TextBox 2070">
              <a:extLst>
                <a:ext uri="{FF2B5EF4-FFF2-40B4-BE49-F238E27FC236}">
                  <a16:creationId xmlns:a16="http://schemas.microsoft.com/office/drawing/2014/main" id="{3E26BF09-BC1B-ADFA-90B9-B0CEB90041A1}"/>
                </a:ext>
              </a:extLst>
            </p:cNvPr>
            <p:cNvSpPr txBox="1"/>
            <p:nvPr/>
          </p:nvSpPr>
          <p:spPr>
            <a:xfrm>
              <a:off x="2328401" y="2928881"/>
              <a:ext cx="7535198" cy="970266"/>
            </a:xfrm>
            <a:prstGeom prst="rect">
              <a:avLst/>
            </a:prstGeom>
            <a:noFill/>
          </p:spPr>
          <p:txBody>
            <a:bodyPr wrap="square" rtlCol="0">
              <a:spAutoFit/>
            </a:bodyPr>
            <a:lstStyle/>
            <a:p>
              <a:pPr algn="ctr">
                <a:lnSpc>
                  <a:spcPct val="125000"/>
                </a:lnSpc>
              </a:pPr>
              <a:r>
                <a:rPr lang="vi-VN" sz="2400" b="1" dirty="0"/>
                <a:t>Ngoài đơn chất nitrogen thì nguyên tố nitrogen còn tồn tại ở những dạng nào? Lấy ví dụ.</a:t>
              </a:r>
            </a:p>
          </p:txBody>
        </p:sp>
      </p:grpSp>
      <p:sp>
        <p:nvSpPr>
          <p:cNvPr id="2079" name="Hexagon 2078">
            <a:extLst>
              <a:ext uri="{FF2B5EF4-FFF2-40B4-BE49-F238E27FC236}">
                <a16:creationId xmlns:a16="http://schemas.microsoft.com/office/drawing/2014/main" id="{F2F4893E-6D13-9469-C175-24014DCA43F2}"/>
              </a:ext>
            </a:extLst>
          </p:cNvPr>
          <p:cNvSpPr/>
          <p:nvPr/>
        </p:nvSpPr>
        <p:spPr>
          <a:xfrm>
            <a:off x="5237760" y="2734634"/>
            <a:ext cx="1716480" cy="561016"/>
          </a:xfrm>
          <a:prstGeom prst="hexagon">
            <a:avLst/>
          </a:prstGeom>
          <a:solidFill>
            <a:schemeClr val="tx2">
              <a:lumMod val="50000"/>
            </a:schemeClr>
          </a:solidFill>
          <a:ln w="190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15000"/>
              </a:lnSpc>
            </a:pPr>
            <a:r>
              <a:rPr lang="en-US" sz="2200" b="1">
                <a:solidFill>
                  <a:srgbClr val="FFFF00"/>
                </a:solidFill>
              </a:rPr>
              <a:t>TRẢ LỜI</a:t>
            </a:r>
          </a:p>
        </p:txBody>
      </p:sp>
      <p:grpSp>
        <p:nvGrpSpPr>
          <p:cNvPr id="73" name="Group 72">
            <a:extLst>
              <a:ext uri="{FF2B5EF4-FFF2-40B4-BE49-F238E27FC236}">
                <a16:creationId xmlns:a16="http://schemas.microsoft.com/office/drawing/2014/main" id="{22269244-7570-8822-82E3-389B06699596}"/>
              </a:ext>
            </a:extLst>
          </p:cNvPr>
          <p:cNvGrpSpPr/>
          <p:nvPr/>
        </p:nvGrpSpPr>
        <p:grpSpPr>
          <a:xfrm>
            <a:off x="1158429" y="3609629"/>
            <a:ext cx="9509074" cy="1749677"/>
            <a:chOff x="1144083" y="3484429"/>
            <a:chExt cx="9509074" cy="1749677"/>
          </a:xfrm>
        </p:grpSpPr>
        <p:pic>
          <p:nvPicPr>
            <p:cNvPr id="67" name="Picture 66">
              <a:extLst>
                <a:ext uri="{FF2B5EF4-FFF2-40B4-BE49-F238E27FC236}">
                  <a16:creationId xmlns:a16="http://schemas.microsoft.com/office/drawing/2014/main" id="{433572B4-9AF1-1524-FB57-82BB5B67692B}"/>
                </a:ext>
              </a:extLst>
            </p:cNvPr>
            <p:cNvPicPr>
              <a:picLocks noChangeAspect="1"/>
            </p:cNvPicPr>
            <p:nvPr/>
          </p:nvPicPr>
          <p:blipFill>
            <a:blip r:embed="rId12">
              <a:duotone>
                <a:schemeClr val="accent2">
                  <a:shade val="45000"/>
                  <a:satMod val="135000"/>
                </a:schemeClr>
                <a:prstClr val="white"/>
              </a:duotone>
            </a:blip>
            <a:stretch>
              <a:fillRect/>
            </a:stretch>
          </p:blipFill>
          <p:spPr>
            <a:xfrm>
              <a:off x="1144083" y="3484429"/>
              <a:ext cx="875521" cy="875521"/>
            </a:xfrm>
            <a:prstGeom prst="rect">
              <a:avLst/>
            </a:prstGeom>
          </p:spPr>
        </p:pic>
        <p:sp>
          <p:nvSpPr>
            <p:cNvPr id="69" name="TextBox 68">
              <a:extLst>
                <a:ext uri="{FF2B5EF4-FFF2-40B4-BE49-F238E27FC236}">
                  <a16:creationId xmlns:a16="http://schemas.microsoft.com/office/drawing/2014/main" id="{C7750CAE-0AE3-921B-A6F2-54DE0AB977DC}"/>
                </a:ext>
              </a:extLst>
            </p:cNvPr>
            <p:cNvSpPr txBox="1"/>
            <p:nvPr/>
          </p:nvSpPr>
          <p:spPr>
            <a:xfrm>
              <a:off x="1942051" y="3664446"/>
              <a:ext cx="8711106" cy="1569660"/>
            </a:xfrm>
            <a:prstGeom prst="rect">
              <a:avLst/>
            </a:prstGeom>
            <a:noFill/>
          </p:spPr>
          <p:txBody>
            <a:bodyPr wrap="square" rtlCol="0">
              <a:spAutoFit/>
            </a:bodyPr>
            <a:lstStyle/>
            <a:p>
              <a:pPr algn="l"/>
              <a:r>
                <a:rPr lang="vi-VN" sz="2400" b="0" i="0" dirty="0">
                  <a:solidFill>
                    <a:srgbClr val="333333"/>
                  </a:solidFill>
                  <a:effectLst/>
                </a:rPr>
                <a:t>Nitrogen còn tồn tại ở dạng hợp chất có nhiều trong khoáng vật sodium nitrate để còn gọi là diêm tiêu Natri</a:t>
              </a:r>
              <a:r>
                <a:rPr lang="en-US" sz="2400" b="0" i="0" dirty="0">
                  <a:solidFill>
                    <a:srgbClr val="333333"/>
                  </a:solidFill>
                  <a:effectLst/>
                </a:rPr>
                <a:t>.</a:t>
              </a:r>
              <a:endParaRPr lang="vi-VN" sz="2400" b="0" i="0" dirty="0">
                <a:solidFill>
                  <a:srgbClr val="333333"/>
                </a:solidFill>
                <a:effectLst/>
              </a:endParaRPr>
            </a:p>
            <a:p>
              <a:pPr algn="l"/>
              <a:r>
                <a:rPr lang="vi-VN" sz="2400" b="0" i="0" dirty="0">
                  <a:solidFill>
                    <a:srgbClr val="333333"/>
                  </a:solidFill>
                  <a:effectLst/>
                </a:rPr>
                <a:t>Ngoài ra nitrogen còn có trong thành phần của protein, nucle</a:t>
              </a:r>
              <a:r>
                <a:rPr lang="en-US" sz="2400" b="0" i="0" dirty="0" err="1">
                  <a:solidFill>
                    <a:srgbClr val="333333"/>
                  </a:solidFill>
                  <a:effectLst/>
                </a:rPr>
                <a:t>ic</a:t>
              </a:r>
              <a:r>
                <a:rPr lang="vi-VN" sz="2400" b="0" i="0" dirty="0">
                  <a:solidFill>
                    <a:srgbClr val="333333"/>
                  </a:solidFill>
                  <a:effectLst/>
                </a:rPr>
                <a:t> acid,...và nhiều chất hữu cơ khác</a:t>
              </a:r>
              <a:r>
                <a:rPr lang="en-US" sz="2400" b="0" i="0" dirty="0">
                  <a:solidFill>
                    <a:srgbClr val="333333"/>
                  </a:solidFill>
                  <a:effectLst/>
                </a:rPr>
                <a:t>.</a:t>
              </a:r>
              <a:endParaRPr lang="vi-VN" sz="2400" b="0" i="0" dirty="0">
                <a:solidFill>
                  <a:srgbClr val="333333"/>
                </a:solidFill>
                <a:effectLst/>
              </a:endParaRPr>
            </a:p>
          </p:txBody>
        </p:sp>
      </p:grpSp>
      <p:grpSp>
        <p:nvGrpSpPr>
          <p:cNvPr id="2" name="Group 1">
            <a:extLst>
              <a:ext uri="{FF2B5EF4-FFF2-40B4-BE49-F238E27FC236}">
                <a16:creationId xmlns:a16="http://schemas.microsoft.com/office/drawing/2014/main" id="{1BAEB5D3-1767-6E76-980D-2D9EE888B9E9}"/>
              </a:ext>
            </a:extLst>
          </p:cNvPr>
          <p:cNvGrpSpPr/>
          <p:nvPr/>
        </p:nvGrpSpPr>
        <p:grpSpPr>
          <a:xfrm>
            <a:off x="624072" y="259480"/>
            <a:ext cx="4696284" cy="979382"/>
            <a:chOff x="624072" y="259480"/>
            <a:chExt cx="4696284" cy="979382"/>
          </a:xfrm>
        </p:grpSpPr>
        <p:sp>
          <p:nvSpPr>
            <p:cNvPr id="2049" name="Rectangle: Rounded Corners 2048">
              <a:extLst>
                <a:ext uri="{FF2B5EF4-FFF2-40B4-BE49-F238E27FC236}">
                  <a16:creationId xmlns:a16="http://schemas.microsoft.com/office/drawing/2014/main" id="{5E9FD142-7F3C-0B0D-594B-431BE30937AD}"/>
                </a:ext>
              </a:extLst>
            </p:cNvPr>
            <p:cNvSpPr/>
            <p:nvPr/>
          </p:nvSpPr>
          <p:spPr>
            <a:xfrm>
              <a:off x="1088312" y="389709"/>
              <a:ext cx="4232044" cy="718924"/>
            </a:xfrm>
            <a:prstGeom prst="round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0" name="Oval 2049">
              <a:extLst>
                <a:ext uri="{FF2B5EF4-FFF2-40B4-BE49-F238E27FC236}">
                  <a16:creationId xmlns:a16="http://schemas.microsoft.com/office/drawing/2014/main" id="{C8BE63A4-6B95-3217-CB32-C87130B298F4}"/>
                </a:ext>
              </a:extLst>
            </p:cNvPr>
            <p:cNvSpPr/>
            <p:nvPr/>
          </p:nvSpPr>
          <p:spPr>
            <a:xfrm>
              <a:off x="624072" y="259480"/>
              <a:ext cx="979382" cy="979382"/>
            </a:xfrm>
            <a:prstGeom prst="ellipse">
              <a:avLst/>
            </a:prstGeom>
            <a:solidFill>
              <a:schemeClr val="bg1"/>
            </a:solidFill>
            <a:ln w="5715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1" name="TextBox 2050">
              <a:extLst>
                <a:ext uri="{FF2B5EF4-FFF2-40B4-BE49-F238E27FC236}">
                  <a16:creationId xmlns:a16="http://schemas.microsoft.com/office/drawing/2014/main" id="{C20222C6-2232-6676-E399-6FDBD0962D6C}"/>
                </a:ext>
              </a:extLst>
            </p:cNvPr>
            <p:cNvSpPr txBox="1"/>
            <p:nvPr/>
          </p:nvSpPr>
          <p:spPr>
            <a:xfrm>
              <a:off x="1652032" y="509786"/>
              <a:ext cx="3668324" cy="523220"/>
            </a:xfrm>
            <a:prstGeom prst="rect">
              <a:avLst/>
            </a:prstGeom>
            <a:noFill/>
          </p:spPr>
          <p:txBody>
            <a:bodyPr wrap="square" rtlCol="0">
              <a:spAutoFit/>
            </a:bodyPr>
            <a:lstStyle/>
            <a:p>
              <a:r>
                <a:rPr lang="en-US" sz="2800" b="1" dirty="0">
                  <a:solidFill>
                    <a:schemeClr val="bg1"/>
                  </a:solidFill>
                </a:rPr>
                <a:t>CÂU HỎI THẢO LUẬN 2</a:t>
              </a:r>
            </a:p>
          </p:txBody>
        </p:sp>
        <p:pic>
          <p:nvPicPr>
            <p:cNvPr id="2052" name="Picture 2" descr="Discussion - Free user icons">
              <a:extLst>
                <a:ext uri="{FF2B5EF4-FFF2-40B4-BE49-F238E27FC236}">
                  <a16:creationId xmlns:a16="http://schemas.microsoft.com/office/drawing/2014/main" id="{FAC81645-5338-5CC5-C657-50B990C7DC09}"/>
                </a:ext>
              </a:extLst>
            </p:cNvPr>
            <p:cNvPicPr>
              <a:picLocks noChangeAspect="1" noChangeArrowheads="1"/>
            </p:cNvPicPr>
            <p:nvPr/>
          </p:nvPicPr>
          <p:blipFill>
            <a:blip r:embed="rId13" cstate="hqprint">
              <a:extLst>
                <a:ext uri="{28A0092B-C50C-407E-A947-70E740481C1C}">
                  <a14:useLocalDpi xmlns:a14="http://schemas.microsoft.com/office/drawing/2010/main" val="0"/>
                </a:ext>
              </a:extLst>
            </a:blip>
            <a:srcRect/>
            <a:stretch>
              <a:fillRect/>
            </a:stretch>
          </p:blipFill>
          <p:spPr bwMode="auto">
            <a:xfrm>
              <a:off x="789229" y="424160"/>
              <a:ext cx="606622" cy="6066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5572998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fade">
                                      <p:cBhvr>
                                        <p:cTn id="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60A4A13-2C9D-3FA4-38D7-6A0414A49191}"/>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10" name="Rectangle: Rounded Corners 9">
            <a:extLst>
              <a:ext uri="{FF2B5EF4-FFF2-40B4-BE49-F238E27FC236}">
                <a16:creationId xmlns:a16="http://schemas.microsoft.com/office/drawing/2014/main" id="{627AD4F2-C1FC-3509-4B0A-684988DCF5A9}"/>
              </a:ext>
            </a:extLst>
          </p:cNvPr>
          <p:cNvSpPr/>
          <p:nvPr/>
        </p:nvSpPr>
        <p:spPr>
          <a:xfrm>
            <a:off x="1919335" y="1884443"/>
            <a:ext cx="8353330" cy="3089114"/>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hannel URL">
            <a:extLst>
              <a:ext uri="{FF2B5EF4-FFF2-40B4-BE49-F238E27FC236}">
                <a16:creationId xmlns:a16="http://schemas.microsoft.com/office/drawing/2014/main" id="{B46FE6D5-BC3B-E66F-2FAF-5D6B018CA592}"/>
              </a:ext>
            </a:extLst>
          </p:cNvPr>
          <p:cNvSpPr txBox="1"/>
          <p:nvPr/>
        </p:nvSpPr>
        <p:spPr>
          <a:xfrm>
            <a:off x="2163778" y="2093987"/>
            <a:ext cx="7864444" cy="267002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CẢM </a:t>
            </a:r>
            <a:r>
              <a:rPr lang="en-US" sz="4800" b="1">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ƠN </a:t>
            </a:r>
            <a:endParaRPr lang="en-US" sz="4800" b="1" smtClean="0">
              <a:solidFill>
                <a:schemeClr val="bg2">
                  <a:lumMod val="25000"/>
                </a:schemeClr>
              </a:solidFill>
              <a:latin typeface="Arial" panose="020B0604020202020204" pitchFamily="34" charset="0"/>
              <a:ea typeface="Tahoma" panose="020B0604030504040204" pitchFamily="34" charset="0"/>
              <a:cs typeface="Arial" panose="020B0604020202020204" pitchFamily="34" charset="0"/>
            </a:endParaRP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smtClean="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CÁC </a:t>
            </a: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EM HỌC SINH</a:t>
            </a:r>
          </a:p>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ĐÃ CHÚ Ý LẮNG NGHE</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87446291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grpSp>
        <p:nvGrpSpPr>
          <p:cNvPr id="2" name="Group 1">
            <a:extLst>
              <a:ext uri="{FF2B5EF4-FFF2-40B4-BE49-F238E27FC236}">
                <a16:creationId xmlns:a16="http://schemas.microsoft.com/office/drawing/2014/main" id="{910EA603-5CA9-4E9F-CA27-D3F600D3FDB5}"/>
              </a:ext>
            </a:extLst>
          </p:cNvPr>
          <p:cNvGrpSpPr/>
          <p:nvPr/>
        </p:nvGrpSpPr>
        <p:grpSpPr>
          <a:xfrm>
            <a:off x="2424411" y="606823"/>
            <a:ext cx="9137964" cy="676160"/>
            <a:chOff x="3534907" y="4588965"/>
            <a:chExt cx="9137964" cy="676160"/>
          </a:xfrm>
        </p:grpSpPr>
        <p:sp>
          <p:nvSpPr>
            <p:cNvPr id="3" name="Rectangle: Rounded Corners 2">
              <a:extLst>
                <a:ext uri="{FF2B5EF4-FFF2-40B4-BE49-F238E27FC236}">
                  <a16:creationId xmlns:a16="http://schemas.microsoft.com/office/drawing/2014/main" id="{8AD71BB4-4042-68A3-B308-AB647333A049}"/>
                </a:ext>
              </a:extLst>
            </p:cNvPr>
            <p:cNvSpPr/>
            <p:nvPr/>
          </p:nvSpPr>
          <p:spPr>
            <a:xfrm>
              <a:off x="3534907" y="4588965"/>
              <a:ext cx="9137964" cy="676160"/>
            </a:xfrm>
            <a:prstGeom prst="roundRect">
              <a:avLst/>
            </a:prstGeom>
            <a:solidFill>
              <a:srgbClr val="FFFF8F"/>
            </a:solidFill>
            <a:ln w="28575">
              <a:solidFill>
                <a:schemeClr val="bg2">
                  <a:lumMod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5C4F5E72-799B-C6D4-F50B-25EE65F78E53}"/>
                </a:ext>
              </a:extLst>
            </p:cNvPr>
            <p:cNvSpPr txBox="1"/>
            <p:nvPr/>
          </p:nvSpPr>
          <p:spPr>
            <a:xfrm>
              <a:off x="3622723" y="4672745"/>
              <a:ext cx="8962330" cy="508601"/>
            </a:xfrm>
            <a:prstGeom prst="rect">
              <a:avLst/>
            </a:prstGeom>
            <a:noFill/>
          </p:spPr>
          <p:txBody>
            <a:bodyPr wrap="square" rtlCol="0">
              <a:spAutoFit/>
            </a:bodyPr>
            <a:lstStyle/>
            <a:p>
              <a:pPr algn="ctr">
                <a:lnSpc>
                  <a:spcPct val="125000"/>
                </a:lnSpc>
              </a:pPr>
              <a:r>
                <a:rPr lang="vi-VN" sz="2400" dirty="0"/>
                <a:t>Trong tự nhiên, nitrogen tồn tại ở cả dạng đơn chất và hợp chất.</a:t>
              </a:r>
            </a:p>
          </p:txBody>
        </p:sp>
      </p:grpSp>
      <p:pic>
        <p:nvPicPr>
          <p:cNvPr id="67" name="Picture 66">
            <a:extLst>
              <a:ext uri="{FF2B5EF4-FFF2-40B4-BE49-F238E27FC236}">
                <a16:creationId xmlns:a16="http://schemas.microsoft.com/office/drawing/2014/main" id="{6906A189-CFAB-CFE6-3487-18F05484A993}"/>
              </a:ext>
            </a:extLst>
          </p:cNvPr>
          <p:cNvPicPr>
            <a:picLocks noChangeAspect="1"/>
          </p:cNvPicPr>
          <p:nvPr/>
        </p:nvPicPr>
        <p:blipFill>
          <a:blip r:embed="rId12"/>
          <a:stretch>
            <a:fillRect/>
          </a:stretch>
        </p:blipFill>
        <p:spPr>
          <a:xfrm>
            <a:off x="1726335" y="3353226"/>
            <a:ext cx="3198750" cy="2957460"/>
          </a:xfrm>
          <a:prstGeom prst="rect">
            <a:avLst/>
          </a:prstGeom>
        </p:spPr>
      </p:pic>
      <p:pic>
        <p:nvPicPr>
          <p:cNvPr id="69" name="Picture 68">
            <a:extLst>
              <a:ext uri="{FF2B5EF4-FFF2-40B4-BE49-F238E27FC236}">
                <a16:creationId xmlns:a16="http://schemas.microsoft.com/office/drawing/2014/main" id="{6FA1AAFE-FD52-F4EA-7A60-637EAB88012C}"/>
              </a:ext>
            </a:extLst>
          </p:cNvPr>
          <p:cNvPicPr>
            <a:picLocks noChangeAspect="1"/>
          </p:cNvPicPr>
          <p:nvPr/>
        </p:nvPicPr>
        <p:blipFill rotWithShape="1">
          <a:blip r:embed="rId13"/>
          <a:srcRect r="11926"/>
          <a:stretch/>
        </p:blipFill>
        <p:spPr>
          <a:xfrm>
            <a:off x="5876644" y="3054364"/>
            <a:ext cx="4554981" cy="3770208"/>
          </a:xfrm>
          <a:prstGeom prst="rect">
            <a:avLst/>
          </a:prstGeom>
        </p:spPr>
      </p:pic>
      <p:grpSp>
        <p:nvGrpSpPr>
          <p:cNvPr id="71" name="Group 70">
            <a:extLst>
              <a:ext uri="{FF2B5EF4-FFF2-40B4-BE49-F238E27FC236}">
                <a16:creationId xmlns:a16="http://schemas.microsoft.com/office/drawing/2014/main" id="{AC14D57C-6B2E-EED4-5BC4-FDE534E12F1D}"/>
              </a:ext>
            </a:extLst>
          </p:cNvPr>
          <p:cNvGrpSpPr/>
          <p:nvPr/>
        </p:nvGrpSpPr>
        <p:grpSpPr>
          <a:xfrm>
            <a:off x="1348048" y="1416122"/>
            <a:ext cx="4120430" cy="1709634"/>
            <a:chOff x="1348048" y="1416122"/>
            <a:chExt cx="4120430" cy="1709634"/>
          </a:xfrm>
        </p:grpSpPr>
        <p:sp>
          <p:nvSpPr>
            <p:cNvPr id="90" name="Rectangle 89">
              <a:extLst>
                <a:ext uri="{FF2B5EF4-FFF2-40B4-BE49-F238E27FC236}">
                  <a16:creationId xmlns:a16="http://schemas.microsoft.com/office/drawing/2014/main" id="{5E938203-356F-7CDA-38C5-4ECBB1A6A51C}"/>
                </a:ext>
              </a:extLst>
            </p:cNvPr>
            <p:cNvSpPr/>
            <p:nvPr/>
          </p:nvSpPr>
          <p:spPr>
            <a:xfrm>
              <a:off x="1348048" y="1416122"/>
              <a:ext cx="4120430" cy="1709634"/>
            </a:xfrm>
            <a:prstGeom prst="rect">
              <a:avLst/>
            </a:prstGeom>
            <a:solidFill>
              <a:schemeClr val="accent6">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4926977B-81AB-92F2-C108-FD5EF12AB1E5}"/>
                </a:ext>
              </a:extLst>
            </p:cNvPr>
            <p:cNvSpPr txBox="1"/>
            <p:nvPr/>
          </p:nvSpPr>
          <p:spPr>
            <a:xfrm>
              <a:off x="1443117" y="1551722"/>
              <a:ext cx="3930292" cy="1431930"/>
            </a:xfrm>
            <a:prstGeom prst="rect">
              <a:avLst/>
            </a:prstGeom>
            <a:noFill/>
          </p:spPr>
          <p:txBody>
            <a:bodyPr wrap="square" rtlCol="0">
              <a:spAutoFit/>
            </a:bodyPr>
            <a:lstStyle/>
            <a:p>
              <a:pPr>
                <a:lnSpc>
                  <a:spcPct val="125000"/>
                </a:lnSpc>
              </a:pPr>
              <a:r>
                <a:rPr lang="vi-VN" sz="2400" dirty="0"/>
                <a:t>Trong khí quyển, nguyên tố nitrogen tồn tại chủ yếu dưới dạng đơn chất, N</a:t>
              </a:r>
              <a:r>
                <a:rPr lang="vi-VN" sz="2400" baseline="-25000" dirty="0"/>
                <a:t>2</a:t>
              </a:r>
              <a:r>
                <a:rPr lang="vi-VN" sz="2400" dirty="0"/>
                <a:t>. </a:t>
              </a:r>
            </a:p>
          </p:txBody>
        </p:sp>
      </p:grpSp>
      <p:grpSp>
        <p:nvGrpSpPr>
          <p:cNvPr id="94" name="Group 93">
            <a:extLst>
              <a:ext uri="{FF2B5EF4-FFF2-40B4-BE49-F238E27FC236}">
                <a16:creationId xmlns:a16="http://schemas.microsoft.com/office/drawing/2014/main" id="{A703A7CC-0DA2-DF32-F904-448E2794D099}"/>
              </a:ext>
            </a:extLst>
          </p:cNvPr>
          <p:cNvGrpSpPr/>
          <p:nvPr/>
        </p:nvGrpSpPr>
        <p:grpSpPr>
          <a:xfrm>
            <a:off x="6704152" y="1652668"/>
            <a:ext cx="4120430" cy="1236543"/>
            <a:chOff x="6704152" y="1710663"/>
            <a:chExt cx="4120430" cy="1236543"/>
          </a:xfrm>
        </p:grpSpPr>
        <p:sp>
          <p:nvSpPr>
            <p:cNvPr id="92" name="Rectangle 91">
              <a:extLst>
                <a:ext uri="{FF2B5EF4-FFF2-40B4-BE49-F238E27FC236}">
                  <a16:creationId xmlns:a16="http://schemas.microsoft.com/office/drawing/2014/main" id="{DEECD21B-D637-4454-BD42-7B6BDC9DFB8F}"/>
                </a:ext>
              </a:extLst>
            </p:cNvPr>
            <p:cNvSpPr/>
            <p:nvPr/>
          </p:nvSpPr>
          <p:spPr>
            <a:xfrm>
              <a:off x="6704152" y="1710663"/>
              <a:ext cx="4120430" cy="1236543"/>
            </a:xfrm>
            <a:prstGeom prst="rect">
              <a:avLst/>
            </a:prstGeom>
            <a:solidFill>
              <a:schemeClr val="accent2">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C0266FE7-0565-35CA-4975-E2506DFF65CA}"/>
                </a:ext>
              </a:extLst>
            </p:cNvPr>
            <p:cNvSpPr txBox="1"/>
            <p:nvPr/>
          </p:nvSpPr>
          <p:spPr>
            <a:xfrm>
              <a:off x="6799221" y="1843801"/>
              <a:ext cx="3930292" cy="970266"/>
            </a:xfrm>
            <a:prstGeom prst="rect">
              <a:avLst/>
            </a:prstGeom>
            <a:noFill/>
          </p:spPr>
          <p:txBody>
            <a:bodyPr wrap="square" rtlCol="0">
              <a:spAutoFit/>
            </a:bodyPr>
            <a:lstStyle/>
            <a:p>
              <a:pPr>
                <a:lnSpc>
                  <a:spcPct val="125000"/>
                </a:lnSpc>
              </a:pPr>
              <a:r>
                <a:rPr lang="vi-VN" sz="2400" dirty="0"/>
                <a:t>Khí nitrogen chiếm khoảng 78% thể tích không khí.</a:t>
              </a:r>
            </a:p>
          </p:txBody>
        </p:sp>
      </p:grpSp>
      <p:sp>
        <p:nvSpPr>
          <p:cNvPr id="85" name="TextBox 84">
            <a:extLst>
              <a:ext uri="{FF2B5EF4-FFF2-40B4-BE49-F238E27FC236}">
                <a16:creationId xmlns:a16="http://schemas.microsoft.com/office/drawing/2014/main" id="{93F180B8-A96A-43A2-AB87-9C1F2A42C93E}"/>
              </a:ext>
            </a:extLst>
          </p:cNvPr>
          <p:cNvSpPr txBox="1"/>
          <p:nvPr/>
        </p:nvSpPr>
        <p:spPr>
          <a:xfrm>
            <a:off x="1122977" y="403"/>
            <a:ext cx="729517" cy="1025871"/>
          </a:xfrm>
          <a:prstGeom prst="rect">
            <a:avLst/>
          </a:prstGeom>
          <a:noFill/>
        </p:spPr>
        <p:txBody>
          <a:bodyPr wrap="square" rtlCol="0">
            <a:spAutoFit/>
          </a:bodyPr>
          <a:lstStyle/>
          <a:p>
            <a:r>
              <a:rPr lang="vi-VN" sz="6000" b="1" dirty="0">
                <a:solidFill>
                  <a:srgbClr val="7030A0"/>
                </a:solidFill>
                <a:sym typeface="Wingdings" panose="05000000000000000000" pitchFamily="2" charset="2"/>
              </a:rPr>
              <a:t></a:t>
            </a:r>
            <a:endParaRPr lang="vi-VN" sz="6000" b="1" dirty="0">
              <a:solidFill>
                <a:srgbClr val="7030A0"/>
              </a:solidFill>
            </a:endParaRPr>
          </a:p>
        </p:txBody>
      </p:sp>
    </p:spTree>
    <p:extLst>
      <p:ext uri="{BB962C8B-B14F-4D97-AF65-F5344CB8AC3E}">
        <p14:creationId xmlns:p14="http://schemas.microsoft.com/office/powerpoint/2010/main" val="5681936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1"/>
                                        </p:tgtEl>
                                        <p:attrNameLst>
                                          <p:attrName>style.visibility</p:attrName>
                                        </p:attrNameLst>
                                      </p:cBhvr>
                                      <p:to>
                                        <p:strVal val="visible"/>
                                      </p:to>
                                    </p:set>
                                    <p:animEffect transition="in" filter="fade">
                                      <p:cBhvr>
                                        <p:cTn id="12" dur="500"/>
                                        <p:tgtEl>
                                          <p:spTgt spid="71"/>
                                        </p:tgtEl>
                                      </p:cBhvr>
                                    </p:animEffect>
                                  </p:childTnLst>
                                </p:cTn>
                              </p:par>
                              <p:par>
                                <p:cTn id="13" presetID="10" presetClass="entr" presetSubtype="0" fill="hold" nodeType="withEffect">
                                  <p:stCondLst>
                                    <p:cond delay="0"/>
                                  </p:stCondLst>
                                  <p:childTnLst>
                                    <p:set>
                                      <p:cBhvr>
                                        <p:cTn id="14" dur="1" fill="hold">
                                          <p:stCondLst>
                                            <p:cond delay="0"/>
                                          </p:stCondLst>
                                        </p:cTn>
                                        <p:tgtEl>
                                          <p:spTgt spid="67"/>
                                        </p:tgtEl>
                                        <p:attrNameLst>
                                          <p:attrName>style.visibility</p:attrName>
                                        </p:attrNameLst>
                                      </p:cBhvr>
                                      <p:to>
                                        <p:strVal val="visible"/>
                                      </p:to>
                                    </p:set>
                                    <p:animEffect transition="in" filter="fade">
                                      <p:cBhvr>
                                        <p:cTn id="15" dur="500"/>
                                        <p:tgtEl>
                                          <p:spTgt spid="6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fade">
                                      <p:cBhvr>
                                        <p:cTn id="20" dur="500"/>
                                        <p:tgtEl>
                                          <p:spTgt spid="94"/>
                                        </p:tgtEl>
                                      </p:cBhvr>
                                    </p:animEffect>
                                  </p:childTnLst>
                                </p:cTn>
                              </p:par>
                              <p:par>
                                <p:cTn id="21" presetID="10" presetClass="entr" presetSubtype="0" fill="hold" nodeType="with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fade">
                                      <p:cBhvr>
                                        <p:cTn id="23"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grpSp>
        <p:nvGrpSpPr>
          <p:cNvPr id="2051" name="Group 2050">
            <a:extLst>
              <a:ext uri="{FF2B5EF4-FFF2-40B4-BE49-F238E27FC236}">
                <a16:creationId xmlns:a16="http://schemas.microsoft.com/office/drawing/2014/main" id="{8508FB08-B6E3-EBB1-2A07-9CF4046DFA45}"/>
              </a:ext>
            </a:extLst>
          </p:cNvPr>
          <p:cNvGrpSpPr/>
          <p:nvPr/>
        </p:nvGrpSpPr>
        <p:grpSpPr>
          <a:xfrm>
            <a:off x="2717037" y="820457"/>
            <a:ext cx="7110123" cy="738911"/>
            <a:chOff x="1414344" y="742952"/>
            <a:chExt cx="4971171" cy="1652372"/>
          </a:xfrm>
        </p:grpSpPr>
        <p:sp>
          <p:nvSpPr>
            <p:cNvPr id="2049" name="Rectangle 2048">
              <a:extLst>
                <a:ext uri="{FF2B5EF4-FFF2-40B4-BE49-F238E27FC236}">
                  <a16:creationId xmlns:a16="http://schemas.microsoft.com/office/drawing/2014/main" id="{9938CCFD-A06E-DAB2-3ECC-8CB76481668D}"/>
                </a:ext>
              </a:extLst>
            </p:cNvPr>
            <p:cNvSpPr/>
            <p:nvPr/>
          </p:nvSpPr>
          <p:spPr>
            <a:xfrm>
              <a:off x="1414344" y="742952"/>
              <a:ext cx="4724926" cy="1652372"/>
            </a:xfrm>
            <a:prstGeom prst="rect">
              <a:avLst/>
            </a:prstGeom>
            <a:solidFill>
              <a:srgbClr val="FFFF0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8" name="TextBox 2047">
              <a:extLst>
                <a:ext uri="{FF2B5EF4-FFF2-40B4-BE49-F238E27FC236}">
                  <a16:creationId xmlns:a16="http://schemas.microsoft.com/office/drawing/2014/main" id="{C16D83CE-158C-E378-C62F-C335999A73DC}"/>
                </a:ext>
              </a:extLst>
            </p:cNvPr>
            <p:cNvSpPr txBox="1"/>
            <p:nvPr/>
          </p:nvSpPr>
          <p:spPr>
            <a:xfrm>
              <a:off x="1414344" y="1052942"/>
              <a:ext cx="4971171" cy="1032387"/>
            </a:xfrm>
            <a:prstGeom prst="rect">
              <a:avLst/>
            </a:prstGeom>
            <a:noFill/>
          </p:spPr>
          <p:txBody>
            <a:bodyPr wrap="square" rtlCol="0">
              <a:spAutoFit/>
            </a:bodyPr>
            <a:lstStyle/>
            <a:p>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tồn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tại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tự</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nhiên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với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hai</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đồng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vị</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bền</a:t>
              </a:r>
              <a:endParaRPr lang="en-US" sz="2400" dirty="0">
                <a:latin typeface="Arial" panose="020B0604020202020204" pitchFamily="34" charset="0"/>
                <a:cs typeface="Arial" panose="020B0604020202020204" pitchFamily="34" charset="0"/>
              </a:endParaRPr>
            </a:p>
          </p:txBody>
        </p:sp>
      </p:grpSp>
      <p:grpSp>
        <p:nvGrpSpPr>
          <p:cNvPr id="2055" name="Group 2054">
            <a:extLst>
              <a:ext uri="{FF2B5EF4-FFF2-40B4-BE49-F238E27FC236}">
                <a16:creationId xmlns:a16="http://schemas.microsoft.com/office/drawing/2014/main" id="{AE175152-7FD2-0462-6F96-FFE5BC778785}"/>
              </a:ext>
            </a:extLst>
          </p:cNvPr>
          <p:cNvGrpSpPr/>
          <p:nvPr/>
        </p:nvGrpSpPr>
        <p:grpSpPr>
          <a:xfrm>
            <a:off x="2431187" y="2644877"/>
            <a:ext cx="2358998" cy="2358998"/>
            <a:chOff x="1937698" y="2644878"/>
            <a:chExt cx="2358998" cy="2358998"/>
          </a:xfrm>
        </p:grpSpPr>
        <p:sp>
          <p:nvSpPr>
            <p:cNvPr id="2050" name="Oval 2049">
              <a:extLst>
                <a:ext uri="{FF2B5EF4-FFF2-40B4-BE49-F238E27FC236}">
                  <a16:creationId xmlns:a16="http://schemas.microsoft.com/office/drawing/2014/main" id="{504C368D-E2C0-FAA3-A0CF-E479A9E69208}"/>
                </a:ext>
              </a:extLst>
            </p:cNvPr>
            <p:cNvSpPr/>
            <p:nvPr/>
          </p:nvSpPr>
          <p:spPr>
            <a:xfrm>
              <a:off x="1937698" y="2644878"/>
              <a:ext cx="2358998" cy="2358998"/>
            </a:xfrm>
            <a:prstGeom prst="ellipse">
              <a:avLst/>
            </a:prstGeom>
            <a:solidFill>
              <a:schemeClr val="accent6">
                <a:lumMod val="20000"/>
                <a:lumOff val="80000"/>
              </a:schemeClr>
            </a:solidFill>
            <a:ln w="76200">
              <a:solidFill>
                <a:schemeClr val="accent6">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4" name="TextBox 2053">
              <a:extLst>
                <a:ext uri="{FF2B5EF4-FFF2-40B4-BE49-F238E27FC236}">
                  <a16:creationId xmlns:a16="http://schemas.microsoft.com/office/drawing/2014/main" id="{CBAE39AD-517A-877A-CC1B-53F88FFC959E}"/>
                </a:ext>
              </a:extLst>
            </p:cNvPr>
            <p:cNvSpPr txBox="1"/>
            <p:nvPr/>
          </p:nvSpPr>
          <p:spPr>
            <a:xfrm>
              <a:off x="2154434" y="3162657"/>
              <a:ext cx="1925527" cy="1323439"/>
            </a:xfrm>
            <a:prstGeom prst="rect">
              <a:avLst/>
            </a:prstGeom>
            <a:noFill/>
          </p:spPr>
          <p:txBody>
            <a:bodyPr wrap="none" rtlCol="0">
              <a:spAutoFit/>
            </a:bodyPr>
            <a:lstStyle/>
            <a:p>
              <a:pPr algn="ctr"/>
              <a:r>
                <a:rPr lang="en-US" sz="4000" b="1" baseline="30000" dirty="0">
                  <a:solidFill>
                    <a:schemeClr val="accent6">
                      <a:lumMod val="50000"/>
                    </a:schemeClr>
                  </a:solidFill>
                  <a:latin typeface="Arial" panose="020B0604020202020204" pitchFamily="34" charset="0"/>
                  <a:cs typeface="Arial" panose="020B0604020202020204" pitchFamily="34" charset="0"/>
                </a:rPr>
                <a:t>14</a:t>
              </a:r>
              <a:r>
                <a:rPr lang="en-US" sz="4000" b="1" dirty="0">
                  <a:solidFill>
                    <a:schemeClr val="accent6">
                      <a:lumMod val="50000"/>
                    </a:schemeClr>
                  </a:solidFill>
                  <a:latin typeface="Arial" panose="020B0604020202020204" pitchFamily="34" charset="0"/>
                  <a:cs typeface="Arial" panose="020B0604020202020204" pitchFamily="34" charset="0"/>
                </a:rPr>
                <a:t>N</a:t>
              </a:r>
            </a:p>
            <a:p>
              <a:pPr algn="ctr"/>
              <a:r>
                <a:rPr lang="en-US" sz="4000" b="1" dirty="0">
                  <a:solidFill>
                    <a:schemeClr val="accent6">
                      <a:lumMod val="50000"/>
                    </a:schemeClr>
                  </a:solidFill>
                  <a:latin typeface="Arial" panose="020B0604020202020204" pitchFamily="34" charset="0"/>
                  <a:cs typeface="Arial" panose="020B0604020202020204" pitchFamily="34" charset="0"/>
                </a:rPr>
                <a:t>99,63%</a:t>
              </a:r>
            </a:p>
          </p:txBody>
        </p:sp>
      </p:grpSp>
      <p:grpSp>
        <p:nvGrpSpPr>
          <p:cNvPr id="2057" name="Group 2056">
            <a:extLst>
              <a:ext uri="{FF2B5EF4-FFF2-40B4-BE49-F238E27FC236}">
                <a16:creationId xmlns:a16="http://schemas.microsoft.com/office/drawing/2014/main" id="{819FB76F-F515-32EA-1894-0B0E75B2AFED}"/>
              </a:ext>
            </a:extLst>
          </p:cNvPr>
          <p:cNvGrpSpPr/>
          <p:nvPr/>
        </p:nvGrpSpPr>
        <p:grpSpPr>
          <a:xfrm>
            <a:off x="7401816" y="2644878"/>
            <a:ext cx="2358998" cy="2358998"/>
            <a:chOff x="7067519" y="2644878"/>
            <a:chExt cx="2358998" cy="2358998"/>
          </a:xfrm>
        </p:grpSpPr>
        <p:sp>
          <p:nvSpPr>
            <p:cNvPr id="2052" name="Oval 2051">
              <a:extLst>
                <a:ext uri="{FF2B5EF4-FFF2-40B4-BE49-F238E27FC236}">
                  <a16:creationId xmlns:a16="http://schemas.microsoft.com/office/drawing/2014/main" id="{D65E83FC-7DCF-41B1-2709-AA5757130DA3}"/>
                </a:ext>
              </a:extLst>
            </p:cNvPr>
            <p:cNvSpPr/>
            <p:nvPr/>
          </p:nvSpPr>
          <p:spPr>
            <a:xfrm>
              <a:off x="7067519" y="2644878"/>
              <a:ext cx="2358998" cy="2358998"/>
            </a:xfrm>
            <a:prstGeom prst="ellipse">
              <a:avLst/>
            </a:prstGeom>
            <a:solidFill>
              <a:schemeClr val="accent2">
                <a:lumMod val="20000"/>
                <a:lumOff val="80000"/>
              </a:schemeClr>
            </a:solidFill>
            <a:ln w="762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6" name="TextBox 2055">
              <a:extLst>
                <a:ext uri="{FF2B5EF4-FFF2-40B4-BE49-F238E27FC236}">
                  <a16:creationId xmlns:a16="http://schemas.microsoft.com/office/drawing/2014/main" id="{E6B3ED6F-B6A8-CFED-5BC1-3178637A6CF2}"/>
                </a:ext>
              </a:extLst>
            </p:cNvPr>
            <p:cNvSpPr txBox="1"/>
            <p:nvPr/>
          </p:nvSpPr>
          <p:spPr>
            <a:xfrm>
              <a:off x="7426921" y="3162657"/>
              <a:ext cx="1640194" cy="1323439"/>
            </a:xfrm>
            <a:prstGeom prst="rect">
              <a:avLst/>
            </a:prstGeom>
            <a:noFill/>
          </p:spPr>
          <p:txBody>
            <a:bodyPr wrap="none" rtlCol="0">
              <a:spAutoFit/>
            </a:bodyPr>
            <a:lstStyle/>
            <a:p>
              <a:pPr algn="ctr"/>
              <a:r>
                <a:rPr lang="en-US" sz="4000" b="1" baseline="30000" dirty="0">
                  <a:solidFill>
                    <a:schemeClr val="accent2">
                      <a:lumMod val="50000"/>
                    </a:schemeClr>
                  </a:solidFill>
                  <a:latin typeface="Arial" panose="020B0604020202020204" pitchFamily="34" charset="0"/>
                  <a:cs typeface="Arial" panose="020B0604020202020204" pitchFamily="34" charset="0"/>
                </a:rPr>
                <a:t>15</a:t>
              </a:r>
              <a:r>
                <a:rPr lang="en-US" sz="4000" b="1" dirty="0">
                  <a:solidFill>
                    <a:schemeClr val="accent2">
                      <a:lumMod val="50000"/>
                    </a:schemeClr>
                  </a:solidFill>
                  <a:latin typeface="Arial" panose="020B0604020202020204" pitchFamily="34" charset="0"/>
                  <a:cs typeface="Arial" panose="020B0604020202020204" pitchFamily="34" charset="0"/>
                </a:rPr>
                <a:t>N</a:t>
              </a:r>
            </a:p>
            <a:p>
              <a:pPr algn="ctr"/>
              <a:r>
                <a:rPr lang="en-US" sz="4000" b="1" dirty="0">
                  <a:solidFill>
                    <a:schemeClr val="accent2">
                      <a:lumMod val="50000"/>
                    </a:schemeClr>
                  </a:solidFill>
                  <a:latin typeface="Arial" panose="020B0604020202020204" pitchFamily="34" charset="0"/>
                  <a:cs typeface="Arial" panose="020B0604020202020204" pitchFamily="34" charset="0"/>
                </a:rPr>
                <a:t>0,37%</a:t>
              </a:r>
            </a:p>
          </p:txBody>
        </p:sp>
      </p:grpSp>
    </p:spTree>
    <p:extLst>
      <p:ext uri="{BB962C8B-B14F-4D97-AF65-F5344CB8AC3E}">
        <p14:creationId xmlns:p14="http://schemas.microsoft.com/office/powerpoint/2010/main" val="15965828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fade">
                                      <p:cBhvr>
                                        <p:cTn id="7" dur="500"/>
                                        <p:tgtEl>
                                          <p:spTgt spid="2051"/>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55"/>
                                        </p:tgtEl>
                                        <p:attrNameLst>
                                          <p:attrName>style.visibility</p:attrName>
                                        </p:attrNameLst>
                                      </p:cBhvr>
                                      <p:to>
                                        <p:strVal val="visible"/>
                                      </p:to>
                                    </p:set>
                                    <p:animEffect transition="in" filter="fade">
                                      <p:cBhvr>
                                        <p:cTn id="12" dur="500"/>
                                        <p:tgtEl>
                                          <p:spTgt spid="2055"/>
                                        </p:tgtEl>
                                      </p:cBhvr>
                                    </p:animEffect>
                                  </p:childTnLst>
                                </p:cTn>
                              </p:par>
                              <p:par>
                                <p:cTn id="13" presetID="10" presetClass="entr" presetSubtype="0" fill="hold" nodeType="withEffect">
                                  <p:stCondLst>
                                    <p:cond delay="0"/>
                                  </p:stCondLst>
                                  <p:childTnLst>
                                    <p:set>
                                      <p:cBhvr>
                                        <p:cTn id="14" dur="1" fill="hold">
                                          <p:stCondLst>
                                            <p:cond delay="0"/>
                                          </p:stCondLst>
                                        </p:cTn>
                                        <p:tgtEl>
                                          <p:spTgt spid="2057"/>
                                        </p:tgtEl>
                                        <p:attrNameLst>
                                          <p:attrName>style.visibility</p:attrName>
                                        </p:attrNameLst>
                                      </p:cBhvr>
                                      <p:to>
                                        <p:strVal val="visible"/>
                                      </p:to>
                                    </p:set>
                                    <p:animEffect transition="in" filter="fade">
                                      <p:cBhvr>
                                        <p:cTn id="15" dur="500"/>
                                        <p:tgtEl>
                                          <p:spTgt spid="20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aphic 2">
            <a:extLst>
              <a:ext uri="{FF2B5EF4-FFF2-40B4-BE49-F238E27FC236}">
                <a16:creationId xmlns:a16="http://schemas.microsoft.com/office/drawing/2014/main" id="{EB22440A-27F9-DD02-371E-31EFE8C668B5}"/>
              </a:ext>
            </a:extLst>
          </p:cNvPr>
          <p:cNvGrpSpPr/>
          <p:nvPr/>
        </p:nvGrpSpPr>
        <p:grpSpPr>
          <a:xfrm rot="2629025">
            <a:off x="-641339" y="5525279"/>
            <a:ext cx="1773023" cy="1941288"/>
            <a:chOff x="6248348" y="2743227"/>
            <a:chExt cx="1237963" cy="1355449"/>
          </a:xfrm>
        </p:grpSpPr>
        <p:sp>
          <p:nvSpPr>
            <p:cNvPr id="5" name="Freeform: Shape 4">
              <a:extLst>
                <a:ext uri="{FF2B5EF4-FFF2-40B4-BE49-F238E27FC236}">
                  <a16:creationId xmlns:a16="http://schemas.microsoft.com/office/drawing/2014/main" id="{D3119385-1FB8-B715-BFAE-6AD373DFB0EA}"/>
                </a:ext>
              </a:extLst>
            </p:cNvPr>
            <p:cNvSpPr/>
            <p:nvPr/>
          </p:nvSpPr>
          <p:spPr>
            <a:xfrm>
              <a:off x="6558193" y="2743227"/>
              <a:ext cx="591499" cy="1355380"/>
            </a:xfrm>
            <a:custGeom>
              <a:avLst/>
              <a:gdLst>
                <a:gd name="connsiteX0" fmla="*/ 295846 w 591499"/>
                <a:gd name="connsiteY0" fmla="*/ 101 h 1355380"/>
                <a:gd name="connsiteX1" fmla="*/ 179658 w 591499"/>
                <a:gd name="connsiteY1" fmla="*/ 54087 h 1355380"/>
                <a:gd name="connsiteX2" fmla="*/ 85977 w 591499"/>
                <a:gd name="connsiteY2" fmla="*/ 199614 h 1355380"/>
                <a:gd name="connsiteX3" fmla="*/ 96 w 591499"/>
                <a:gd name="connsiteY3" fmla="*/ 677756 h 1355380"/>
                <a:gd name="connsiteX4" fmla="*/ 85977 w 591499"/>
                <a:gd name="connsiteY4" fmla="*/ 1155898 h 1355380"/>
                <a:gd name="connsiteX5" fmla="*/ 179658 w 591499"/>
                <a:gd name="connsiteY5" fmla="*/ 1301495 h 1355380"/>
                <a:gd name="connsiteX6" fmla="*/ 295846 w 591499"/>
                <a:gd name="connsiteY6" fmla="*/ 1355481 h 1355380"/>
                <a:gd name="connsiteX7" fmla="*/ 412033 w 591499"/>
                <a:gd name="connsiteY7" fmla="*/ 1301495 h 1355380"/>
                <a:gd name="connsiteX8" fmla="*/ 505715 w 591499"/>
                <a:gd name="connsiteY8" fmla="*/ 1155898 h 1355380"/>
                <a:gd name="connsiteX9" fmla="*/ 591595 w 591499"/>
                <a:gd name="connsiteY9" fmla="*/ 677756 h 1355380"/>
                <a:gd name="connsiteX10" fmla="*/ 505715 w 591499"/>
                <a:gd name="connsiteY10" fmla="*/ 199614 h 1355380"/>
                <a:gd name="connsiteX11" fmla="*/ 412033 w 591499"/>
                <a:gd name="connsiteY11" fmla="*/ 54018 h 1355380"/>
                <a:gd name="connsiteX12" fmla="*/ 295846 w 591499"/>
                <a:gd name="connsiteY12" fmla="*/ 101 h 1355380"/>
                <a:gd name="connsiteX13" fmla="*/ 295846 w 591499"/>
                <a:gd name="connsiteY13" fmla="*/ 101 h 1355380"/>
                <a:gd name="connsiteX14" fmla="*/ 295846 w 591499"/>
                <a:gd name="connsiteY14" fmla="*/ 7004 h 1355380"/>
                <a:gd name="connsiteX15" fmla="*/ 407201 w 591499"/>
                <a:gd name="connsiteY15" fmla="*/ 58988 h 1355380"/>
                <a:gd name="connsiteX16" fmla="*/ 499363 w 591499"/>
                <a:gd name="connsiteY16" fmla="*/ 202376 h 1355380"/>
                <a:gd name="connsiteX17" fmla="*/ 584692 w 591499"/>
                <a:gd name="connsiteY17" fmla="*/ 677756 h 1355380"/>
                <a:gd name="connsiteX18" fmla="*/ 499363 w 591499"/>
                <a:gd name="connsiteY18" fmla="*/ 1153137 h 1355380"/>
                <a:gd name="connsiteX19" fmla="*/ 407201 w 591499"/>
                <a:gd name="connsiteY19" fmla="*/ 1296524 h 1355380"/>
                <a:gd name="connsiteX20" fmla="*/ 295846 w 591499"/>
                <a:gd name="connsiteY20" fmla="*/ 1348508 h 1355380"/>
                <a:gd name="connsiteX21" fmla="*/ 184491 w 591499"/>
                <a:gd name="connsiteY21" fmla="*/ 1296524 h 1355380"/>
                <a:gd name="connsiteX22" fmla="*/ 92328 w 591499"/>
                <a:gd name="connsiteY22" fmla="*/ 1153137 h 1355380"/>
                <a:gd name="connsiteX23" fmla="*/ 7000 w 591499"/>
                <a:gd name="connsiteY23" fmla="*/ 677756 h 1355380"/>
                <a:gd name="connsiteX24" fmla="*/ 92328 w 591499"/>
                <a:gd name="connsiteY24" fmla="*/ 202376 h 1355380"/>
                <a:gd name="connsiteX25" fmla="*/ 184491 w 591499"/>
                <a:gd name="connsiteY25" fmla="*/ 58988 h 1355380"/>
                <a:gd name="connsiteX26" fmla="*/ 295846 w 591499"/>
                <a:gd name="connsiteY26" fmla="*/ 7004 h 1355380"/>
                <a:gd name="connsiteX27" fmla="*/ 295846 w 591499"/>
                <a:gd name="connsiteY27" fmla="*/ 7004 h 1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1499" h="1355380">
                  <a:moveTo>
                    <a:pt x="295846" y="101"/>
                  </a:moveTo>
                  <a:cubicBezTo>
                    <a:pt x="254424" y="101"/>
                    <a:pt x="215074" y="19500"/>
                    <a:pt x="179658" y="54087"/>
                  </a:cubicBezTo>
                  <a:cubicBezTo>
                    <a:pt x="144243" y="88604"/>
                    <a:pt x="112556" y="138310"/>
                    <a:pt x="85977" y="199614"/>
                  </a:cubicBezTo>
                  <a:cubicBezTo>
                    <a:pt x="32819" y="322222"/>
                    <a:pt x="96" y="491152"/>
                    <a:pt x="96" y="677756"/>
                  </a:cubicBezTo>
                  <a:cubicBezTo>
                    <a:pt x="96" y="864360"/>
                    <a:pt x="32819" y="1033291"/>
                    <a:pt x="85977" y="1155898"/>
                  </a:cubicBezTo>
                  <a:cubicBezTo>
                    <a:pt x="112556" y="1217202"/>
                    <a:pt x="144243" y="1266977"/>
                    <a:pt x="179658" y="1301495"/>
                  </a:cubicBezTo>
                  <a:cubicBezTo>
                    <a:pt x="215074" y="1336082"/>
                    <a:pt x="254424" y="1355481"/>
                    <a:pt x="295846" y="1355481"/>
                  </a:cubicBezTo>
                  <a:cubicBezTo>
                    <a:pt x="337267" y="1355481"/>
                    <a:pt x="376618" y="1336082"/>
                    <a:pt x="412033" y="1301495"/>
                  </a:cubicBezTo>
                  <a:cubicBezTo>
                    <a:pt x="447448" y="1266908"/>
                    <a:pt x="479136" y="1217202"/>
                    <a:pt x="505715" y="1155898"/>
                  </a:cubicBezTo>
                  <a:cubicBezTo>
                    <a:pt x="558872" y="1033291"/>
                    <a:pt x="591595" y="864360"/>
                    <a:pt x="591595" y="677756"/>
                  </a:cubicBezTo>
                  <a:cubicBezTo>
                    <a:pt x="591595" y="491152"/>
                    <a:pt x="558872" y="322222"/>
                    <a:pt x="505715" y="199614"/>
                  </a:cubicBezTo>
                  <a:cubicBezTo>
                    <a:pt x="479136" y="138310"/>
                    <a:pt x="447448" y="88535"/>
                    <a:pt x="412033" y="54018"/>
                  </a:cubicBezTo>
                  <a:cubicBezTo>
                    <a:pt x="376618" y="19500"/>
                    <a:pt x="337267" y="101"/>
                    <a:pt x="295846" y="101"/>
                  </a:cubicBezTo>
                  <a:lnTo>
                    <a:pt x="295846" y="101"/>
                  </a:lnTo>
                  <a:close/>
                  <a:moveTo>
                    <a:pt x="295846" y="7004"/>
                  </a:moveTo>
                  <a:cubicBezTo>
                    <a:pt x="335127" y="7004"/>
                    <a:pt x="372683" y="25299"/>
                    <a:pt x="407201" y="58988"/>
                  </a:cubicBezTo>
                  <a:cubicBezTo>
                    <a:pt x="441718" y="92678"/>
                    <a:pt x="472992" y="141693"/>
                    <a:pt x="499363" y="202376"/>
                  </a:cubicBezTo>
                  <a:cubicBezTo>
                    <a:pt x="551969" y="323809"/>
                    <a:pt x="584692" y="491981"/>
                    <a:pt x="584692" y="677756"/>
                  </a:cubicBezTo>
                  <a:cubicBezTo>
                    <a:pt x="584692" y="863531"/>
                    <a:pt x="552038" y="1031703"/>
                    <a:pt x="499363" y="1153137"/>
                  </a:cubicBezTo>
                  <a:cubicBezTo>
                    <a:pt x="473061" y="1213819"/>
                    <a:pt x="441718" y="1262835"/>
                    <a:pt x="407201" y="1296524"/>
                  </a:cubicBezTo>
                  <a:cubicBezTo>
                    <a:pt x="372683" y="1330214"/>
                    <a:pt x="335127" y="1348508"/>
                    <a:pt x="295846" y="1348508"/>
                  </a:cubicBezTo>
                  <a:cubicBezTo>
                    <a:pt x="256564" y="1348508"/>
                    <a:pt x="219009" y="1330214"/>
                    <a:pt x="184491" y="1296524"/>
                  </a:cubicBezTo>
                  <a:cubicBezTo>
                    <a:pt x="149973" y="1262835"/>
                    <a:pt x="118700" y="1213819"/>
                    <a:pt x="92328" y="1153137"/>
                  </a:cubicBezTo>
                  <a:cubicBezTo>
                    <a:pt x="39723" y="1031703"/>
                    <a:pt x="7000" y="863531"/>
                    <a:pt x="7000" y="677756"/>
                  </a:cubicBezTo>
                  <a:cubicBezTo>
                    <a:pt x="7000" y="491981"/>
                    <a:pt x="39654" y="323809"/>
                    <a:pt x="92328" y="202376"/>
                  </a:cubicBezTo>
                  <a:cubicBezTo>
                    <a:pt x="118631" y="141693"/>
                    <a:pt x="149973" y="92678"/>
                    <a:pt x="184491" y="58988"/>
                  </a:cubicBezTo>
                  <a:cubicBezTo>
                    <a:pt x="219009" y="25299"/>
                    <a:pt x="256564" y="7004"/>
                    <a:pt x="295846" y="7004"/>
                  </a:cubicBezTo>
                  <a:lnTo>
                    <a:pt x="295846" y="7004"/>
                  </a:lnTo>
                  <a:close/>
                </a:path>
              </a:pathLst>
            </a:custGeom>
            <a:solidFill>
              <a:srgbClr val="90A1E5"/>
            </a:solidFill>
            <a:ln w="6856"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04327C03-64E0-DBC6-2327-A38E91585706}"/>
                </a:ext>
              </a:extLst>
            </p:cNvPr>
            <p:cNvSpPr/>
            <p:nvPr/>
          </p:nvSpPr>
          <p:spPr>
            <a:xfrm>
              <a:off x="6248348" y="2995831"/>
              <a:ext cx="1211101" cy="850102"/>
            </a:xfrm>
            <a:custGeom>
              <a:avLst/>
              <a:gdLst>
                <a:gd name="connsiteX0" fmla="*/ 1192565 w 1211101"/>
                <a:gd name="connsiteY0" fmla="*/ 86324 h 850102"/>
                <a:gd name="connsiteX1" fmla="*/ 1087700 w 1211101"/>
                <a:gd name="connsiteY1" fmla="*/ 12663 h 850102"/>
                <a:gd name="connsiteX2" fmla="*/ 914765 w 1211101"/>
                <a:gd name="connsiteY2" fmla="*/ 4379 h 850102"/>
                <a:gd name="connsiteX3" fmla="*/ 457748 w 1211101"/>
                <a:gd name="connsiteY3" fmla="*/ 169098 h 850102"/>
                <a:gd name="connsiteX4" fmla="*/ 86611 w 1211101"/>
                <a:gd name="connsiteY4" fmla="*/ 482521 h 850102"/>
                <a:gd name="connsiteX5" fmla="*/ 7358 w 1211101"/>
                <a:gd name="connsiteY5" fmla="*/ 636402 h 850102"/>
                <a:gd name="connsiteX6" fmla="*/ 18680 w 1211101"/>
                <a:gd name="connsiteY6" fmla="*/ 764049 h 850102"/>
                <a:gd name="connsiteX7" fmla="*/ 123545 w 1211101"/>
                <a:gd name="connsiteY7" fmla="*/ 837641 h 850102"/>
                <a:gd name="connsiteX8" fmla="*/ 296480 w 1211101"/>
                <a:gd name="connsiteY8" fmla="*/ 845925 h 850102"/>
                <a:gd name="connsiteX9" fmla="*/ 753497 w 1211101"/>
                <a:gd name="connsiteY9" fmla="*/ 681206 h 850102"/>
                <a:gd name="connsiteX10" fmla="*/ 1124634 w 1211101"/>
                <a:gd name="connsiteY10" fmla="*/ 367783 h 850102"/>
                <a:gd name="connsiteX11" fmla="*/ 1203887 w 1211101"/>
                <a:gd name="connsiteY11" fmla="*/ 213902 h 850102"/>
                <a:gd name="connsiteX12" fmla="*/ 1192565 w 1211101"/>
                <a:gd name="connsiteY12" fmla="*/ 86324 h 850102"/>
                <a:gd name="connsiteX13" fmla="*/ 1192565 w 1211101"/>
                <a:gd name="connsiteY13" fmla="*/ 86324 h 850102"/>
                <a:gd name="connsiteX14" fmla="*/ 1186559 w 1211101"/>
                <a:gd name="connsiteY14" fmla="*/ 89776 h 850102"/>
                <a:gd name="connsiteX15" fmla="*/ 1197191 w 1211101"/>
                <a:gd name="connsiteY15" fmla="*/ 212177 h 850102"/>
                <a:gd name="connsiteX16" fmla="*/ 1119042 w 1211101"/>
                <a:gd name="connsiteY16" fmla="*/ 363641 h 850102"/>
                <a:gd name="connsiteX17" fmla="*/ 750045 w 1211101"/>
                <a:gd name="connsiteY17" fmla="*/ 675200 h 850102"/>
                <a:gd name="connsiteX18" fmla="*/ 295721 w 1211101"/>
                <a:gd name="connsiteY18" fmla="*/ 839091 h 850102"/>
                <a:gd name="connsiteX19" fmla="*/ 125478 w 1211101"/>
                <a:gd name="connsiteY19" fmla="*/ 831014 h 850102"/>
                <a:gd name="connsiteX20" fmla="*/ 24755 w 1211101"/>
                <a:gd name="connsiteY20" fmla="*/ 760597 h 850102"/>
                <a:gd name="connsiteX21" fmla="*/ 14123 w 1211101"/>
                <a:gd name="connsiteY21" fmla="*/ 638197 h 850102"/>
                <a:gd name="connsiteX22" fmla="*/ 92203 w 1211101"/>
                <a:gd name="connsiteY22" fmla="*/ 486732 h 850102"/>
                <a:gd name="connsiteX23" fmla="*/ 461268 w 1211101"/>
                <a:gd name="connsiteY23" fmla="*/ 175173 h 850102"/>
                <a:gd name="connsiteX24" fmla="*/ 915593 w 1211101"/>
                <a:gd name="connsiteY24" fmla="*/ 11351 h 850102"/>
                <a:gd name="connsiteX25" fmla="*/ 1085836 w 1211101"/>
                <a:gd name="connsiteY25" fmla="*/ 19429 h 850102"/>
                <a:gd name="connsiteX26" fmla="*/ 1186559 w 1211101"/>
                <a:gd name="connsiteY26" fmla="*/ 89776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101" h="850102">
                  <a:moveTo>
                    <a:pt x="1192565" y="86324"/>
                  </a:moveTo>
                  <a:cubicBezTo>
                    <a:pt x="1171854" y="50426"/>
                    <a:pt x="1135403" y="26056"/>
                    <a:pt x="1087700" y="12663"/>
                  </a:cubicBezTo>
                  <a:cubicBezTo>
                    <a:pt x="1040065" y="-730"/>
                    <a:pt x="981177" y="-3284"/>
                    <a:pt x="914765" y="4379"/>
                  </a:cubicBezTo>
                  <a:cubicBezTo>
                    <a:pt x="782009" y="19636"/>
                    <a:pt x="619361" y="75762"/>
                    <a:pt x="457748" y="169098"/>
                  </a:cubicBezTo>
                  <a:cubicBezTo>
                    <a:pt x="296135" y="262366"/>
                    <a:pt x="166209" y="375239"/>
                    <a:pt x="86611" y="482521"/>
                  </a:cubicBezTo>
                  <a:cubicBezTo>
                    <a:pt x="46777" y="536162"/>
                    <a:pt x="19577" y="588491"/>
                    <a:pt x="7358" y="636402"/>
                  </a:cubicBezTo>
                  <a:cubicBezTo>
                    <a:pt x="-4862" y="684382"/>
                    <a:pt x="-2031" y="728150"/>
                    <a:pt x="18680" y="764049"/>
                  </a:cubicBezTo>
                  <a:cubicBezTo>
                    <a:pt x="39390" y="799947"/>
                    <a:pt x="75910" y="824248"/>
                    <a:pt x="123545" y="837641"/>
                  </a:cubicBezTo>
                  <a:cubicBezTo>
                    <a:pt x="171180" y="851034"/>
                    <a:pt x="230067" y="853588"/>
                    <a:pt x="296480" y="845925"/>
                  </a:cubicBezTo>
                  <a:cubicBezTo>
                    <a:pt x="429236" y="830668"/>
                    <a:pt x="591953" y="774542"/>
                    <a:pt x="753497" y="681206"/>
                  </a:cubicBezTo>
                  <a:cubicBezTo>
                    <a:pt x="915110" y="587938"/>
                    <a:pt x="1045035" y="475065"/>
                    <a:pt x="1124634" y="367783"/>
                  </a:cubicBezTo>
                  <a:cubicBezTo>
                    <a:pt x="1164467" y="314142"/>
                    <a:pt x="1191668" y="261813"/>
                    <a:pt x="1203887" y="213902"/>
                  </a:cubicBezTo>
                  <a:cubicBezTo>
                    <a:pt x="1216175" y="165992"/>
                    <a:pt x="1213345" y="122223"/>
                    <a:pt x="1192565" y="86324"/>
                  </a:cubicBezTo>
                  <a:lnTo>
                    <a:pt x="1192565" y="86324"/>
                  </a:lnTo>
                  <a:close/>
                  <a:moveTo>
                    <a:pt x="1186559" y="89776"/>
                  </a:moveTo>
                  <a:cubicBezTo>
                    <a:pt x="1206165" y="123811"/>
                    <a:pt x="1209134" y="165439"/>
                    <a:pt x="1197191" y="212177"/>
                  </a:cubicBezTo>
                  <a:cubicBezTo>
                    <a:pt x="1185247" y="258914"/>
                    <a:pt x="1158461" y="310484"/>
                    <a:pt x="1119042" y="363641"/>
                  </a:cubicBezTo>
                  <a:cubicBezTo>
                    <a:pt x="1040203" y="469956"/>
                    <a:pt x="910899" y="582347"/>
                    <a:pt x="750045" y="675200"/>
                  </a:cubicBezTo>
                  <a:cubicBezTo>
                    <a:pt x="589192" y="768122"/>
                    <a:pt x="427165" y="823903"/>
                    <a:pt x="295721" y="839091"/>
                  </a:cubicBezTo>
                  <a:cubicBezTo>
                    <a:pt x="229998" y="846685"/>
                    <a:pt x="171939" y="844061"/>
                    <a:pt x="125478" y="831014"/>
                  </a:cubicBezTo>
                  <a:cubicBezTo>
                    <a:pt x="79086" y="817966"/>
                    <a:pt x="44430" y="794632"/>
                    <a:pt x="24755" y="760597"/>
                  </a:cubicBezTo>
                  <a:cubicBezTo>
                    <a:pt x="5149" y="726562"/>
                    <a:pt x="2180" y="684934"/>
                    <a:pt x="14123" y="638197"/>
                  </a:cubicBezTo>
                  <a:cubicBezTo>
                    <a:pt x="26067" y="591459"/>
                    <a:pt x="52783" y="539890"/>
                    <a:pt x="92203" y="486732"/>
                  </a:cubicBezTo>
                  <a:cubicBezTo>
                    <a:pt x="171042" y="380417"/>
                    <a:pt x="300346" y="268027"/>
                    <a:pt x="461268" y="175173"/>
                  </a:cubicBezTo>
                  <a:cubicBezTo>
                    <a:pt x="622191" y="82251"/>
                    <a:pt x="784149" y="26539"/>
                    <a:pt x="915593" y="11351"/>
                  </a:cubicBezTo>
                  <a:cubicBezTo>
                    <a:pt x="981315" y="3757"/>
                    <a:pt x="1039444" y="6381"/>
                    <a:pt x="1085836" y="19429"/>
                  </a:cubicBezTo>
                  <a:cubicBezTo>
                    <a:pt x="1132297" y="32407"/>
                    <a:pt x="1166953" y="55810"/>
                    <a:pt x="1186559" y="89776"/>
                  </a:cubicBezTo>
                  <a:close/>
                </a:path>
              </a:pathLst>
            </a:custGeom>
            <a:solidFill>
              <a:srgbClr val="90A1E5"/>
            </a:solidFill>
            <a:ln w="6856"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DF5BCEDE-6641-E0AB-F2B6-397E649EA6FC}"/>
                </a:ext>
              </a:extLst>
            </p:cNvPr>
            <p:cNvSpPr/>
            <p:nvPr/>
          </p:nvSpPr>
          <p:spPr>
            <a:xfrm>
              <a:off x="6248348" y="2995900"/>
              <a:ext cx="1211082" cy="850102"/>
            </a:xfrm>
            <a:custGeom>
              <a:avLst/>
              <a:gdLst>
                <a:gd name="connsiteX0" fmla="*/ 1192565 w 1211082"/>
                <a:gd name="connsiteY0" fmla="*/ 763980 h 850102"/>
                <a:gd name="connsiteX1" fmla="*/ 1203887 w 1211082"/>
                <a:gd name="connsiteY1" fmla="*/ 636402 h 850102"/>
                <a:gd name="connsiteX2" fmla="*/ 1124634 w 1211082"/>
                <a:gd name="connsiteY2" fmla="*/ 482521 h 850102"/>
                <a:gd name="connsiteX3" fmla="*/ 753497 w 1211082"/>
                <a:gd name="connsiteY3" fmla="*/ 169098 h 850102"/>
                <a:gd name="connsiteX4" fmla="*/ 296480 w 1211082"/>
                <a:gd name="connsiteY4" fmla="*/ 4379 h 850102"/>
                <a:gd name="connsiteX5" fmla="*/ 123545 w 1211082"/>
                <a:gd name="connsiteY5" fmla="*/ 12663 h 850102"/>
                <a:gd name="connsiteX6" fmla="*/ 18680 w 1211082"/>
                <a:gd name="connsiteY6" fmla="*/ 86324 h 850102"/>
                <a:gd name="connsiteX7" fmla="*/ 7358 w 1211082"/>
                <a:gd name="connsiteY7" fmla="*/ 213902 h 850102"/>
                <a:gd name="connsiteX8" fmla="*/ 86611 w 1211082"/>
                <a:gd name="connsiteY8" fmla="*/ 367783 h 850102"/>
                <a:gd name="connsiteX9" fmla="*/ 457748 w 1211082"/>
                <a:gd name="connsiteY9" fmla="*/ 681206 h 850102"/>
                <a:gd name="connsiteX10" fmla="*/ 914765 w 1211082"/>
                <a:gd name="connsiteY10" fmla="*/ 845925 h 850102"/>
                <a:gd name="connsiteX11" fmla="*/ 1087700 w 1211082"/>
                <a:gd name="connsiteY11" fmla="*/ 837641 h 850102"/>
                <a:gd name="connsiteX12" fmla="*/ 1192565 w 1211082"/>
                <a:gd name="connsiteY12" fmla="*/ 763980 h 850102"/>
                <a:gd name="connsiteX13" fmla="*/ 1192565 w 1211082"/>
                <a:gd name="connsiteY13" fmla="*/ 763980 h 850102"/>
                <a:gd name="connsiteX14" fmla="*/ 1186559 w 1211082"/>
                <a:gd name="connsiteY14" fmla="*/ 760528 h 850102"/>
                <a:gd name="connsiteX15" fmla="*/ 1085836 w 1211082"/>
                <a:gd name="connsiteY15" fmla="*/ 830945 h 850102"/>
                <a:gd name="connsiteX16" fmla="*/ 915593 w 1211082"/>
                <a:gd name="connsiteY16" fmla="*/ 839022 h 850102"/>
                <a:gd name="connsiteX17" fmla="*/ 461268 w 1211082"/>
                <a:gd name="connsiteY17" fmla="*/ 675200 h 850102"/>
                <a:gd name="connsiteX18" fmla="*/ 92203 w 1211082"/>
                <a:gd name="connsiteY18" fmla="*/ 363641 h 850102"/>
                <a:gd name="connsiteX19" fmla="*/ 14123 w 1211082"/>
                <a:gd name="connsiteY19" fmla="*/ 212177 h 850102"/>
                <a:gd name="connsiteX20" fmla="*/ 24755 w 1211082"/>
                <a:gd name="connsiteY20" fmla="*/ 89776 h 850102"/>
                <a:gd name="connsiteX21" fmla="*/ 125478 w 1211082"/>
                <a:gd name="connsiteY21" fmla="*/ 19360 h 850102"/>
                <a:gd name="connsiteX22" fmla="*/ 295721 w 1211082"/>
                <a:gd name="connsiteY22" fmla="*/ 11282 h 850102"/>
                <a:gd name="connsiteX23" fmla="*/ 750045 w 1211082"/>
                <a:gd name="connsiteY23" fmla="*/ 175035 h 850102"/>
                <a:gd name="connsiteX24" fmla="*/ 1119111 w 1211082"/>
                <a:gd name="connsiteY24" fmla="*/ 486594 h 850102"/>
                <a:gd name="connsiteX25" fmla="*/ 1197190 w 1211082"/>
                <a:gd name="connsiteY25" fmla="*/ 638058 h 850102"/>
                <a:gd name="connsiteX26" fmla="*/ 1186559 w 1211082"/>
                <a:gd name="connsiteY26" fmla="*/ 760528 h 85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1082" h="850102">
                  <a:moveTo>
                    <a:pt x="1192565" y="763980"/>
                  </a:moveTo>
                  <a:cubicBezTo>
                    <a:pt x="1213276" y="728081"/>
                    <a:pt x="1216175" y="684313"/>
                    <a:pt x="1203887" y="636402"/>
                  </a:cubicBezTo>
                  <a:cubicBezTo>
                    <a:pt x="1191668" y="588422"/>
                    <a:pt x="1164398" y="536162"/>
                    <a:pt x="1124634" y="482521"/>
                  </a:cubicBezTo>
                  <a:cubicBezTo>
                    <a:pt x="1045035" y="375170"/>
                    <a:pt x="915110" y="262366"/>
                    <a:pt x="753497" y="169098"/>
                  </a:cubicBezTo>
                  <a:cubicBezTo>
                    <a:pt x="591884" y="75831"/>
                    <a:pt x="429236" y="19705"/>
                    <a:pt x="296480" y="4379"/>
                  </a:cubicBezTo>
                  <a:cubicBezTo>
                    <a:pt x="230136" y="-3284"/>
                    <a:pt x="171180" y="-730"/>
                    <a:pt x="123545" y="12663"/>
                  </a:cubicBezTo>
                  <a:cubicBezTo>
                    <a:pt x="75910" y="26056"/>
                    <a:pt x="39390" y="50426"/>
                    <a:pt x="18680" y="86324"/>
                  </a:cubicBezTo>
                  <a:cubicBezTo>
                    <a:pt x="-2031" y="122223"/>
                    <a:pt x="-4862" y="165992"/>
                    <a:pt x="7358" y="213902"/>
                  </a:cubicBezTo>
                  <a:cubicBezTo>
                    <a:pt x="19577" y="261882"/>
                    <a:pt x="46846" y="314143"/>
                    <a:pt x="86611" y="367783"/>
                  </a:cubicBezTo>
                  <a:cubicBezTo>
                    <a:pt x="166209" y="475134"/>
                    <a:pt x="296135" y="587939"/>
                    <a:pt x="457748" y="681206"/>
                  </a:cubicBezTo>
                  <a:cubicBezTo>
                    <a:pt x="619361" y="774473"/>
                    <a:pt x="782009" y="830599"/>
                    <a:pt x="914765" y="845925"/>
                  </a:cubicBezTo>
                  <a:cubicBezTo>
                    <a:pt x="981108" y="853588"/>
                    <a:pt x="1040065" y="851034"/>
                    <a:pt x="1087700" y="837641"/>
                  </a:cubicBezTo>
                  <a:cubicBezTo>
                    <a:pt x="1135403" y="824179"/>
                    <a:pt x="1171854" y="799878"/>
                    <a:pt x="1192565" y="763980"/>
                  </a:cubicBezTo>
                  <a:lnTo>
                    <a:pt x="1192565" y="763980"/>
                  </a:lnTo>
                  <a:close/>
                  <a:moveTo>
                    <a:pt x="1186559" y="760528"/>
                  </a:moveTo>
                  <a:cubicBezTo>
                    <a:pt x="1166953" y="794563"/>
                    <a:pt x="1132297" y="817897"/>
                    <a:pt x="1085836" y="830945"/>
                  </a:cubicBezTo>
                  <a:cubicBezTo>
                    <a:pt x="1039444" y="843992"/>
                    <a:pt x="981315" y="846616"/>
                    <a:pt x="915593" y="839022"/>
                  </a:cubicBezTo>
                  <a:cubicBezTo>
                    <a:pt x="784149" y="823903"/>
                    <a:pt x="622122" y="768053"/>
                    <a:pt x="461268" y="675200"/>
                  </a:cubicBezTo>
                  <a:cubicBezTo>
                    <a:pt x="300346" y="582278"/>
                    <a:pt x="171042" y="469956"/>
                    <a:pt x="92203" y="363641"/>
                  </a:cubicBezTo>
                  <a:cubicBezTo>
                    <a:pt x="52783" y="310484"/>
                    <a:pt x="25997" y="258914"/>
                    <a:pt x="14123" y="212177"/>
                  </a:cubicBezTo>
                  <a:cubicBezTo>
                    <a:pt x="2180" y="165439"/>
                    <a:pt x="5149" y="123742"/>
                    <a:pt x="24755" y="89776"/>
                  </a:cubicBezTo>
                  <a:cubicBezTo>
                    <a:pt x="44361" y="55741"/>
                    <a:pt x="79017" y="32407"/>
                    <a:pt x="125478" y="19360"/>
                  </a:cubicBezTo>
                  <a:cubicBezTo>
                    <a:pt x="171870" y="6312"/>
                    <a:pt x="229998" y="3688"/>
                    <a:pt x="295721" y="11282"/>
                  </a:cubicBezTo>
                  <a:cubicBezTo>
                    <a:pt x="427165" y="26332"/>
                    <a:pt x="589123" y="82182"/>
                    <a:pt x="750045" y="175035"/>
                  </a:cubicBezTo>
                  <a:cubicBezTo>
                    <a:pt x="910968" y="267958"/>
                    <a:pt x="1040272" y="380279"/>
                    <a:pt x="1119111" y="486594"/>
                  </a:cubicBezTo>
                  <a:cubicBezTo>
                    <a:pt x="1158530" y="539752"/>
                    <a:pt x="1185316" y="591321"/>
                    <a:pt x="1197190" y="638058"/>
                  </a:cubicBezTo>
                  <a:cubicBezTo>
                    <a:pt x="1209134" y="684796"/>
                    <a:pt x="1206234" y="726493"/>
                    <a:pt x="1186559" y="760528"/>
                  </a:cubicBezTo>
                  <a:close/>
                </a:path>
              </a:pathLst>
            </a:custGeom>
            <a:solidFill>
              <a:srgbClr val="90A1E5"/>
            </a:solidFill>
            <a:ln w="6856" cap="flat">
              <a:noFill/>
              <a:prstDash val="solid"/>
              <a:miter/>
            </a:ln>
          </p:spPr>
          <p:txBody>
            <a:bodyPr rtlCol="0" anchor="ctr"/>
            <a:lstStyle/>
            <a:p>
              <a:endParaRPr lang="en-US"/>
            </a:p>
          </p:txBody>
        </p:sp>
        <p:grpSp>
          <p:nvGrpSpPr>
            <p:cNvPr id="8" name="Graphic 2">
              <a:extLst>
                <a:ext uri="{FF2B5EF4-FFF2-40B4-BE49-F238E27FC236}">
                  <a16:creationId xmlns:a16="http://schemas.microsoft.com/office/drawing/2014/main" id="{B478F5F6-5658-0558-6C26-077F15F54033}"/>
                </a:ext>
              </a:extLst>
            </p:cNvPr>
            <p:cNvGrpSpPr/>
            <p:nvPr/>
          </p:nvGrpSpPr>
          <p:grpSpPr>
            <a:xfrm>
              <a:off x="6491872" y="3058858"/>
              <a:ext cx="724071" cy="724090"/>
              <a:chOff x="6491872" y="3058858"/>
              <a:chExt cx="724071" cy="724090"/>
            </a:xfrm>
            <a:solidFill>
              <a:srgbClr val="9950C3"/>
            </a:solidFill>
          </p:grpSpPr>
          <p:sp>
            <p:nvSpPr>
              <p:cNvPr id="9" name="Freeform: Shape 8">
                <a:extLst>
                  <a:ext uri="{FF2B5EF4-FFF2-40B4-BE49-F238E27FC236}">
                    <a16:creationId xmlns:a16="http://schemas.microsoft.com/office/drawing/2014/main" id="{04A3BCFB-7523-5353-BB4C-C621280945A0}"/>
                  </a:ext>
                </a:extLst>
              </p:cNvPr>
              <p:cNvSpPr/>
              <p:nvPr/>
            </p:nvSpPr>
            <p:spPr>
              <a:xfrm>
                <a:off x="6969440" y="3132796"/>
                <a:ext cx="172278" cy="172589"/>
              </a:xfrm>
              <a:custGeom>
                <a:avLst/>
                <a:gdLst>
                  <a:gd name="connsiteX0" fmla="*/ 147449 w 172278"/>
                  <a:gd name="connsiteY0" fmla="*/ 147392 h 172589"/>
                  <a:gd name="connsiteX1" fmla="*/ 25394 w 172278"/>
                  <a:gd name="connsiteY1" fmla="*/ 147392 h 172589"/>
                  <a:gd name="connsiteX2" fmla="*/ 25394 w 172278"/>
                  <a:gd name="connsiteY2" fmla="*/ 25337 h 172589"/>
                  <a:gd name="connsiteX3" fmla="*/ 25394 w 172278"/>
                  <a:gd name="connsiteY3" fmla="*/ 25337 h 172589"/>
                  <a:gd name="connsiteX4" fmla="*/ 147449 w 172278"/>
                  <a:gd name="connsiteY4" fmla="*/ 25337 h 172589"/>
                  <a:gd name="connsiteX5" fmla="*/ 147449 w 172278"/>
                  <a:gd name="connsiteY5" fmla="*/ 25337 h 172589"/>
                  <a:gd name="connsiteX6" fmla="*/ 147449 w 172278"/>
                  <a:gd name="connsiteY6" fmla="*/ 147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278" h="172589">
                    <a:moveTo>
                      <a:pt x="147449" y="147392"/>
                    </a:moveTo>
                    <a:cubicBezTo>
                      <a:pt x="113760" y="181082"/>
                      <a:pt x="59152" y="181082"/>
                      <a:pt x="25394" y="147392"/>
                    </a:cubicBezTo>
                    <a:cubicBezTo>
                      <a:pt x="-8296" y="113703"/>
                      <a:pt x="-8296" y="59096"/>
                      <a:pt x="25394" y="25337"/>
                    </a:cubicBezTo>
                    <a:lnTo>
                      <a:pt x="25394" y="25337"/>
                    </a:lnTo>
                    <a:cubicBezTo>
                      <a:pt x="59083" y="-8352"/>
                      <a:pt x="113691" y="-8352"/>
                      <a:pt x="147449" y="25337"/>
                    </a:cubicBezTo>
                    <a:lnTo>
                      <a:pt x="147449" y="25337"/>
                    </a:lnTo>
                    <a:cubicBezTo>
                      <a:pt x="180863" y="58957"/>
                      <a:pt x="180586" y="113496"/>
                      <a:pt x="147449" y="147392"/>
                    </a:cubicBezTo>
                    <a:close/>
                  </a:path>
                </a:pathLst>
              </a:custGeom>
              <a:solidFill>
                <a:srgbClr val="9950C3"/>
              </a:solidFill>
              <a:ln w="6856"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0E66ECCF-A766-FA63-E6F2-5F205664F62E}"/>
                  </a:ext>
                </a:extLst>
              </p:cNvPr>
              <p:cNvSpPr/>
              <p:nvPr/>
            </p:nvSpPr>
            <p:spPr>
              <a:xfrm>
                <a:off x="6564736" y="3536518"/>
                <a:ext cx="174691" cy="172520"/>
              </a:xfrm>
              <a:custGeom>
                <a:avLst/>
                <a:gdLst>
                  <a:gd name="connsiteX0" fmla="*/ 148439 w 174691"/>
                  <a:gd name="connsiteY0" fmla="*/ 147385 h 172520"/>
                  <a:gd name="connsiteX1" fmla="*/ 26384 w 174691"/>
                  <a:gd name="connsiteY1" fmla="*/ 147385 h 172520"/>
                  <a:gd name="connsiteX2" fmla="*/ 24312 w 174691"/>
                  <a:gd name="connsiteY2" fmla="*/ 26089 h 172520"/>
                  <a:gd name="connsiteX3" fmla="*/ 26384 w 174691"/>
                  <a:gd name="connsiteY3" fmla="*/ 25398 h 172520"/>
                  <a:gd name="connsiteX4" fmla="*/ 148439 w 174691"/>
                  <a:gd name="connsiteY4" fmla="*/ 25398 h 172520"/>
                  <a:gd name="connsiteX5" fmla="*/ 148439 w 174691"/>
                  <a:gd name="connsiteY5" fmla="*/ 25398 h 172520"/>
                  <a:gd name="connsiteX6" fmla="*/ 150510 w 174691"/>
                  <a:gd name="connsiteY6" fmla="*/ 146694 h 172520"/>
                  <a:gd name="connsiteX7" fmla="*/ 148439 w 174691"/>
                  <a:gd name="connsiteY7" fmla="*/ 147385 h 172520"/>
                  <a:gd name="connsiteX8" fmla="*/ 148439 w 174691"/>
                  <a:gd name="connsiteY8" fmla="*/ 147385 h 17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91" h="172520">
                    <a:moveTo>
                      <a:pt x="148439" y="147385"/>
                    </a:moveTo>
                    <a:cubicBezTo>
                      <a:pt x="114749" y="181074"/>
                      <a:pt x="60142" y="181074"/>
                      <a:pt x="26384" y="147385"/>
                    </a:cubicBezTo>
                    <a:cubicBezTo>
                      <a:pt x="-7720" y="114040"/>
                      <a:pt x="-8963" y="60123"/>
                      <a:pt x="24312" y="26089"/>
                    </a:cubicBezTo>
                    <a:cubicBezTo>
                      <a:pt x="24796" y="25605"/>
                      <a:pt x="25210" y="25191"/>
                      <a:pt x="26384" y="25398"/>
                    </a:cubicBezTo>
                    <a:cubicBezTo>
                      <a:pt x="60073" y="-8291"/>
                      <a:pt x="114680" y="-8291"/>
                      <a:pt x="148439" y="25398"/>
                    </a:cubicBezTo>
                    <a:lnTo>
                      <a:pt x="148439" y="25398"/>
                    </a:lnTo>
                    <a:cubicBezTo>
                      <a:pt x="182543" y="58743"/>
                      <a:pt x="183785" y="112660"/>
                      <a:pt x="150510" y="146694"/>
                    </a:cubicBezTo>
                    <a:cubicBezTo>
                      <a:pt x="150027" y="147178"/>
                      <a:pt x="149543" y="147592"/>
                      <a:pt x="148439" y="147385"/>
                    </a:cubicBezTo>
                    <a:lnTo>
                      <a:pt x="148439" y="147385"/>
                    </a:lnTo>
                    <a:close/>
                  </a:path>
                </a:pathLst>
              </a:custGeom>
              <a:solidFill>
                <a:srgbClr val="9950C3"/>
              </a:solidFill>
              <a:ln w="6856"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F3F0EB60-6160-DCE0-5C6C-0A03D9093C11}"/>
                  </a:ext>
                </a:extLst>
              </p:cNvPr>
              <p:cNvSpPr/>
              <p:nvPr/>
            </p:nvSpPr>
            <p:spPr>
              <a:xfrm>
                <a:off x="7043331" y="3408479"/>
                <a:ext cx="172613" cy="172613"/>
              </a:xfrm>
              <a:custGeom>
                <a:avLst/>
                <a:gdLst>
                  <a:gd name="connsiteX0" fmla="*/ 64112 w 172613"/>
                  <a:gd name="connsiteY0" fmla="*/ 169779 h 172613"/>
                  <a:gd name="connsiteX1" fmla="*/ 3084 w 172613"/>
                  <a:gd name="connsiteY1" fmla="*/ 64086 h 172613"/>
                  <a:gd name="connsiteX2" fmla="*/ 3084 w 172613"/>
                  <a:gd name="connsiteY2" fmla="*/ 64086 h 172613"/>
                  <a:gd name="connsiteX3" fmla="*/ 108778 w 172613"/>
                  <a:gd name="connsiteY3" fmla="*/ 3058 h 172613"/>
                  <a:gd name="connsiteX4" fmla="*/ 108778 w 172613"/>
                  <a:gd name="connsiteY4" fmla="*/ 3058 h 172613"/>
                  <a:gd name="connsiteX5" fmla="*/ 169806 w 172613"/>
                  <a:gd name="connsiteY5" fmla="*/ 108752 h 172613"/>
                  <a:gd name="connsiteX6" fmla="*/ 64112 w 172613"/>
                  <a:gd name="connsiteY6" fmla="*/ 169779 h 172613"/>
                  <a:gd name="connsiteX7" fmla="*/ 64112 w 172613"/>
                  <a:gd name="connsiteY7" fmla="*/ 16977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13" h="172613">
                    <a:moveTo>
                      <a:pt x="64112" y="169779"/>
                    </a:moveTo>
                    <a:cubicBezTo>
                      <a:pt x="18065" y="157422"/>
                      <a:pt x="-9204" y="110132"/>
                      <a:pt x="3084" y="64086"/>
                    </a:cubicBezTo>
                    <a:lnTo>
                      <a:pt x="3084" y="64086"/>
                    </a:lnTo>
                    <a:cubicBezTo>
                      <a:pt x="15442" y="18039"/>
                      <a:pt x="62731" y="-9231"/>
                      <a:pt x="108778" y="3058"/>
                    </a:cubicBezTo>
                    <a:lnTo>
                      <a:pt x="108778" y="3058"/>
                    </a:lnTo>
                    <a:cubicBezTo>
                      <a:pt x="154825" y="15415"/>
                      <a:pt x="182094" y="62705"/>
                      <a:pt x="169806" y="108752"/>
                    </a:cubicBezTo>
                    <a:cubicBezTo>
                      <a:pt x="157448" y="154799"/>
                      <a:pt x="110159" y="182068"/>
                      <a:pt x="64112" y="169779"/>
                    </a:cubicBezTo>
                    <a:lnTo>
                      <a:pt x="64112" y="169779"/>
                    </a:lnTo>
                    <a:close/>
                  </a:path>
                </a:pathLst>
              </a:custGeom>
              <a:solidFill>
                <a:srgbClr val="9950C3"/>
              </a:solidFill>
              <a:ln w="6856"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43BF1A5B-A95C-6240-E01E-7E3A2C3BF151}"/>
                  </a:ext>
                </a:extLst>
              </p:cNvPr>
              <p:cNvSpPr/>
              <p:nvPr/>
            </p:nvSpPr>
            <p:spPr>
              <a:xfrm>
                <a:off x="6491872" y="3260742"/>
                <a:ext cx="172613" cy="172613"/>
              </a:xfrm>
              <a:custGeom>
                <a:avLst/>
                <a:gdLst>
                  <a:gd name="connsiteX0" fmla="*/ 64028 w 172613"/>
                  <a:gd name="connsiteY0" fmla="*/ 169757 h 172613"/>
                  <a:gd name="connsiteX1" fmla="*/ 3000 w 172613"/>
                  <a:gd name="connsiteY1" fmla="*/ 64063 h 172613"/>
                  <a:gd name="connsiteX2" fmla="*/ 3000 w 172613"/>
                  <a:gd name="connsiteY2" fmla="*/ 64063 h 172613"/>
                  <a:gd name="connsiteX3" fmla="*/ 108694 w 172613"/>
                  <a:gd name="connsiteY3" fmla="*/ 3035 h 172613"/>
                  <a:gd name="connsiteX4" fmla="*/ 108694 w 172613"/>
                  <a:gd name="connsiteY4" fmla="*/ 3035 h 172613"/>
                  <a:gd name="connsiteX5" fmla="*/ 169722 w 172613"/>
                  <a:gd name="connsiteY5" fmla="*/ 108729 h 172613"/>
                  <a:gd name="connsiteX6" fmla="*/ 169722 w 172613"/>
                  <a:gd name="connsiteY6" fmla="*/ 108729 h 172613"/>
                  <a:gd name="connsiteX7" fmla="*/ 64028 w 172613"/>
                  <a:gd name="connsiteY7" fmla="*/ 169757 h 172613"/>
                  <a:gd name="connsiteX8" fmla="*/ 64028 w 172613"/>
                  <a:gd name="connsiteY8" fmla="*/ 169757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64028" y="169757"/>
                    </a:moveTo>
                    <a:cubicBezTo>
                      <a:pt x="17981" y="157400"/>
                      <a:pt x="-9288" y="110110"/>
                      <a:pt x="3000" y="64063"/>
                    </a:cubicBezTo>
                    <a:lnTo>
                      <a:pt x="3000" y="64063"/>
                    </a:lnTo>
                    <a:cubicBezTo>
                      <a:pt x="15358" y="18016"/>
                      <a:pt x="62647" y="-9253"/>
                      <a:pt x="108694" y="3035"/>
                    </a:cubicBezTo>
                    <a:lnTo>
                      <a:pt x="108694" y="3035"/>
                    </a:lnTo>
                    <a:cubicBezTo>
                      <a:pt x="154741" y="15393"/>
                      <a:pt x="182010" y="62682"/>
                      <a:pt x="169722" y="108729"/>
                    </a:cubicBezTo>
                    <a:lnTo>
                      <a:pt x="169722" y="108729"/>
                    </a:lnTo>
                    <a:cubicBezTo>
                      <a:pt x="157434" y="154776"/>
                      <a:pt x="110075" y="182045"/>
                      <a:pt x="64028" y="169757"/>
                    </a:cubicBezTo>
                    <a:lnTo>
                      <a:pt x="64028" y="169757"/>
                    </a:lnTo>
                    <a:close/>
                  </a:path>
                </a:pathLst>
              </a:custGeom>
              <a:solidFill>
                <a:srgbClr val="9950C3"/>
              </a:solidFill>
              <a:ln w="6856"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827CB935-BC5F-A0EE-19DB-F662458E05A9}"/>
                  </a:ext>
                </a:extLst>
              </p:cNvPr>
              <p:cNvSpPr/>
              <p:nvPr/>
            </p:nvSpPr>
            <p:spPr>
              <a:xfrm>
                <a:off x="6841515" y="3610316"/>
                <a:ext cx="172660" cy="172632"/>
              </a:xfrm>
              <a:custGeom>
                <a:avLst/>
                <a:gdLst>
                  <a:gd name="connsiteX0" fmla="*/ 3077 w 172660"/>
                  <a:gd name="connsiteY0" fmla="*/ 108806 h 172632"/>
                  <a:gd name="connsiteX1" fmla="*/ 64105 w 172660"/>
                  <a:gd name="connsiteY1" fmla="*/ 3112 h 172632"/>
                  <a:gd name="connsiteX2" fmla="*/ 64105 w 172660"/>
                  <a:gd name="connsiteY2" fmla="*/ 3112 h 172632"/>
                  <a:gd name="connsiteX3" fmla="*/ 169799 w 172660"/>
                  <a:gd name="connsiteY3" fmla="*/ 64140 h 172632"/>
                  <a:gd name="connsiteX4" fmla="*/ 169799 w 172660"/>
                  <a:gd name="connsiteY4" fmla="*/ 64140 h 172632"/>
                  <a:gd name="connsiteX5" fmla="*/ 108771 w 172660"/>
                  <a:gd name="connsiteY5" fmla="*/ 169834 h 172632"/>
                  <a:gd name="connsiteX6" fmla="*/ 3077 w 172660"/>
                  <a:gd name="connsiteY6" fmla="*/ 108806 h 172632"/>
                  <a:gd name="connsiteX7" fmla="*/ 3077 w 172660"/>
                  <a:gd name="connsiteY7" fmla="*/ 108806 h 17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60" h="172632">
                    <a:moveTo>
                      <a:pt x="3077" y="108806"/>
                    </a:moveTo>
                    <a:cubicBezTo>
                      <a:pt x="-9280" y="62759"/>
                      <a:pt x="18058" y="15470"/>
                      <a:pt x="64105" y="3112"/>
                    </a:cubicBezTo>
                    <a:lnTo>
                      <a:pt x="64105" y="3112"/>
                    </a:lnTo>
                    <a:cubicBezTo>
                      <a:pt x="110152" y="-9245"/>
                      <a:pt x="157441" y="18093"/>
                      <a:pt x="169799" y="64140"/>
                    </a:cubicBezTo>
                    <a:lnTo>
                      <a:pt x="169799" y="64140"/>
                    </a:lnTo>
                    <a:cubicBezTo>
                      <a:pt x="182156" y="110187"/>
                      <a:pt x="154818" y="157476"/>
                      <a:pt x="108771" y="169834"/>
                    </a:cubicBezTo>
                    <a:cubicBezTo>
                      <a:pt x="62724" y="182122"/>
                      <a:pt x="15365" y="154784"/>
                      <a:pt x="3077" y="108806"/>
                    </a:cubicBezTo>
                    <a:lnTo>
                      <a:pt x="3077" y="108806"/>
                    </a:lnTo>
                    <a:close/>
                  </a:path>
                </a:pathLst>
              </a:custGeom>
              <a:solidFill>
                <a:srgbClr val="9950C3"/>
              </a:solidFill>
              <a:ln w="685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55CF6056-48F9-EF76-7DB5-10A2E184DDBC}"/>
                  </a:ext>
                </a:extLst>
              </p:cNvPr>
              <p:cNvSpPr/>
              <p:nvPr/>
            </p:nvSpPr>
            <p:spPr>
              <a:xfrm>
                <a:off x="6693710" y="3058858"/>
                <a:ext cx="172660" cy="172660"/>
              </a:xfrm>
              <a:custGeom>
                <a:avLst/>
                <a:gdLst>
                  <a:gd name="connsiteX0" fmla="*/ 3055 w 172660"/>
                  <a:gd name="connsiteY0" fmla="*/ 108722 h 172660"/>
                  <a:gd name="connsiteX1" fmla="*/ 64082 w 172660"/>
                  <a:gd name="connsiteY1" fmla="*/ 3028 h 172660"/>
                  <a:gd name="connsiteX2" fmla="*/ 64082 w 172660"/>
                  <a:gd name="connsiteY2" fmla="*/ 3028 h 172660"/>
                  <a:gd name="connsiteX3" fmla="*/ 169776 w 172660"/>
                  <a:gd name="connsiteY3" fmla="*/ 64056 h 172660"/>
                  <a:gd name="connsiteX4" fmla="*/ 169776 w 172660"/>
                  <a:gd name="connsiteY4" fmla="*/ 64056 h 172660"/>
                  <a:gd name="connsiteX5" fmla="*/ 108749 w 172660"/>
                  <a:gd name="connsiteY5" fmla="*/ 169750 h 172660"/>
                  <a:gd name="connsiteX6" fmla="*/ 108749 w 172660"/>
                  <a:gd name="connsiteY6" fmla="*/ 169750 h 172660"/>
                  <a:gd name="connsiteX7" fmla="*/ 3055 w 172660"/>
                  <a:gd name="connsiteY7" fmla="*/ 108722 h 172660"/>
                  <a:gd name="connsiteX8" fmla="*/ 3055 w 172660"/>
                  <a:gd name="connsiteY8" fmla="*/ 108722 h 172660"/>
                  <a:gd name="connsiteX9" fmla="*/ 3055 w 172660"/>
                  <a:gd name="connsiteY9" fmla="*/ 108722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60" h="172660">
                    <a:moveTo>
                      <a:pt x="3055" y="108722"/>
                    </a:moveTo>
                    <a:cubicBezTo>
                      <a:pt x="-9303" y="62675"/>
                      <a:pt x="18035" y="15386"/>
                      <a:pt x="64082" y="3028"/>
                    </a:cubicBezTo>
                    <a:lnTo>
                      <a:pt x="64082" y="3028"/>
                    </a:lnTo>
                    <a:cubicBezTo>
                      <a:pt x="110129" y="-9329"/>
                      <a:pt x="157419" y="18009"/>
                      <a:pt x="169776" y="64056"/>
                    </a:cubicBezTo>
                    <a:lnTo>
                      <a:pt x="169776" y="64056"/>
                    </a:lnTo>
                    <a:cubicBezTo>
                      <a:pt x="182134" y="110103"/>
                      <a:pt x="154795" y="157392"/>
                      <a:pt x="108749" y="169750"/>
                    </a:cubicBezTo>
                    <a:lnTo>
                      <a:pt x="108749" y="169750"/>
                    </a:lnTo>
                    <a:cubicBezTo>
                      <a:pt x="62702" y="182107"/>
                      <a:pt x="15412" y="154769"/>
                      <a:pt x="3055" y="108722"/>
                    </a:cubicBezTo>
                    <a:lnTo>
                      <a:pt x="3055" y="108722"/>
                    </a:lnTo>
                    <a:lnTo>
                      <a:pt x="3055" y="108722"/>
                    </a:lnTo>
                    <a:close/>
                  </a:path>
                </a:pathLst>
              </a:custGeom>
              <a:solidFill>
                <a:srgbClr val="9950C3"/>
              </a:solidFill>
              <a:ln w="6856" cap="flat">
                <a:noFill/>
                <a:prstDash val="solid"/>
                <a:miter/>
              </a:ln>
            </p:spPr>
            <p:txBody>
              <a:bodyPr rtlCol="0" anchor="ctr"/>
              <a:lstStyle/>
              <a:p>
                <a:endParaRPr lang="en-US"/>
              </a:p>
            </p:txBody>
          </p:sp>
        </p:grpSp>
        <p:grpSp>
          <p:nvGrpSpPr>
            <p:cNvPr id="15" name="Graphic 2">
              <a:extLst>
                <a:ext uri="{FF2B5EF4-FFF2-40B4-BE49-F238E27FC236}">
                  <a16:creationId xmlns:a16="http://schemas.microsoft.com/office/drawing/2014/main" id="{CE33D2F2-C165-674B-728C-103D2FF7DD1E}"/>
                </a:ext>
              </a:extLst>
            </p:cNvPr>
            <p:cNvGrpSpPr/>
            <p:nvPr/>
          </p:nvGrpSpPr>
          <p:grpSpPr>
            <a:xfrm>
              <a:off x="6491849" y="3058881"/>
              <a:ext cx="724095" cy="724071"/>
              <a:chOff x="6491849" y="3058881"/>
              <a:chExt cx="724095" cy="724071"/>
            </a:xfrm>
            <a:solidFill>
              <a:srgbClr val="5E68E3"/>
            </a:solidFill>
          </p:grpSpPr>
          <p:sp>
            <p:nvSpPr>
              <p:cNvPr id="16" name="Freeform: Shape 15">
                <a:extLst>
                  <a:ext uri="{FF2B5EF4-FFF2-40B4-BE49-F238E27FC236}">
                    <a16:creationId xmlns:a16="http://schemas.microsoft.com/office/drawing/2014/main" id="{635B13ED-EC13-8C55-D71F-AB1D1B25661B}"/>
                  </a:ext>
                </a:extLst>
              </p:cNvPr>
              <p:cNvSpPr/>
              <p:nvPr/>
            </p:nvSpPr>
            <p:spPr>
              <a:xfrm>
                <a:off x="6841470" y="3058881"/>
                <a:ext cx="172637" cy="172613"/>
              </a:xfrm>
              <a:custGeom>
                <a:avLst/>
                <a:gdLst>
                  <a:gd name="connsiteX0" fmla="*/ 169775 w 172637"/>
                  <a:gd name="connsiteY0" fmla="*/ 108699 h 172613"/>
                  <a:gd name="connsiteX1" fmla="*/ 64081 w 172637"/>
                  <a:gd name="connsiteY1" fmla="*/ 169726 h 172613"/>
                  <a:gd name="connsiteX2" fmla="*/ 3053 w 172637"/>
                  <a:gd name="connsiteY2" fmla="*/ 64032 h 172613"/>
                  <a:gd name="connsiteX3" fmla="*/ 3053 w 172637"/>
                  <a:gd name="connsiteY3" fmla="*/ 64032 h 172613"/>
                  <a:gd name="connsiteX4" fmla="*/ 108747 w 172637"/>
                  <a:gd name="connsiteY4" fmla="*/ 3005 h 172613"/>
                  <a:gd name="connsiteX5" fmla="*/ 108747 w 172637"/>
                  <a:gd name="connsiteY5" fmla="*/ 3005 h 172613"/>
                  <a:gd name="connsiteX6" fmla="*/ 169775 w 172637"/>
                  <a:gd name="connsiteY6" fmla="*/ 108699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37" h="172613">
                    <a:moveTo>
                      <a:pt x="169775" y="108699"/>
                    </a:moveTo>
                    <a:cubicBezTo>
                      <a:pt x="157418" y="154746"/>
                      <a:pt x="110128" y="182015"/>
                      <a:pt x="64081" y="169726"/>
                    </a:cubicBezTo>
                    <a:cubicBezTo>
                      <a:pt x="18034" y="157369"/>
                      <a:pt x="-9235" y="110079"/>
                      <a:pt x="3053" y="64032"/>
                    </a:cubicBezTo>
                    <a:lnTo>
                      <a:pt x="3053" y="64032"/>
                    </a:lnTo>
                    <a:cubicBezTo>
                      <a:pt x="15411" y="17986"/>
                      <a:pt x="62700" y="-9284"/>
                      <a:pt x="108747" y="3005"/>
                    </a:cubicBezTo>
                    <a:lnTo>
                      <a:pt x="108747" y="3005"/>
                    </a:lnTo>
                    <a:cubicBezTo>
                      <a:pt x="154794" y="15362"/>
                      <a:pt x="182132" y="62652"/>
                      <a:pt x="169775" y="108699"/>
                    </a:cubicBezTo>
                    <a:close/>
                  </a:path>
                </a:pathLst>
              </a:custGeom>
              <a:solidFill>
                <a:srgbClr val="5E68E3"/>
              </a:solidFill>
              <a:ln w="6856"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6B521916-4188-EECB-AED1-CBE3E5DFB24E}"/>
                  </a:ext>
                </a:extLst>
              </p:cNvPr>
              <p:cNvSpPr/>
              <p:nvPr/>
            </p:nvSpPr>
            <p:spPr>
              <a:xfrm>
                <a:off x="6693733" y="3610340"/>
                <a:ext cx="172613" cy="172613"/>
              </a:xfrm>
              <a:custGeom>
                <a:avLst/>
                <a:gdLst>
                  <a:gd name="connsiteX0" fmla="*/ 169753 w 172613"/>
                  <a:gd name="connsiteY0" fmla="*/ 108782 h 172613"/>
                  <a:gd name="connsiteX1" fmla="*/ 64059 w 172613"/>
                  <a:gd name="connsiteY1" fmla="*/ 169810 h 172613"/>
                  <a:gd name="connsiteX2" fmla="*/ 3031 w 172613"/>
                  <a:gd name="connsiteY2" fmla="*/ 64116 h 172613"/>
                  <a:gd name="connsiteX3" fmla="*/ 3031 w 172613"/>
                  <a:gd name="connsiteY3" fmla="*/ 64116 h 172613"/>
                  <a:gd name="connsiteX4" fmla="*/ 108725 w 172613"/>
                  <a:gd name="connsiteY4" fmla="*/ 3088 h 172613"/>
                  <a:gd name="connsiteX5" fmla="*/ 108725 w 172613"/>
                  <a:gd name="connsiteY5" fmla="*/ 3088 h 172613"/>
                  <a:gd name="connsiteX6" fmla="*/ 169753 w 172613"/>
                  <a:gd name="connsiteY6" fmla="*/ 108782 h 172613"/>
                  <a:gd name="connsiteX7" fmla="*/ 169753 w 172613"/>
                  <a:gd name="connsiteY7" fmla="*/ 108782 h 172613"/>
                  <a:gd name="connsiteX8" fmla="*/ 169753 w 172613"/>
                  <a:gd name="connsiteY8" fmla="*/ 108782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69753" y="108782"/>
                    </a:moveTo>
                    <a:cubicBezTo>
                      <a:pt x="157395" y="154829"/>
                      <a:pt x="110106" y="182098"/>
                      <a:pt x="64059" y="169810"/>
                    </a:cubicBezTo>
                    <a:cubicBezTo>
                      <a:pt x="18012" y="157453"/>
                      <a:pt x="-9257" y="110163"/>
                      <a:pt x="3031" y="64116"/>
                    </a:cubicBezTo>
                    <a:lnTo>
                      <a:pt x="3031" y="64116"/>
                    </a:lnTo>
                    <a:cubicBezTo>
                      <a:pt x="15388" y="18069"/>
                      <a:pt x="62678" y="-9200"/>
                      <a:pt x="108725" y="3088"/>
                    </a:cubicBezTo>
                    <a:lnTo>
                      <a:pt x="108725" y="3088"/>
                    </a:lnTo>
                    <a:cubicBezTo>
                      <a:pt x="154772" y="15446"/>
                      <a:pt x="182041" y="62735"/>
                      <a:pt x="169753" y="108782"/>
                    </a:cubicBezTo>
                    <a:cubicBezTo>
                      <a:pt x="169753" y="108782"/>
                      <a:pt x="169753" y="108782"/>
                      <a:pt x="169753" y="108782"/>
                    </a:cubicBezTo>
                    <a:lnTo>
                      <a:pt x="169753" y="108782"/>
                    </a:lnTo>
                    <a:close/>
                  </a:path>
                </a:pathLst>
              </a:custGeom>
              <a:solidFill>
                <a:srgbClr val="5E68E3"/>
              </a:solidFill>
              <a:ln w="6856"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0B518F59-04D6-4553-980B-1FF83A73E597}"/>
                  </a:ext>
                </a:extLst>
              </p:cNvPr>
              <p:cNvSpPr/>
              <p:nvPr/>
            </p:nvSpPr>
            <p:spPr>
              <a:xfrm>
                <a:off x="7043307" y="3260719"/>
                <a:ext cx="172637" cy="172660"/>
              </a:xfrm>
              <a:custGeom>
                <a:avLst/>
                <a:gdLst>
                  <a:gd name="connsiteX0" fmla="*/ 108802 w 172637"/>
                  <a:gd name="connsiteY0" fmla="*/ 169781 h 172660"/>
                  <a:gd name="connsiteX1" fmla="*/ 3108 w 172637"/>
                  <a:gd name="connsiteY1" fmla="*/ 108753 h 172660"/>
                  <a:gd name="connsiteX2" fmla="*/ 64135 w 172637"/>
                  <a:gd name="connsiteY2" fmla="*/ 3059 h 172660"/>
                  <a:gd name="connsiteX3" fmla="*/ 64135 w 172637"/>
                  <a:gd name="connsiteY3" fmla="*/ 3059 h 172660"/>
                  <a:gd name="connsiteX4" fmla="*/ 169829 w 172637"/>
                  <a:gd name="connsiteY4" fmla="*/ 64087 h 172660"/>
                  <a:gd name="connsiteX5" fmla="*/ 169829 w 172637"/>
                  <a:gd name="connsiteY5" fmla="*/ 64087 h 172660"/>
                  <a:gd name="connsiteX6" fmla="*/ 108802 w 172637"/>
                  <a:gd name="connsiteY6" fmla="*/ 169781 h 172660"/>
                  <a:gd name="connsiteX7" fmla="*/ 108802 w 172637"/>
                  <a:gd name="connsiteY7" fmla="*/ 169781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37" h="172660">
                    <a:moveTo>
                      <a:pt x="108802" y="169781"/>
                    </a:moveTo>
                    <a:cubicBezTo>
                      <a:pt x="62755" y="182138"/>
                      <a:pt x="15465" y="154800"/>
                      <a:pt x="3108" y="108753"/>
                    </a:cubicBezTo>
                    <a:cubicBezTo>
                      <a:pt x="-9250" y="62706"/>
                      <a:pt x="18088" y="15416"/>
                      <a:pt x="64135" y="3059"/>
                    </a:cubicBezTo>
                    <a:lnTo>
                      <a:pt x="64135" y="3059"/>
                    </a:lnTo>
                    <a:cubicBezTo>
                      <a:pt x="110182" y="-9298"/>
                      <a:pt x="157472" y="18040"/>
                      <a:pt x="169829" y="64087"/>
                    </a:cubicBezTo>
                    <a:lnTo>
                      <a:pt x="169829" y="64087"/>
                    </a:lnTo>
                    <a:cubicBezTo>
                      <a:pt x="182118" y="110134"/>
                      <a:pt x="154849" y="157423"/>
                      <a:pt x="108802" y="169781"/>
                    </a:cubicBezTo>
                    <a:lnTo>
                      <a:pt x="108802" y="169781"/>
                    </a:lnTo>
                    <a:close/>
                  </a:path>
                </a:pathLst>
              </a:custGeom>
              <a:solidFill>
                <a:srgbClr val="5E68E3"/>
              </a:solidFill>
              <a:ln w="6856"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46EA5AE4-FB8D-75D4-821D-1E87960BA34E}"/>
                  </a:ext>
                </a:extLst>
              </p:cNvPr>
              <p:cNvSpPr/>
              <p:nvPr/>
            </p:nvSpPr>
            <p:spPr>
              <a:xfrm>
                <a:off x="6491849" y="3408455"/>
                <a:ext cx="172660" cy="172660"/>
              </a:xfrm>
              <a:custGeom>
                <a:avLst/>
                <a:gdLst>
                  <a:gd name="connsiteX0" fmla="*/ 108718 w 172660"/>
                  <a:gd name="connsiteY0" fmla="*/ 169803 h 172660"/>
                  <a:gd name="connsiteX1" fmla="*/ 3024 w 172660"/>
                  <a:gd name="connsiteY1" fmla="*/ 108775 h 172660"/>
                  <a:gd name="connsiteX2" fmla="*/ 64052 w 172660"/>
                  <a:gd name="connsiteY2" fmla="*/ 3081 h 172660"/>
                  <a:gd name="connsiteX3" fmla="*/ 64052 w 172660"/>
                  <a:gd name="connsiteY3" fmla="*/ 3081 h 172660"/>
                  <a:gd name="connsiteX4" fmla="*/ 169746 w 172660"/>
                  <a:gd name="connsiteY4" fmla="*/ 64109 h 172660"/>
                  <a:gd name="connsiteX5" fmla="*/ 169746 w 172660"/>
                  <a:gd name="connsiteY5" fmla="*/ 64109 h 172660"/>
                  <a:gd name="connsiteX6" fmla="*/ 108718 w 172660"/>
                  <a:gd name="connsiteY6" fmla="*/ 169803 h 172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60" h="172660">
                    <a:moveTo>
                      <a:pt x="108718" y="169803"/>
                    </a:moveTo>
                    <a:cubicBezTo>
                      <a:pt x="62671" y="182160"/>
                      <a:pt x="15381" y="154822"/>
                      <a:pt x="3024" y="108775"/>
                    </a:cubicBezTo>
                    <a:cubicBezTo>
                      <a:pt x="-9333" y="62728"/>
                      <a:pt x="18005" y="15439"/>
                      <a:pt x="64052" y="3081"/>
                    </a:cubicBezTo>
                    <a:lnTo>
                      <a:pt x="64052" y="3081"/>
                    </a:lnTo>
                    <a:cubicBezTo>
                      <a:pt x="110099" y="-9276"/>
                      <a:pt x="157388" y="18062"/>
                      <a:pt x="169746" y="64109"/>
                    </a:cubicBezTo>
                    <a:lnTo>
                      <a:pt x="169746" y="64109"/>
                    </a:lnTo>
                    <a:cubicBezTo>
                      <a:pt x="182103" y="110156"/>
                      <a:pt x="154765" y="157446"/>
                      <a:pt x="108718" y="169803"/>
                    </a:cubicBezTo>
                    <a:close/>
                  </a:path>
                </a:pathLst>
              </a:custGeom>
              <a:solidFill>
                <a:srgbClr val="5E68E3"/>
              </a:solidFill>
              <a:ln w="6856"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BA2B917-00D2-3D7C-9729-39CF6487102B}"/>
                  </a:ext>
                </a:extLst>
              </p:cNvPr>
              <p:cNvSpPr/>
              <p:nvPr/>
            </p:nvSpPr>
            <p:spPr>
              <a:xfrm>
                <a:off x="6968458" y="3536518"/>
                <a:ext cx="173640" cy="172529"/>
              </a:xfrm>
              <a:custGeom>
                <a:avLst/>
                <a:gdLst>
                  <a:gd name="connsiteX0" fmla="*/ 26445 w 173640"/>
                  <a:gd name="connsiteY0" fmla="*/ 147385 h 172529"/>
                  <a:gd name="connsiteX1" fmla="*/ 24374 w 173640"/>
                  <a:gd name="connsiteY1" fmla="*/ 26089 h 172529"/>
                  <a:gd name="connsiteX2" fmla="*/ 26445 w 173640"/>
                  <a:gd name="connsiteY2" fmla="*/ 25398 h 172529"/>
                  <a:gd name="connsiteX3" fmla="*/ 148500 w 173640"/>
                  <a:gd name="connsiteY3" fmla="*/ 25398 h 172529"/>
                  <a:gd name="connsiteX4" fmla="*/ 148500 w 173640"/>
                  <a:gd name="connsiteY4" fmla="*/ 147454 h 172529"/>
                  <a:gd name="connsiteX5" fmla="*/ 148500 w 173640"/>
                  <a:gd name="connsiteY5" fmla="*/ 147454 h 172529"/>
                  <a:gd name="connsiteX6" fmla="*/ 26445 w 173640"/>
                  <a:gd name="connsiteY6" fmla="*/ 147385 h 172529"/>
                  <a:gd name="connsiteX7" fmla="*/ 26445 w 173640"/>
                  <a:gd name="connsiteY7" fmla="*/ 147385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640" h="172529">
                    <a:moveTo>
                      <a:pt x="26445" y="147385"/>
                    </a:moveTo>
                    <a:cubicBezTo>
                      <a:pt x="-7659" y="114040"/>
                      <a:pt x="-8902" y="60123"/>
                      <a:pt x="24374" y="26089"/>
                    </a:cubicBezTo>
                    <a:cubicBezTo>
                      <a:pt x="24857" y="25605"/>
                      <a:pt x="25271" y="25191"/>
                      <a:pt x="26445" y="25398"/>
                    </a:cubicBezTo>
                    <a:cubicBezTo>
                      <a:pt x="60134" y="-8291"/>
                      <a:pt x="114742" y="-8291"/>
                      <a:pt x="148500" y="25398"/>
                    </a:cubicBezTo>
                    <a:cubicBezTo>
                      <a:pt x="182190" y="59088"/>
                      <a:pt x="182190" y="113695"/>
                      <a:pt x="148500" y="147454"/>
                    </a:cubicBezTo>
                    <a:lnTo>
                      <a:pt x="148500" y="147454"/>
                    </a:lnTo>
                    <a:cubicBezTo>
                      <a:pt x="114742" y="181074"/>
                      <a:pt x="60134" y="181074"/>
                      <a:pt x="26445" y="147385"/>
                    </a:cubicBezTo>
                    <a:lnTo>
                      <a:pt x="26445" y="147385"/>
                    </a:lnTo>
                    <a:close/>
                  </a:path>
                </a:pathLst>
              </a:custGeom>
              <a:solidFill>
                <a:srgbClr val="5E68E3"/>
              </a:solidFill>
              <a:ln w="6856"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7B27CE70-4A94-D57A-1062-C11C2FA0BEB4}"/>
                  </a:ext>
                </a:extLst>
              </p:cNvPr>
              <p:cNvSpPr/>
              <p:nvPr/>
            </p:nvSpPr>
            <p:spPr>
              <a:xfrm>
                <a:off x="6564736" y="3132865"/>
                <a:ext cx="172115" cy="172529"/>
              </a:xfrm>
              <a:custGeom>
                <a:avLst/>
                <a:gdLst>
                  <a:gd name="connsiteX0" fmla="*/ 26383 w 172115"/>
                  <a:gd name="connsiteY0" fmla="*/ 147323 h 172529"/>
                  <a:gd name="connsiteX1" fmla="*/ 24312 w 172115"/>
                  <a:gd name="connsiteY1" fmla="*/ 26027 h 172529"/>
                  <a:gd name="connsiteX2" fmla="*/ 26383 w 172115"/>
                  <a:gd name="connsiteY2" fmla="*/ 25337 h 172529"/>
                  <a:gd name="connsiteX3" fmla="*/ 148439 w 172115"/>
                  <a:gd name="connsiteY3" fmla="*/ 25337 h 172529"/>
                  <a:gd name="connsiteX4" fmla="*/ 148439 w 172115"/>
                  <a:gd name="connsiteY4" fmla="*/ 25337 h 172529"/>
                  <a:gd name="connsiteX5" fmla="*/ 148439 w 172115"/>
                  <a:gd name="connsiteY5" fmla="*/ 147392 h 172529"/>
                  <a:gd name="connsiteX6" fmla="*/ 26383 w 172115"/>
                  <a:gd name="connsiteY6" fmla="*/ 147323 h 17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115" h="172529">
                    <a:moveTo>
                      <a:pt x="26383" y="147323"/>
                    </a:moveTo>
                    <a:cubicBezTo>
                      <a:pt x="-7720" y="113979"/>
                      <a:pt x="-8963" y="60062"/>
                      <a:pt x="24312" y="26027"/>
                    </a:cubicBezTo>
                    <a:cubicBezTo>
                      <a:pt x="24795" y="25544"/>
                      <a:pt x="25210" y="25130"/>
                      <a:pt x="26383" y="25337"/>
                    </a:cubicBezTo>
                    <a:cubicBezTo>
                      <a:pt x="60073" y="-8352"/>
                      <a:pt x="114680" y="-8352"/>
                      <a:pt x="148439" y="25337"/>
                    </a:cubicBezTo>
                    <a:lnTo>
                      <a:pt x="148439" y="25337"/>
                    </a:lnTo>
                    <a:cubicBezTo>
                      <a:pt x="180678" y="58750"/>
                      <a:pt x="179505" y="112805"/>
                      <a:pt x="148439" y="147392"/>
                    </a:cubicBezTo>
                    <a:cubicBezTo>
                      <a:pt x="114749" y="181013"/>
                      <a:pt x="60073" y="181013"/>
                      <a:pt x="26383" y="147323"/>
                    </a:cubicBezTo>
                    <a:close/>
                  </a:path>
                </a:pathLst>
              </a:custGeom>
              <a:solidFill>
                <a:srgbClr val="5E68E3"/>
              </a:solidFill>
              <a:ln w="6856" cap="flat">
                <a:noFill/>
                <a:prstDash val="solid"/>
                <a:miter/>
              </a:ln>
            </p:spPr>
            <p:txBody>
              <a:bodyPr rtlCol="0" anchor="ctr"/>
              <a:lstStyle/>
              <a:p>
                <a:endParaRPr lang="en-US"/>
              </a:p>
            </p:txBody>
          </p:sp>
        </p:grpSp>
        <p:grpSp>
          <p:nvGrpSpPr>
            <p:cNvPr id="22" name="Graphic 2">
              <a:extLst>
                <a:ext uri="{FF2B5EF4-FFF2-40B4-BE49-F238E27FC236}">
                  <a16:creationId xmlns:a16="http://schemas.microsoft.com/office/drawing/2014/main" id="{4CF547DD-C097-0D6D-A562-F923EF1095DD}"/>
                </a:ext>
              </a:extLst>
            </p:cNvPr>
            <p:cNvGrpSpPr/>
            <p:nvPr/>
          </p:nvGrpSpPr>
          <p:grpSpPr>
            <a:xfrm>
              <a:off x="6605103" y="3171802"/>
              <a:ext cx="497921" cy="498300"/>
              <a:chOff x="6605103" y="3171802"/>
              <a:chExt cx="497921" cy="498300"/>
            </a:xfrm>
            <a:solidFill>
              <a:srgbClr val="D778DC"/>
            </a:solidFill>
          </p:grpSpPr>
          <p:sp>
            <p:nvSpPr>
              <p:cNvPr id="23" name="Freeform: Shape 22">
                <a:extLst>
                  <a:ext uri="{FF2B5EF4-FFF2-40B4-BE49-F238E27FC236}">
                    <a16:creationId xmlns:a16="http://schemas.microsoft.com/office/drawing/2014/main" id="{B2E4C6DE-C67C-B9A2-B8F2-4DEA54A97E23}"/>
                  </a:ext>
                </a:extLst>
              </p:cNvPr>
              <p:cNvSpPr/>
              <p:nvPr/>
            </p:nvSpPr>
            <p:spPr>
              <a:xfrm>
                <a:off x="6612492" y="3497513"/>
                <a:ext cx="161125" cy="172589"/>
              </a:xfrm>
              <a:custGeom>
                <a:avLst/>
                <a:gdLst>
                  <a:gd name="connsiteX0" fmla="*/ 17639 w 161125"/>
                  <a:gd name="connsiteY0" fmla="*/ 25392 h 172589"/>
                  <a:gd name="connsiteX1" fmla="*/ 139695 w 161125"/>
                  <a:gd name="connsiteY1" fmla="*/ 25392 h 172589"/>
                  <a:gd name="connsiteX2" fmla="*/ 139695 w 161125"/>
                  <a:gd name="connsiteY2" fmla="*/ 25392 h 172589"/>
                  <a:gd name="connsiteX3" fmla="*/ 139695 w 161125"/>
                  <a:gd name="connsiteY3" fmla="*/ 147448 h 172589"/>
                  <a:gd name="connsiteX4" fmla="*/ 17639 w 161125"/>
                  <a:gd name="connsiteY4" fmla="*/ 147448 h 172589"/>
                  <a:gd name="connsiteX5" fmla="*/ 17639 w 161125"/>
                  <a:gd name="connsiteY5" fmla="*/ 25392 h 172589"/>
                  <a:gd name="connsiteX6" fmla="*/ 17639 w 161125"/>
                  <a:gd name="connsiteY6" fmla="*/ 25392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125" h="172589">
                    <a:moveTo>
                      <a:pt x="17639" y="25392"/>
                    </a:moveTo>
                    <a:cubicBezTo>
                      <a:pt x="51329" y="-8297"/>
                      <a:pt x="105936" y="-8297"/>
                      <a:pt x="139695" y="25392"/>
                    </a:cubicBezTo>
                    <a:cubicBezTo>
                      <a:pt x="139695" y="25392"/>
                      <a:pt x="139695" y="25392"/>
                      <a:pt x="139695" y="25392"/>
                    </a:cubicBezTo>
                    <a:cubicBezTo>
                      <a:pt x="169863" y="58392"/>
                      <a:pt x="166826" y="111687"/>
                      <a:pt x="139695" y="147448"/>
                    </a:cubicBezTo>
                    <a:cubicBezTo>
                      <a:pt x="106005" y="181137"/>
                      <a:pt x="51398" y="181137"/>
                      <a:pt x="17639" y="147448"/>
                    </a:cubicBezTo>
                    <a:cubicBezTo>
                      <a:pt x="-9077" y="115346"/>
                      <a:pt x="-2243" y="63086"/>
                      <a:pt x="17639" y="25392"/>
                    </a:cubicBezTo>
                    <a:lnTo>
                      <a:pt x="17639" y="25392"/>
                    </a:lnTo>
                    <a:close/>
                  </a:path>
                </a:pathLst>
              </a:custGeom>
              <a:solidFill>
                <a:srgbClr val="D778DC"/>
              </a:solidFill>
              <a:ln w="6856"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6C5EAB05-6C69-E23E-4EE5-90C9F080FD2E}"/>
                  </a:ext>
                </a:extLst>
              </p:cNvPr>
              <p:cNvSpPr/>
              <p:nvPr/>
            </p:nvSpPr>
            <p:spPr>
              <a:xfrm>
                <a:off x="6930814" y="3171802"/>
                <a:ext cx="170753" cy="172589"/>
              </a:xfrm>
              <a:custGeom>
                <a:avLst/>
                <a:gdLst>
                  <a:gd name="connsiteX0" fmla="*/ 25077 w 170753"/>
                  <a:gd name="connsiteY0" fmla="*/ 25343 h 172589"/>
                  <a:gd name="connsiteX1" fmla="*/ 147133 w 170753"/>
                  <a:gd name="connsiteY1" fmla="*/ 25343 h 172589"/>
                  <a:gd name="connsiteX2" fmla="*/ 147133 w 170753"/>
                  <a:gd name="connsiteY2" fmla="*/ 25343 h 172589"/>
                  <a:gd name="connsiteX3" fmla="*/ 147133 w 170753"/>
                  <a:gd name="connsiteY3" fmla="*/ 147398 h 172589"/>
                  <a:gd name="connsiteX4" fmla="*/ 25077 w 170753"/>
                  <a:gd name="connsiteY4" fmla="*/ 147398 h 172589"/>
                  <a:gd name="connsiteX5" fmla="*/ 25077 w 170753"/>
                  <a:gd name="connsiteY5" fmla="*/ 25343 h 172589"/>
                  <a:gd name="connsiteX6" fmla="*/ 25077 w 17075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753" h="172589">
                    <a:moveTo>
                      <a:pt x="25077" y="25343"/>
                    </a:moveTo>
                    <a:cubicBezTo>
                      <a:pt x="58767" y="-8346"/>
                      <a:pt x="113374" y="-8346"/>
                      <a:pt x="147133" y="25343"/>
                    </a:cubicBezTo>
                    <a:lnTo>
                      <a:pt x="147133" y="25343"/>
                    </a:lnTo>
                    <a:cubicBezTo>
                      <a:pt x="179373" y="58756"/>
                      <a:pt x="178199" y="112811"/>
                      <a:pt x="147133" y="147398"/>
                    </a:cubicBezTo>
                    <a:cubicBezTo>
                      <a:pt x="113443" y="181088"/>
                      <a:pt x="58836" y="181088"/>
                      <a:pt x="25077" y="147398"/>
                    </a:cubicBezTo>
                    <a:cubicBezTo>
                      <a:pt x="-8336" y="113709"/>
                      <a:pt x="-8060" y="59240"/>
                      <a:pt x="25077" y="25343"/>
                    </a:cubicBezTo>
                    <a:lnTo>
                      <a:pt x="25077" y="25343"/>
                    </a:lnTo>
                    <a:close/>
                  </a:path>
                </a:pathLst>
              </a:custGeom>
              <a:solidFill>
                <a:srgbClr val="D778DC"/>
              </a:solidFill>
              <a:ln w="6856"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A62CE84B-6A78-D4EE-1BD6-CB4D7D6197AA}"/>
                  </a:ext>
                </a:extLst>
              </p:cNvPr>
              <p:cNvSpPr/>
              <p:nvPr/>
            </p:nvSpPr>
            <p:spPr>
              <a:xfrm>
                <a:off x="6605103" y="3171802"/>
                <a:ext cx="169593" cy="172589"/>
              </a:xfrm>
              <a:custGeom>
                <a:avLst/>
                <a:gdLst>
                  <a:gd name="connsiteX0" fmla="*/ 147083 w 169593"/>
                  <a:gd name="connsiteY0" fmla="*/ 25343 h 172589"/>
                  <a:gd name="connsiteX1" fmla="*/ 147083 w 169593"/>
                  <a:gd name="connsiteY1" fmla="*/ 147398 h 172589"/>
                  <a:gd name="connsiteX2" fmla="*/ 25028 w 169593"/>
                  <a:gd name="connsiteY2" fmla="*/ 147398 h 172589"/>
                  <a:gd name="connsiteX3" fmla="*/ 25028 w 169593"/>
                  <a:gd name="connsiteY3" fmla="*/ 25343 h 172589"/>
                  <a:gd name="connsiteX4" fmla="*/ 147083 w 169593"/>
                  <a:gd name="connsiteY4" fmla="*/ 25343 h 172589"/>
                  <a:gd name="connsiteX5" fmla="*/ 147083 w 169593"/>
                  <a:gd name="connsiteY5" fmla="*/ 25343 h 172589"/>
                  <a:gd name="connsiteX6" fmla="*/ 147083 w 169593"/>
                  <a:gd name="connsiteY6" fmla="*/ 25343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593" h="172589">
                    <a:moveTo>
                      <a:pt x="147083" y="25343"/>
                    </a:moveTo>
                    <a:cubicBezTo>
                      <a:pt x="178218" y="58549"/>
                      <a:pt x="176147" y="112190"/>
                      <a:pt x="147083" y="147398"/>
                    </a:cubicBezTo>
                    <a:cubicBezTo>
                      <a:pt x="113394" y="181088"/>
                      <a:pt x="58786" y="181088"/>
                      <a:pt x="25028" y="147398"/>
                    </a:cubicBezTo>
                    <a:cubicBezTo>
                      <a:pt x="-8385" y="113778"/>
                      <a:pt x="-8109" y="59240"/>
                      <a:pt x="25028" y="25343"/>
                    </a:cubicBezTo>
                    <a:cubicBezTo>
                      <a:pt x="58717" y="-8346"/>
                      <a:pt x="113394" y="-8346"/>
                      <a:pt x="147083" y="25343"/>
                    </a:cubicBezTo>
                    <a:lnTo>
                      <a:pt x="147083" y="25343"/>
                    </a:lnTo>
                    <a:lnTo>
                      <a:pt x="147083" y="25343"/>
                    </a:lnTo>
                    <a:close/>
                  </a:path>
                </a:pathLst>
              </a:custGeom>
              <a:solidFill>
                <a:srgbClr val="D778DC"/>
              </a:solidFill>
              <a:ln w="6856"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B63A924-6F0B-0D10-CC3D-D5934683E52B}"/>
                  </a:ext>
                </a:extLst>
              </p:cNvPr>
              <p:cNvSpPr/>
              <p:nvPr/>
            </p:nvSpPr>
            <p:spPr>
              <a:xfrm>
                <a:off x="6936241" y="3497461"/>
                <a:ext cx="166783" cy="172641"/>
              </a:xfrm>
              <a:custGeom>
                <a:avLst/>
                <a:gdLst>
                  <a:gd name="connsiteX0" fmla="*/ 141638 w 166783"/>
                  <a:gd name="connsiteY0" fmla="*/ 25444 h 172641"/>
                  <a:gd name="connsiteX1" fmla="*/ 141638 w 166783"/>
                  <a:gd name="connsiteY1" fmla="*/ 147500 h 172641"/>
                  <a:gd name="connsiteX2" fmla="*/ 141638 w 166783"/>
                  <a:gd name="connsiteY2" fmla="*/ 147500 h 172641"/>
                  <a:gd name="connsiteX3" fmla="*/ 19582 w 166783"/>
                  <a:gd name="connsiteY3" fmla="*/ 147500 h 172641"/>
                  <a:gd name="connsiteX4" fmla="*/ 19582 w 166783"/>
                  <a:gd name="connsiteY4" fmla="*/ 147500 h 172641"/>
                  <a:gd name="connsiteX5" fmla="*/ 19582 w 166783"/>
                  <a:gd name="connsiteY5" fmla="*/ 25444 h 172641"/>
                  <a:gd name="connsiteX6" fmla="*/ 141638 w 166783"/>
                  <a:gd name="connsiteY6" fmla="*/ 25444 h 17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783" h="172641">
                    <a:moveTo>
                      <a:pt x="141638" y="25444"/>
                    </a:moveTo>
                    <a:cubicBezTo>
                      <a:pt x="175327" y="59134"/>
                      <a:pt x="175327" y="113741"/>
                      <a:pt x="141638" y="147500"/>
                    </a:cubicBezTo>
                    <a:lnTo>
                      <a:pt x="141638" y="147500"/>
                    </a:lnTo>
                    <a:cubicBezTo>
                      <a:pt x="107948" y="181189"/>
                      <a:pt x="53341" y="181189"/>
                      <a:pt x="19582" y="147500"/>
                    </a:cubicBezTo>
                    <a:lnTo>
                      <a:pt x="19582" y="147500"/>
                    </a:lnTo>
                    <a:cubicBezTo>
                      <a:pt x="-8792" y="114984"/>
                      <a:pt x="-3821" y="62240"/>
                      <a:pt x="19582" y="25444"/>
                    </a:cubicBezTo>
                    <a:cubicBezTo>
                      <a:pt x="53341" y="-8314"/>
                      <a:pt x="107948" y="-8314"/>
                      <a:pt x="141638" y="25444"/>
                    </a:cubicBezTo>
                    <a:close/>
                  </a:path>
                </a:pathLst>
              </a:custGeom>
              <a:solidFill>
                <a:srgbClr val="D778DC"/>
              </a:solidFill>
              <a:ln w="6856" cap="flat">
                <a:noFill/>
                <a:prstDash val="solid"/>
                <a:miter/>
              </a:ln>
            </p:spPr>
            <p:txBody>
              <a:bodyPr rtlCol="0" anchor="ctr"/>
              <a:lstStyle/>
              <a:p>
                <a:endParaRPr lang="en-US"/>
              </a:p>
            </p:txBody>
          </p:sp>
        </p:grpSp>
        <p:sp>
          <p:nvSpPr>
            <p:cNvPr id="27" name="Freeform: Shape 26">
              <a:extLst>
                <a:ext uri="{FF2B5EF4-FFF2-40B4-BE49-F238E27FC236}">
                  <a16:creationId xmlns:a16="http://schemas.microsoft.com/office/drawing/2014/main" id="{67EE5519-2E80-C241-46C1-375FA803F96F}"/>
                </a:ext>
              </a:extLst>
            </p:cNvPr>
            <p:cNvSpPr/>
            <p:nvPr/>
          </p:nvSpPr>
          <p:spPr>
            <a:xfrm>
              <a:off x="6767648" y="3564892"/>
              <a:ext cx="172589" cy="172589"/>
            </a:xfrm>
            <a:custGeom>
              <a:avLst/>
              <a:gdLst>
                <a:gd name="connsiteX0" fmla="*/ 96 w 172589"/>
                <a:gd name="connsiteY0" fmla="*/ 86430 h 172589"/>
                <a:gd name="connsiteX1" fmla="*/ 86391 w 172589"/>
                <a:gd name="connsiteY1" fmla="*/ 136 h 172589"/>
                <a:gd name="connsiteX2" fmla="*/ 86391 w 172589"/>
                <a:gd name="connsiteY2" fmla="*/ 136 h 172589"/>
                <a:gd name="connsiteX3" fmla="*/ 172686 w 172589"/>
                <a:gd name="connsiteY3" fmla="*/ 86430 h 172589"/>
                <a:gd name="connsiteX4" fmla="*/ 172686 w 172589"/>
                <a:gd name="connsiteY4" fmla="*/ 86430 h 172589"/>
                <a:gd name="connsiteX5" fmla="*/ 86391 w 172589"/>
                <a:gd name="connsiteY5" fmla="*/ 172725 h 172589"/>
                <a:gd name="connsiteX6" fmla="*/ 96 w 172589"/>
                <a:gd name="connsiteY6" fmla="*/ 8643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96" y="86430"/>
                  </a:moveTo>
                  <a:cubicBezTo>
                    <a:pt x="96" y="38796"/>
                    <a:pt x="38756" y="136"/>
                    <a:pt x="86391" y="136"/>
                  </a:cubicBezTo>
                  <a:cubicBezTo>
                    <a:pt x="86391" y="136"/>
                    <a:pt x="86391" y="136"/>
                    <a:pt x="86391" y="136"/>
                  </a:cubicBezTo>
                  <a:cubicBezTo>
                    <a:pt x="134026" y="136"/>
                    <a:pt x="172686" y="38796"/>
                    <a:pt x="172686" y="86430"/>
                  </a:cubicBezTo>
                  <a:lnTo>
                    <a:pt x="172686" y="86430"/>
                  </a:lnTo>
                  <a:cubicBezTo>
                    <a:pt x="172686" y="134065"/>
                    <a:pt x="134026" y="172725"/>
                    <a:pt x="86391" y="172725"/>
                  </a:cubicBezTo>
                  <a:cubicBezTo>
                    <a:pt x="38687" y="172725"/>
                    <a:pt x="96" y="134134"/>
                    <a:pt x="96" y="86430"/>
                  </a:cubicBezTo>
                  <a:close/>
                </a:path>
              </a:pathLst>
            </a:custGeom>
            <a:solidFill>
              <a:srgbClr val="73B8FC"/>
            </a:solidFill>
            <a:ln w="685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5FB214-037B-F6FF-25F8-693B3CC5BD1E}"/>
                </a:ext>
              </a:extLst>
            </p:cNvPr>
            <p:cNvSpPr/>
            <p:nvPr/>
          </p:nvSpPr>
          <p:spPr>
            <a:xfrm>
              <a:off x="6767648" y="3104354"/>
              <a:ext cx="172589" cy="172589"/>
            </a:xfrm>
            <a:custGeom>
              <a:avLst/>
              <a:gdLst>
                <a:gd name="connsiteX0" fmla="*/ 96 w 172589"/>
                <a:gd name="connsiteY0" fmla="*/ 86360 h 172589"/>
                <a:gd name="connsiteX1" fmla="*/ 86391 w 172589"/>
                <a:gd name="connsiteY1" fmla="*/ 66 h 172589"/>
                <a:gd name="connsiteX2" fmla="*/ 86391 w 172589"/>
                <a:gd name="connsiteY2" fmla="*/ 66 h 172589"/>
                <a:gd name="connsiteX3" fmla="*/ 172686 w 172589"/>
                <a:gd name="connsiteY3" fmla="*/ 86360 h 172589"/>
                <a:gd name="connsiteX4" fmla="*/ 172686 w 172589"/>
                <a:gd name="connsiteY4" fmla="*/ 86360 h 172589"/>
                <a:gd name="connsiteX5" fmla="*/ 86391 w 172589"/>
                <a:gd name="connsiteY5" fmla="*/ 172655 h 172589"/>
                <a:gd name="connsiteX6" fmla="*/ 86391 w 172589"/>
                <a:gd name="connsiteY6" fmla="*/ 172655 h 172589"/>
                <a:gd name="connsiteX7" fmla="*/ 96 w 172589"/>
                <a:gd name="connsiteY7" fmla="*/ 86360 h 172589"/>
                <a:gd name="connsiteX8" fmla="*/ 96 w 172589"/>
                <a:gd name="connsiteY8" fmla="*/ 86360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96" y="86360"/>
                  </a:moveTo>
                  <a:cubicBezTo>
                    <a:pt x="96" y="38726"/>
                    <a:pt x="38756" y="66"/>
                    <a:pt x="86391" y="66"/>
                  </a:cubicBezTo>
                  <a:lnTo>
                    <a:pt x="86391" y="66"/>
                  </a:lnTo>
                  <a:cubicBezTo>
                    <a:pt x="134026" y="66"/>
                    <a:pt x="172686" y="38726"/>
                    <a:pt x="172686" y="86360"/>
                  </a:cubicBezTo>
                  <a:lnTo>
                    <a:pt x="172686" y="86360"/>
                  </a:lnTo>
                  <a:cubicBezTo>
                    <a:pt x="172686" y="133995"/>
                    <a:pt x="134026" y="172655"/>
                    <a:pt x="86391" y="172655"/>
                  </a:cubicBezTo>
                  <a:lnTo>
                    <a:pt x="86391" y="172655"/>
                  </a:lnTo>
                  <a:cubicBezTo>
                    <a:pt x="38687" y="172586"/>
                    <a:pt x="96" y="133995"/>
                    <a:pt x="96" y="86360"/>
                  </a:cubicBezTo>
                  <a:lnTo>
                    <a:pt x="96" y="86360"/>
                  </a:lnTo>
                  <a:close/>
                </a:path>
              </a:pathLst>
            </a:custGeom>
            <a:solidFill>
              <a:srgbClr val="73B8FC"/>
            </a:solidFill>
            <a:ln w="685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C396CF69-8EC0-CF9E-3B96-EA4CD7F83F80}"/>
                </a:ext>
              </a:extLst>
            </p:cNvPr>
            <p:cNvSpPr/>
            <p:nvPr/>
          </p:nvSpPr>
          <p:spPr>
            <a:xfrm>
              <a:off x="6537345" y="3334657"/>
              <a:ext cx="172589" cy="172589"/>
            </a:xfrm>
            <a:custGeom>
              <a:avLst/>
              <a:gdLst>
                <a:gd name="connsiteX0" fmla="*/ 86356 w 172589"/>
                <a:gd name="connsiteY0" fmla="*/ 101 h 172589"/>
                <a:gd name="connsiteX1" fmla="*/ 172651 w 172589"/>
                <a:gd name="connsiteY1" fmla="*/ 86395 h 172589"/>
                <a:gd name="connsiteX2" fmla="*/ 172651 w 172589"/>
                <a:gd name="connsiteY2" fmla="*/ 86395 h 172589"/>
                <a:gd name="connsiteX3" fmla="*/ 86356 w 172589"/>
                <a:gd name="connsiteY3" fmla="*/ 172690 h 172589"/>
                <a:gd name="connsiteX4" fmla="*/ 86356 w 172589"/>
                <a:gd name="connsiteY4" fmla="*/ 172690 h 172589"/>
                <a:gd name="connsiteX5" fmla="*/ 61 w 172589"/>
                <a:gd name="connsiteY5" fmla="*/ 86395 h 172589"/>
                <a:gd name="connsiteX6" fmla="*/ 61 w 172589"/>
                <a:gd name="connsiteY6" fmla="*/ 86395 h 172589"/>
                <a:gd name="connsiteX7" fmla="*/ 86356 w 172589"/>
                <a:gd name="connsiteY7" fmla="*/ 101 h 172589"/>
                <a:gd name="connsiteX8" fmla="*/ 86356 w 172589"/>
                <a:gd name="connsiteY8"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72589">
                  <a:moveTo>
                    <a:pt x="86356" y="101"/>
                  </a:moveTo>
                  <a:cubicBezTo>
                    <a:pt x="133991" y="101"/>
                    <a:pt x="172651" y="38761"/>
                    <a:pt x="172651" y="86395"/>
                  </a:cubicBezTo>
                  <a:lnTo>
                    <a:pt x="172651" y="86395"/>
                  </a:lnTo>
                  <a:cubicBezTo>
                    <a:pt x="172651" y="134030"/>
                    <a:pt x="133991" y="172690"/>
                    <a:pt x="86356" y="172690"/>
                  </a:cubicBezTo>
                  <a:lnTo>
                    <a:pt x="86356" y="172690"/>
                  </a:lnTo>
                  <a:cubicBezTo>
                    <a:pt x="38721" y="172690"/>
                    <a:pt x="61" y="134030"/>
                    <a:pt x="61" y="86395"/>
                  </a:cubicBezTo>
                  <a:lnTo>
                    <a:pt x="61" y="86395"/>
                  </a:lnTo>
                  <a:cubicBezTo>
                    <a:pt x="61" y="38692"/>
                    <a:pt x="38721" y="101"/>
                    <a:pt x="86356" y="101"/>
                  </a:cubicBezTo>
                  <a:lnTo>
                    <a:pt x="86356" y="101"/>
                  </a:lnTo>
                  <a:close/>
                </a:path>
              </a:pathLst>
            </a:custGeom>
            <a:solidFill>
              <a:srgbClr val="73B8FC"/>
            </a:solidFill>
            <a:ln w="685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9016FE6-AC54-F8C6-9897-409F47F8F358}"/>
                </a:ext>
              </a:extLst>
            </p:cNvPr>
            <p:cNvSpPr/>
            <p:nvPr/>
          </p:nvSpPr>
          <p:spPr>
            <a:xfrm>
              <a:off x="6997952" y="3334657"/>
              <a:ext cx="172589" cy="172589"/>
            </a:xfrm>
            <a:custGeom>
              <a:avLst/>
              <a:gdLst>
                <a:gd name="connsiteX0" fmla="*/ 86426 w 172589"/>
                <a:gd name="connsiteY0" fmla="*/ 101 h 172589"/>
                <a:gd name="connsiteX1" fmla="*/ 172721 w 172589"/>
                <a:gd name="connsiteY1" fmla="*/ 86395 h 172589"/>
                <a:gd name="connsiteX2" fmla="*/ 172721 w 172589"/>
                <a:gd name="connsiteY2" fmla="*/ 86395 h 172589"/>
                <a:gd name="connsiteX3" fmla="*/ 86426 w 172589"/>
                <a:gd name="connsiteY3" fmla="*/ 172690 h 172589"/>
                <a:gd name="connsiteX4" fmla="*/ 86426 w 172589"/>
                <a:gd name="connsiteY4" fmla="*/ 172690 h 172589"/>
                <a:gd name="connsiteX5" fmla="*/ 131 w 172589"/>
                <a:gd name="connsiteY5" fmla="*/ 86395 h 172589"/>
                <a:gd name="connsiteX6" fmla="*/ 86426 w 172589"/>
                <a:gd name="connsiteY6" fmla="*/ 101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86426" y="101"/>
                  </a:moveTo>
                  <a:cubicBezTo>
                    <a:pt x="134061" y="101"/>
                    <a:pt x="172721" y="38761"/>
                    <a:pt x="172721" y="86395"/>
                  </a:cubicBezTo>
                  <a:cubicBezTo>
                    <a:pt x="172721" y="86395"/>
                    <a:pt x="172721" y="86395"/>
                    <a:pt x="172721" y="86395"/>
                  </a:cubicBezTo>
                  <a:cubicBezTo>
                    <a:pt x="172721" y="134030"/>
                    <a:pt x="134061" y="172690"/>
                    <a:pt x="86426" y="172690"/>
                  </a:cubicBezTo>
                  <a:lnTo>
                    <a:pt x="86426" y="172690"/>
                  </a:lnTo>
                  <a:cubicBezTo>
                    <a:pt x="38791" y="172690"/>
                    <a:pt x="131" y="134030"/>
                    <a:pt x="131" y="86395"/>
                  </a:cubicBezTo>
                  <a:cubicBezTo>
                    <a:pt x="131" y="38692"/>
                    <a:pt x="38722" y="101"/>
                    <a:pt x="86426" y="101"/>
                  </a:cubicBezTo>
                  <a:close/>
                </a:path>
              </a:pathLst>
            </a:custGeom>
            <a:solidFill>
              <a:srgbClr val="73B8FC"/>
            </a:solidFill>
            <a:ln w="6856" cap="flat">
              <a:noFill/>
              <a:prstDash val="solid"/>
              <a:miter/>
            </a:ln>
          </p:spPr>
          <p:txBody>
            <a:bodyPr rtlCol="0" anchor="ctr"/>
            <a:lstStyle/>
            <a:p>
              <a:endParaRPr lang="en-US"/>
            </a:p>
          </p:txBody>
        </p:sp>
        <p:grpSp>
          <p:nvGrpSpPr>
            <p:cNvPr id="31" name="Graphic 2">
              <a:extLst>
                <a:ext uri="{FF2B5EF4-FFF2-40B4-BE49-F238E27FC236}">
                  <a16:creationId xmlns:a16="http://schemas.microsoft.com/office/drawing/2014/main" id="{CF185A13-F89C-FBAC-051C-7F4544AA168C}"/>
                </a:ext>
              </a:extLst>
            </p:cNvPr>
            <p:cNvGrpSpPr/>
            <p:nvPr/>
          </p:nvGrpSpPr>
          <p:grpSpPr>
            <a:xfrm>
              <a:off x="6626699" y="3193708"/>
              <a:ext cx="454417" cy="454417"/>
              <a:chOff x="6626699" y="3193708"/>
              <a:chExt cx="454417" cy="454417"/>
            </a:xfrm>
            <a:solidFill>
              <a:srgbClr val="E6A7E9"/>
            </a:solidFill>
          </p:grpSpPr>
          <p:sp>
            <p:nvSpPr>
              <p:cNvPr id="32" name="Freeform: Shape 31">
                <a:extLst>
                  <a:ext uri="{FF2B5EF4-FFF2-40B4-BE49-F238E27FC236}">
                    <a16:creationId xmlns:a16="http://schemas.microsoft.com/office/drawing/2014/main" id="{08C82E59-40E5-B935-6149-028477BE3D2B}"/>
                  </a:ext>
                </a:extLst>
              </p:cNvPr>
              <p:cNvSpPr/>
              <p:nvPr/>
            </p:nvSpPr>
            <p:spPr>
              <a:xfrm>
                <a:off x="6805364" y="3193708"/>
                <a:ext cx="172613" cy="172613"/>
              </a:xfrm>
              <a:custGeom>
                <a:avLst/>
                <a:gdLst>
                  <a:gd name="connsiteX0" fmla="*/ 3048 w 172613"/>
                  <a:gd name="connsiteY0" fmla="*/ 64053 h 172613"/>
                  <a:gd name="connsiteX1" fmla="*/ 108742 w 172613"/>
                  <a:gd name="connsiteY1" fmla="*/ 3025 h 172613"/>
                  <a:gd name="connsiteX2" fmla="*/ 108742 w 172613"/>
                  <a:gd name="connsiteY2" fmla="*/ 3025 h 172613"/>
                  <a:gd name="connsiteX3" fmla="*/ 169770 w 172613"/>
                  <a:gd name="connsiteY3" fmla="*/ 108719 h 172613"/>
                  <a:gd name="connsiteX4" fmla="*/ 169770 w 172613"/>
                  <a:gd name="connsiteY4" fmla="*/ 108719 h 172613"/>
                  <a:gd name="connsiteX5" fmla="*/ 64076 w 172613"/>
                  <a:gd name="connsiteY5" fmla="*/ 169747 h 172613"/>
                  <a:gd name="connsiteX6" fmla="*/ 64076 w 172613"/>
                  <a:gd name="connsiteY6" fmla="*/ 169747 h 172613"/>
                  <a:gd name="connsiteX7" fmla="*/ 3048 w 172613"/>
                  <a:gd name="connsiteY7" fmla="*/ 64053 h 172613"/>
                  <a:gd name="connsiteX8" fmla="*/ 3048 w 172613"/>
                  <a:gd name="connsiteY8" fmla="*/ 64053 h 172613"/>
                  <a:gd name="connsiteX9" fmla="*/ 3048 w 172613"/>
                  <a:gd name="connsiteY9" fmla="*/ 64053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13" h="172613">
                    <a:moveTo>
                      <a:pt x="3048" y="64053"/>
                    </a:moveTo>
                    <a:cubicBezTo>
                      <a:pt x="15405" y="18006"/>
                      <a:pt x="62695" y="-9263"/>
                      <a:pt x="108742" y="3025"/>
                    </a:cubicBezTo>
                    <a:lnTo>
                      <a:pt x="108742" y="3025"/>
                    </a:lnTo>
                    <a:cubicBezTo>
                      <a:pt x="154789" y="15383"/>
                      <a:pt x="182058" y="62672"/>
                      <a:pt x="169770" y="108719"/>
                    </a:cubicBezTo>
                    <a:lnTo>
                      <a:pt x="169770" y="108719"/>
                    </a:lnTo>
                    <a:cubicBezTo>
                      <a:pt x="157412" y="154766"/>
                      <a:pt x="110123" y="182035"/>
                      <a:pt x="64076" y="169747"/>
                    </a:cubicBezTo>
                    <a:lnTo>
                      <a:pt x="64076" y="169747"/>
                    </a:lnTo>
                    <a:cubicBezTo>
                      <a:pt x="18029" y="157389"/>
                      <a:pt x="-9240" y="110100"/>
                      <a:pt x="3048" y="64053"/>
                    </a:cubicBezTo>
                    <a:lnTo>
                      <a:pt x="3048" y="64053"/>
                    </a:lnTo>
                    <a:lnTo>
                      <a:pt x="3048" y="64053"/>
                    </a:lnTo>
                    <a:close/>
                  </a:path>
                </a:pathLst>
              </a:custGeom>
              <a:solidFill>
                <a:srgbClr val="E6A7E9"/>
              </a:solidFill>
              <a:ln w="685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B1B3523-BEE3-A8B8-CF9D-BE8115936A00}"/>
                  </a:ext>
                </a:extLst>
              </p:cNvPr>
              <p:cNvSpPr/>
              <p:nvPr/>
            </p:nvSpPr>
            <p:spPr>
              <a:xfrm>
                <a:off x="6729884" y="3475513"/>
                <a:ext cx="172637" cy="172613"/>
              </a:xfrm>
              <a:custGeom>
                <a:avLst/>
                <a:gdLst>
                  <a:gd name="connsiteX0" fmla="*/ 3060 w 172637"/>
                  <a:gd name="connsiteY0" fmla="*/ 64096 h 172613"/>
                  <a:gd name="connsiteX1" fmla="*/ 108754 w 172637"/>
                  <a:gd name="connsiteY1" fmla="*/ 3068 h 172613"/>
                  <a:gd name="connsiteX2" fmla="*/ 108754 w 172637"/>
                  <a:gd name="connsiteY2" fmla="*/ 3068 h 172613"/>
                  <a:gd name="connsiteX3" fmla="*/ 169782 w 172637"/>
                  <a:gd name="connsiteY3" fmla="*/ 108762 h 172613"/>
                  <a:gd name="connsiteX4" fmla="*/ 169782 w 172637"/>
                  <a:gd name="connsiteY4" fmla="*/ 108762 h 172613"/>
                  <a:gd name="connsiteX5" fmla="*/ 64088 w 172637"/>
                  <a:gd name="connsiteY5" fmla="*/ 169789 h 172613"/>
                  <a:gd name="connsiteX6" fmla="*/ 64088 w 172637"/>
                  <a:gd name="connsiteY6" fmla="*/ 169789 h 172613"/>
                  <a:gd name="connsiteX7" fmla="*/ 3060 w 172637"/>
                  <a:gd name="connsiteY7" fmla="*/ 64096 h 172613"/>
                  <a:gd name="connsiteX8" fmla="*/ 3060 w 172637"/>
                  <a:gd name="connsiteY8" fmla="*/ 64096 h 172613"/>
                  <a:gd name="connsiteX9" fmla="*/ 3060 w 172637"/>
                  <a:gd name="connsiteY9" fmla="*/ 64096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637" h="172613">
                    <a:moveTo>
                      <a:pt x="3060" y="64096"/>
                    </a:moveTo>
                    <a:cubicBezTo>
                      <a:pt x="15418" y="18049"/>
                      <a:pt x="62707" y="-9220"/>
                      <a:pt x="108754" y="3068"/>
                    </a:cubicBezTo>
                    <a:lnTo>
                      <a:pt x="108754" y="3068"/>
                    </a:lnTo>
                    <a:cubicBezTo>
                      <a:pt x="154801" y="15425"/>
                      <a:pt x="182070" y="62715"/>
                      <a:pt x="169782" y="108762"/>
                    </a:cubicBezTo>
                    <a:lnTo>
                      <a:pt x="169782" y="108762"/>
                    </a:lnTo>
                    <a:cubicBezTo>
                      <a:pt x="157424" y="154809"/>
                      <a:pt x="110135" y="182078"/>
                      <a:pt x="64088" y="169789"/>
                    </a:cubicBezTo>
                    <a:lnTo>
                      <a:pt x="64088" y="169789"/>
                    </a:lnTo>
                    <a:cubicBezTo>
                      <a:pt x="18041" y="157432"/>
                      <a:pt x="-9297" y="110143"/>
                      <a:pt x="3060" y="64096"/>
                    </a:cubicBezTo>
                    <a:lnTo>
                      <a:pt x="3060" y="64096"/>
                    </a:lnTo>
                    <a:lnTo>
                      <a:pt x="3060" y="64096"/>
                    </a:lnTo>
                    <a:close/>
                  </a:path>
                </a:pathLst>
              </a:custGeom>
              <a:solidFill>
                <a:srgbClr val="E6A7E9"/>
              </a:solidFill>
              <a:ln w="685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E1A536F4-9AD0-DAF3-DFAA-833D48AEAB7B}"/>
                  </a:ext>
                </a:extLst>
              </p:cNvPr>
              <p:cNvSpPr/>
              <p:nvPr/>
            </p:nvSpPr>
            <p:spPr>
              <a:xfrm>
                <a:off x="6908504" y="3372349"/>
                <a:ext cx="172613" cy="172637"/>
              </a:xfrm>
              <a:custGeom>
                <a:avLst/>
                <a:gdLst>
                  <a:gd name="connsiteX0" fmla="*/ 108758 w 172613"/>
                  <a:gd name="connsiteY0" fmla="*/ 3076 h 172637"/>
                  <a:gd name="connsiteX1" fmla="*/ 169785 w 172613"/>
                  <a:gd name="connsiteY1" fmla="*/ 108770 h 172637"/>
                  <a:gd name="connsiteX2" fmla="*/ 169785 w 172613"/>
                  <a:gd name="connsiteY2" fmla="*/ 108770 h 172637"/>
                  <a:gd name="connsiteX3" fmla="*/ 64091 w 172613"/>
                  <a:gd name="connsiteY3" fmla="*/ 169797 h 172637"/>
                  <a:gd name="connsiteX4" fmla="*/ 64091 w 172613"/>
                  <a:gd name="connsiteY4" fmla="*/ 169797 h 172637"/>
                  <a:gd name="connsiteX5" fmla="*/ 3064 w 172613"/>
                  <a:gd name="connsiteY5" fmla="*/ 64104 h 172637"/>
                  <a:gd name="connsiteX6" fmla="*/ 108758 w 172613"/>
                  <a:gd name="connsiteY6" fmla="*/ 3076 h 17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13" h="172637">
                    <a:moveTo>
                      <a:pt x="108758" y="3076"/>
                    </a:moveTo>
                    <a:cubicBezTo>
                      <a:pt x="154804" y="15433"/>
                      <a:pt x="182074" y="62723"/>
                      <a:pt x="169785" y="108770"/>
                    </a:cubicBezTo>
                    <a:lnTo>
                      <a:pt x="169785" y="108770"/>
                    </a:lnTo>
                    <a:cubicBezTo>
                      <a:pt x="157428" y="154817"/>
                      <a:pt x="110138" y="182086"/>
                      <a:pt x="64091" y="169797"/>
                    </a:cubicBezTo>
                    <a:lnTo>
                      <a:pt x="64091" y="169797"/>
                    </a:lnTo>
                    <a:cubicBezTo>
                      <a:pt x="18044" y="157440"/>
                      <a:pt x="-9225" y="110151"/>
                      <a:pt x="3064" y="64104"/>
                    </a:cubicBezTo>
                    <a:cubicBezTo>
                      <a:pt x="15421" y="18057"/>
                      <a:pt x="62780" y="-9281"/>
                      <a:pt x="108758" y="3076"/>
                    </a:cubicBezTo>
                    <a:close/>
                  </a:path>
                </a:pathLst>
              </a:custGeom>
              <a:solidFill>
                <a:srgbClr val="E6A7E9"/>
              </a:solidFill>
              <a:ln w="685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15AC89BB-74A8-0FD5-35A6-7B804B528C2B}"/>
                  </a:ext>
                </a:extLst>
              </p:cNvPr>
              <p:cNvSpPr/>
              <p:nvPr/>
            </p:nvSpPr>
            <p:spPr>
              <a:xfrm>
                <a:off x="6626699" y="3296848"/>
                <a:ext cx="172613" cy="172613"/>
              </a:xfrm>
              <a:custGeom>
                <a:avLst/>
                <a:gdLst>
                  <a:gd name="connsiteX0" fmla="*/ 108715 w 172613"/>
                  <a:gd name="connsiteY0" fmla="*/ 3041 h 172613"/>
                  <a:gd name="connsiteX1" fmla="*/ 169742 w 172613"/>
                  <a:gd name="connsiteY1" fmla="*/ 108735 h 172613"/>
                  <a:gd name="connsiteX2" fmla="*/ 169742 w 172613"/>
                  <a:gd name="connsiteY2" fmla="*/ 108735 h 172613"/>
                  <a:gd name="connsiteX3" fmla="*/ 64049 w 172613"/>
                  <a:gd name="connsiteY3" fmla="*/ 169762 h 172613"/>
                  <a:gd name="connsiteX4" fmla="*/ 64049 w 172613"/>
                  <a:gd name="connsiteY4" fmla="*/ 169762 h 172613"/>
                  <a:gd name="connsiteX5" fmla="*/ 3021 w 172613"/>
                  <a:gd name="connsiteY5" fmla="*/ 64069 h 172613"/>
                  <a:gd name="connsiteX6" fmla="*/ 3021 w 172613"/>
                  <a:gd name="connsiteY6" fmla="*/ 64069 h 172613"/>
                  <a:gd name="connsiteX7" fmla="*/ 108715 w 172613"/>
                  <a:gd name="connsiteY7" fmla="*/ 3041 h 172613"/>
                  <a:gd name="connsiteX8" fmla="*/ 108715 w 172613"/>
                  <a:gd name="connsiteY8" fmla="*/ 3041 h 17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613" h="172613">
                    <a:moveTo>
                      <a:pt x="108715" y="3041"/>
                    </a:moveTo>
                    <a:cubicBezTo>
                      <a:pt x="154762" y="15398"/>
                      <a:pt x="182031" y="62688"/>
                      <a:pt x="169742" y="108735"/>
                    </a:cubicBezTo>
                    <a:lnTo>
                      <a:pt x="169742" y="108735"/>
                    </a:lnTo>
                    <a:cubicBezTo>
                      <a:pt x="157385" y="154782"/>
                      <a:pt x="110095" y="182051"/>
                      <a:pt x="64049" y="169762"/>
                    </a:cubicBezTo>
                    <a:lnTo>
                      <a:pt x="64049" y="169762"/>
                    </a:lnTo>
                    <a:cubicBezTo>
                      <a:pt x="18002" y="157405"/>
                      <a:pt x="-9267" y="110115"/>
                      <a:pt x="3021" y="64069"/>
                    </a:cubicBezTo>
                    <a:lnTo>
                      <a:pt x="3021" y="64069"/>
                    </a:lnTo>
                    <a:cubicBezTo>
                      <a:pt x="15378" y="18022"/>
                      <a:pt x="62668" y="-9247"/>
                      <a:pt x="108715" y="3041"/>
                    </a:cubicBezTo>
                    <a:lnTo>
                      <a:pt x="108715" y="3041"/>
                    </a:lnTo>
                    <a:close/>
                  </a:path>
                </a:pathLst>
              </a:custGeom>
              <a:solidFill>
                <a:srgbClr val="E6A7E9"/>
              </a:solidFill>
              <a:ln w="6856" cap="flat">
                <a:noFill/>
                <a:prstDash val="solid"/>
                <a:miter/>
              </a:ln>
            </p:spPr>
            <p:txBody>
              <a:bodyPr rtlCol="0" anchor="ctr"/>
              <a:lstStyle/>
              <a:p>
                <a:endParaRPr lang="en-US"/>
              </a:p>
            </p:txBody>
          </p:sp>
        </p:grpSp>
        <p:sp>
          <p:nvSpPr>
            <p:cNvPr id="36" name="Freeform: Shape 35">
              <a:extLst>
                <a:ext uri="{FF2B5EF4-FFF2-40B4-BE49-F238E27FC236}">
                  <a16:creationId xmlns:a16="http://schemas.microsoft.com/office/drawing/2014/main" id="{223F450A-2B8E-65F1-02C0-5AE70145CD00}"/>
                </a:ext>
              </a:extLst>
            </p:cNvPr>
            <p:cNvSpPr/>
            <p:nvPr/>
          </p:nvSpPr>
          <p:spPr>
            <a:xfrm>
              <a:off x="6644557" y="3211083"/>
              <a:ext cx="418564" cy="419737"/>
            </a:xfrm>
            <a:custGeom>
              <a:avLst/>
              <a:gdLst>
                <a:gd name="connsiteX0" fmla="*/ 195330 w 418564"/>
                <a:gd name="connsiteY0" fmla="*/ 101 h 419737"/>
                <a:gd name="connsiteX1" fmla="*/ 173721 w 418564"/>
                <a:gd name="connsiteY1" fmla="*/ 23849 h 419737"/>
                <a:gd name="connsiteX2" fmla="*/ 174274 w 418564"/>
                <a:gd name="connsiteY2" fmla="*/ 24263 h 419737"/>
                <a:gd name="connsiteX3" fmla="*/ 173307 w 418564"/>
                <a:gd name="connsiteY3" fmla="*/ 25920 h 419737"/>
                <a:gd name="connsiteX4" fmla="*/ 204857 w 418564"/>
                <a:gd name="connsiteY4" fmla="*/ 143764 h 419737"/>
                <a:gd name="connsiteX5" fmla="*/ 204857 w 418564"/>
                <a:gd name="connsiteY5" fmla="*/ 143764 h 419737"/>
                <a:gd name="connsiteX6" fmla="*/ 322701 w 418564"/>
                <a:gd name="connsiteY6" fmla="*/ 112215 h 419737"/>
                <a:gd name="connsiteX7" fmla="*/ 322701 w 418564"/>
                <a:gd name="connsiteY7" fmla="*/ 112215 h 419737"/>
                <a:gd name="connsiteX8" fmla="*/ 332642 w 418564"/>
                <a:gd name="connsiteY8" fmla="*/ 85774 h 419737"/>
                <a:gd name="connsiteX9" fmla="*/ 272097 w 418564"/>
                <a:gd name="connsiteY9" fmla="*/ 106968 h 419737"/>
                <a:gd name="connsiteX10" fmla="*/ 300540 w 418564"/>
                <a:gd name="connsiteY10" fmla="*/ 76109 h 419737"/>
                <a:gd name="connsiteX11" fmla="*/ 333401 w 418564"/>
                <a:gd name="connsiteY11" fmla="*/ 66651 h 419737"/>
                <a:gd name="connsiteX12" fmla="*/ 326567 w 418564"/>
                <a:gd name="connsiteY12" fmla="*/ 35378 h 419737"/>
                <a:gd name="connsiteX13" fmla="*/ 284662 w 418564"/>
                <a:gd name="connsiteY13" fmla="*/ 48564 h 419737"/>
                <a:gd name="connsiteX14" fmla="*/ 240686 w 418564"/>
                <a:gd name="connsiteY14" fmla="*/ 99581 h 419737"/>
                <a:gd name="connsiteX15" fmla="*/ 237579 w 418564"/>
                <a:gd name="connsiteY15" fmla="*/ 98131 h 419737"/>
                <a:gd name="connsiteX16" fmla="*/ 237649 w 418564"/>
                <a:gd name="connsiteY16" fmla="*/ 97441 h 419737"/>
                <a:gd name="connsiteX17" fmla="*/ 237649 w 418564"/>
                <a:gd name="connsiteY17" fmla="*/ 97441 h 419737"/>
                <a:gd name="connsiteX18" fmla="*/ 237649 w 418564"/>
                <a:gd name="connsiteY18" fmla="*/ 97441 h 419737"/>
                <a:gd name="connsiteX19" fmla="*/ 237718 w 418564"/>
                <a:gd name="connsiteY19" fmla="*/ 97027 h 419737"/>
                <a:gd name="connsiteX20" fmla="*/ 237856 w 418564"/>
                <a:gd name="connsiteY20" fmla="*/ 96129 h 419737"/>
                <a:gd name="connsiteX21" fmla="*/ 237856 w 418564"/>
                <a:gd name="connsiteY21" fmla="*/ 95784 h 419737"/>
                <a:gd name="connsiteX22" fmla="*/ 237994 w 418564"/>
                <a:gd name="connsiteY22" fmla="*/ 94818 h 419737"/>
                <a:gd name="connsiteX23" fmla="*/ 237994 w 418564"/>
                <a:gd name="connsiteY23" fmla="*/ 94749 h 419737"/>
                <a:gd name="connsiteX24" fmla="*/ 237994 w 418564"/>
                <a:gd name="connsiteY24" fmla="*/ 94749 h 419737"/>
                <a:gd name="connsiteX25" fmla="*/ 238063 w 418564"/>
                <a:gd name="connsiteY25" fmla="*/ 94334 h 419737"/>
                <a:gd name="connsiteX26" fmla="*/ 238132 w 418564"/>
                <a:gd name="connsiteY26" fmla="*/ 93437 h 419737"/>
                <a:gd name="connsiteX27" fmla="*/ 238132 w 418564"/>
                <a:gd name="connsiteY27" fmla="*/ 93368 h 419737"/>
                <a:gd name="connsiteX28" fmla="*/ 238201 w 418564"/>
                <a:gd name="connsiteY28" fmla="*/ 92954 h 419737"/>
                <a:gd name="connsiteX29" fmla="*/ 238270 w 418564"/>
                <a:gd name="connsiteY29" fmla="*/ 92056 h 419737"/>
                <a:gd name="connsiteX30" fmla="*/ 238270 w 418564"/>
                <a:gd name="connsiteY30" fmla="*/ 92125 h 419737"/>
                <a:gd name="connsiteX31" fmla="*/ 238339 w 418564"/>
                <a:gd name="connsiteY31" fmla="*/ 90814 h 419737"/>
                <a:gd name="connsiteX32" fmla="*/ 238339 w 418564"/>
                <a:gd name="connsiteY32" fmla="*/ 90814 h 419737"/>
                <a:gd name="connsiteX33" fmla="*/ 238339 w 418564"/>
                <a:gd name="connsiteY33" fmla="*/ 90676 h 419737"/>
                <a:gd name="connsiteX34" fmla="*/ 238408 w 418564"/>
                <a:gd name="connsiteY34" fmla="*/ 89502 h 419737"/>
                <a:gd name="connsiteX35" fmla="*/ 238408 w 418564"/>
                <a:gd name="connsiteY35" fmla="*/ 89502 h 419737"/>
                <a:gd name="connsiteX36" fmla="*/ 238546 w 418564"/>
                <a:gd name="connsiteY36" fmla="*/ 83772 h 419737"/>
                <a:gd name="connsiteX37" fmla="*/ 238546 w 418564"/>
                <a:gd name="connsiteY37" fmla="*/ 83772 h 419737"/>
                <a:gd name="connsiteX38" fmla="*/ 238546 w 418564"/>
                <a:gd name="connsiteY38" fmla="*/ 82736 h 419737"/>
                <a:gd name="connsiteX39" fmla="*/ 238546 w 418564"/>
                <a:gd name="connsiteY39" fmla="*/ 82667 h 419737"/>
                <a:gd name="connsiteX40" fmla="*/ 238546 w 418564"/>
                <a:gd name="connsiteY40" fmla="*/ 82322 h 419737"/>
                <a:gd name="connsiteX41" fmla="*/ 238546 w 418564"/>
                <a:gd name="connsiteY41" fmla="*/ 82322 h 419737"/>
                <a:gd name="connsiteX42" fmla="*/ 238546 w 418564"/>
                <a:gd name="connsiteY42" fmla="*/ 81356 h 419737"/>
                <a:gd name="connsiteX43" fmla="*/ 238546 w 418564"/>
                <a:gd name="connsiteY43" fmla="*/ 81356 h 419737"/>
                <a:gd name="connsiteX44" fmla="*/ 238477 w 418564"/>
                <a:gd name="connsiteY44" fmla="*/ 79699 h 419737"/>
                <a:gd name="connsiteX45" fmla="*/ 238477 w 418564"/>
                <a:gd name="connsiteY45" fmla="*/ 79147 h 419737"/>
                <a:gd name="connsiteX46" fmla="*/ 238477 w 418564"/>
                <a:gd name="connsiteY46" fmla="*/ 79078 h 419737"/>
                <a:gd name="connsiteX47" fmla="*/ 238477 w 418564"/>
                <a:gd name="connsiteY47" fmla="*/ 78801 h 419737"/>
                <a:gd name="connsiteX48" fmla="*/ 238477 w 418564"/>
                <a:gd name="connsiteY48" fmla="*/ 78732 h 419737"/>
                <a:gd name="connsiteX49" fmla="*/ 238408 w 418564"/>
                <a:gd name="connsiteY49" fmla="*/ 77904 h 419737"/>
                <a:gd name="connsiteX50" fmla="*/ 238408 w 418564"/>
                <a:gd name="connsiteY50" fmla="*/ 77904 h 419737"/>
                <a:gd name="connsiteX51" fmla="*/ 238270 w 418564"/>
                <a:gd name="connsiteY51" fmla="*/ 75764 h 419737"/>
                <a:gd name="connsiteX52" fmla="*/ 238270 w 418564"/>
                <a:gd name="connsiteY52" fmla="*/ 75695 h 419737"/>
                <a:gd name="connsiteX53" fmla="*/ 238201 w 418564"/>
                <a:gd name="connsiteY53" fmla="*/ 74728 h 419737"/>
                <a:gd name="connsiteX54" fmla="*/ 238201 w 418564"/>
                <a:gd name="connsiteY54" fmla="*/ 74728 h 419737"/>
                <a:gd name="connsiteX55" fmla="*/ 238201 w 418564"/>
                <a:gd name="connsiteY55" fmla="*/ 74383 h 419737"/>
                <a:gd name="connsiteX56" fmla="*/ 238201 w 418564"/>
                <a:gd name="connsiteY56" fmla="*/ 74314 h 419737"/>
                <a:gd name="connsiteX57" fmla="*/ 238132 w 418564"/>
                <a:gd name="connsiteY57" fmla="*/ 73348 h 419737"/>
                <a:gd name="connsiteX58" fmla="*/ 238132 w 418564"/>
                <a:gd name="connsiteY58" fmla="*/ 73279 h 419737"/>
                <a:gd name="connsiteX59" fmla="*/ 238132 w 418564"/>
                <a:gd name="connsiteY59" fmla="*/ 73002 h 419737"/>
                <a:gd name="connsiteX60" fmla="*/ 238132 w 418564"/>
                <a:gd name="connsiteY60" fmla="*/ 72933 h 419737"/>
                <a:gd name="connsiteX61" fmla="*/ 237994 w 418564"/>
                <a:gd name="connsiteY61" fmla="*/ 71967 h 419737"/>
                <a:gd name="connsiteX62" fmla="*/ 237994 w 418564"/>
                <a:gd name="connsiteY62" fmla="*/ 71967 h 419737"/>
                <a:gd name="connsiteX63" fmla="*/ 237994 w 418564"/>
                <a:gd name="connsiteY63" fmla="*/ 71691 h 419737"/>
                <a:gd name="connsiteX64" fmla="*/ 237994 w 418564"/>
                <a:gd name="connsiteY64" fmla="*/ 71691 h 419737"/>
                <a:gd name="connsiteX65" fmla="*/ 237856 w 418564"/>
                <a:gd name="connsiteY65" fmla="*/ 70724 h 419737"/>
                <a:gd name="connsiteX66" fmla="*/ 237856 w 418564"/>
                <a:gd name="connsiteY66" fmla="*/ 70655 h 419737"/>
                <a:gd name="connsiteX67" fmla="*/ 237787 w 418564"/>
                <a:gd name="connsiteY67" fmla="*/ 70379 h 419737"/>
                <a:gd name="connsiteX68" fmla="*/ 237787 w 418564"/>
                <a:gd name="connsiteY68" fmla="*/ 70310 h 419737"/>
                <a:gd name="connsiteX69" fmla="*/ 237649 w 418564"/>
                <a:gd name="connsiteY69" fmla="*/ 69343 h 419737"/>
                <a:gd name="connsiteX70" fmla="*/ 237649 w 418564"/>
                <a:gd name="connsiteY70" fmla="*/ 69274 h 419737"/>
                <a:gd name="connsiteX71" fmla="*/ 237579 w 418564"/>
                <a:gd name="connsiteY71" fmla="*/ 68929 h 419737"/>
                <a:gd name="connsiteX72" fmla="*/ 237579 w 418564"/>
                <a:gd name="connsiteY72" fmla="*/ 68860 h 419737"/>
                <a:gd name="connsiteX73" fmla="*/ 237579 w 418564"/>
                <a:gd name="connsiteY73" fmla="*/ 68653 h 419737"/>
                <a:gd name="connsiteX74" fmla="*/ 237579 w 418564"/>
                <a:gd name="connsiteY74" fmla="*/ 68584 h 419737"/>
                <a:gd name="connsiteX75" fmla="*/ 237234 w 418564"/>
                <a:gd name="connsiteY75" fmla="*/ 66306 h 419737"/>
                <a:gd name="connsiteX76" fmla="*/ 237096 w 418564"/>
                <a:gd name="connsiteY76" fmla="*/ 65339 h 419737"/>
                <a:gd name="connsiteX77" fmla="*/ 237096 w 418564"/>
                <a:gd name="connsiteY77" fmla="*/ 65270 h 419737"/>
                <a:gd name="connsiteX78" fmla="*/ 237096 w 418564"/>
                <a:gd name="connsiteY78" fmla="*/ 65270 h 419737"/>
                <a:gd name="connsiteX79" fmla="*/ 236958 w 418564"/>
                <a:gd name="connsiteY79" fmla="*/ 64580 h 419737"/>
                <a:gd name="connsiteX80" fmla="*/ 236958 w 418564"/>
                <a:gd name="connsiteY80" fmla="*/ 64511 h 419737"/>
                <a:gd name="connsiteX81" fmla="*/ 236820 w 418564"/>
                <a:gd name="connsiteY81" fmla="*/ 63683 h 419737"/>
                <a:gd name="connsiteX82" fmla="*/ 236820 w 418564"/>
                <a:gd name="connsiteY82" fmla="*/ 63614 h 419737"/>
                <a:gd name="connsiteX83" fmla="*/ 236613 w 418564"/>
                <a:gd name="connsiteY83" fmla="*/ 62716 h 419737"/>
                <a:gd name="connsiteX84" fmla="*/ 236613 w 418564"/>
                <a:gd name="connsiteY84" fmla="*/ 62716 h 419737"/>
                <a:gd name="connsiteX85" fmla="*/ 236544 w 418564"/>
                <a:gd name="connsiteY85" fmla="*/ 62371 h 419737"/>
                <a:gd name="connsiteX86" fmla="*/ 236544 w 418564"/>
                <a:gd name="connsiteY86" fmla="*/ 62233 h 419737"/>
                <a:gd name="connsiteX87" fmla="*/ 236475 w 418564"/>
                <a:gd name="connsiteY87" fmla="*/ 62095 h 419737"/>
                <a:gd name="connsiteX88" fmla="*/ 236475 w 418564"/>
                <a:gd name="connsiteY88" fmla="*/ 61957 h 419737"/>
                <a:gd name="connsiteX89" fmla="*/ 235992 w 418564"/>
                <a:gd name="connsiteY89" fmla="*/ 59678 h 419737"/>
                <a:gd name="connsiteX90" fmla="*/ 235992 w 418564"/>
                <a:gd name="connsiteY90" fmla="*/ 59609 h 419737"/>
                <a:gd name="connsiteX91" fmla="*/ 235785 w 418564"/>
                <a:gd name="connsiteY91" fmla="*/ 58712 h 419737"/>
                <a:gd name="connsiteX92" fmla="*/ 235785 w 418564"/>
                <a:gd name="connsiteY92" fmla="*/ 58712 h 419737"/>
                <a:gd name="connsiteX93" fmla="*/ 235715 w 418564"/>
                <a:gd name="connsiteY93" fmla="*/ 58367 h 419737"/>
                <a:gd name="connsiteX94" fmla="*/ 235715 w 418564"/>
                <a:gd name="connsiteY94" fmla="*/ 58367 h 419737"/>
                <a:gd name="connsiteX95" fmla="*/ 235439 w 418564"/>
                <a:gd name="connsiteY95" fmla="*/ 57400 h 419737"/>
                <a:gd name="connsiteX96" fmla="*/ 235439 w 418564"/>
                <a:gd name="connsiteY96" fmla="*/ 57400 h 419737"/>
                <a:gd name="connsiteX97" fmla="*/ 235370 w 418564"/>
                <a:gd name="connsiteY97" fmla="*/ 57055 h 419737"/>
                <a:gd name="connsiteX98" fmla="*/ 235301 w 418564"/>
                <a:gd name="connsiteY98" fmla="*/ 56848 h 419737"/>
                <a:gd name="connsiteX99" fmla="*/ 235301 w 418564"/>
                <a:gd name="connsiteY99" fmla="*/ 56848 h 419737"/>
                <a:gd name="connsiteX100" fmla="*/ 235301 w 418564"/>
                <a:gd name="connsiteY100" fmla="*/ 56848 h 419737"/>
                <a:gd name="connsiteX101" fmla="*/ 233852 w 418564"/>
                <a:gd name="connsiteY101" fmla="*/ 51946 h 419737"/>
                <a:gd name="connsiteX102" fmla="*/ 233852 w 418564"/>
                <a:gd name="connsiteY102" fmla="*/ 51946 h 419737"/>
                <a:gd name="connsiteX103" fmla="*/ 233506 w 418564"/>
                <a:gd name="connsiteY103" fmla="*/ 50980 h 419737"/>
                <a:gd name="connsiteX104" fmla="*/ 233506 w 418564"/>
                <a:gd name="connsiteY104" fmla="*/ 50980 h 419737"/>
                <a:gd name="connsiteX105" fmla="*/ 225222 w 418564"/>
                <a:gd name="connsiteY105" fmla="*/ 32616 h 419737"/>
                <a:gd name="connsiteX106" fmla="*/ 195330 w 418564"/>
                <a:gd name="connsiteY106" fmla="*/ 101 h 419737"/>
                <a:gd name="connsiteX107" fmla="*/ 195330 w 418564"/>
                <a:gd name="connsiteY107" fmla="*/ 101 h 419737"/>
                <a:gd name="connsiteX108" fmla="*/ 191878 w 418564"/>
                <a:gd name="connsiteY108" fmla="*/ 40072 h 419737"/>
                <a:gd name="connsiteX109" fmla="*/ 197539 w 418564"/>
                <a:gd name="connsiteY109" fmla="*/ 48357 h 419737"/>
                <a:gd name="connsiteX110" fmla="*/ 203269 w 418564"/>
                <a:gd name="connsiteY110" fmla="*/ 60990 h 419737"/>
                <a:gd name="connsiteX111" fmla="*/ 203476 w 418564"/>
                <a:gd name="connsiteY111" fmla="*/ 61611 h 419737"/>
                <a:gd name="connsiteX112" fmla="*/ 203476 w 418564"/>
                <a:gd name="connsiteY112" fmla="*/ 61611 h 419737"/>
                <a:gd name="connsiteX113" fmla="*/ 204511 w 418564"/>
                <a:gd name="connsiteY113" fmla="*/ 64994 h 419737"/>
                <a:gd name="connsiteX114" fmla="*/ 204580 w 418564"/>
                <a:gd name="connsiteY114" fmla="*/ 65132 h 419737"/>
                <a:gd name="connsiteX115" fmla="*/ 204580 w 418564"/>
                <a:gd name="connsiteY115" fmla="*/ 65132 h 419737"/>
                <a:gd name="connsiteX116" fmla="*/ 204580 w 418564"/>
                <a:gd name="connsiteY116" fmla="*/ 65201 h 419737"/>
                <a:gd name="connsiteX117" fmla="*/ 204649 w 418564"/>
                <a:gd name="connsiteY117" fmla="*/ 65339 h 419737"/>
                <a:gd name="connsiteX118" fmla="*/ 204857 w 418564"/>
                <a:gd name="connsiteY118" fmla="*/ 66030 h 419737"/>
                <a:gd name="connsiteX119" fmla="*/ 204926 w 418564"/>
                <a:gd name="connsiteY119" fmla="*/ 66237 h 419737"/>
                <a:gd name="connsiteX120" fmla="*/ 204926 w 418564"/>
                <a:gd name="connsiteY120" fmla="*/ 66306 h 419737"/>
                <a:gd name="connsiteX121" fmla="*/ 205064 w 418564"/>
                <a:gd name="connsiteY121" fmla="*/ 66996 h 419737"/>
                <a:gd name="connsiteX122" fmla="*/ 205409 w 418564"/>
                <a:gd name="connsiteY122" fmla="*/ 68584 h 419737"/>
                <a:gd name="connsiteX123" fmla="*/ 205409 w 418564"/>
                <a:gd name="connsiteY123" fmla="*/ 68722 h 419737"/>
                <a:gd name="connsiteX124" fmla="*/ 205409 w 418564"/>
                <a:gd name="connsiteY124" fmla="*/ 68722 h 419737"/>
                <a:gd name="connsiteX125" fmla="*/ 205409 w 418564"/>
                <a:gd name="connsiteY125" fmla="*/ 68860 h 419737"/>
                <a:gd name="connsiteX126" fmla="*/ 205409 w 418564"/>
                <a:gd name="connsiteY126" fmla="*/ 68860 h 419737"/>
                <a:gd name="connsiteX127" fmla="*/ 205409 w 418564"/>
                <a:gd name="connsiteY127" fmla="*/ 68929 h 419737"/>
                <a:gd name="connsiteX128" fmla="*/ 205409 w 418564"/>
                <a:gd name="connsiteY128" fmla="*/ 68929 h 419737"/>
                <a:gd name="connsiteX129" fmla="*/ 205547 w 418564"/>
                <a:gd name="connsiteY129" fmla="*/ 69620 h 419737"/>
                <a:gd name="connsiteX130" fmla="*/ 205547 w 418564"/>
                <a:gd name="connsiteY130" fmla="*/ 69689 h 419737"/>
                <a:gd name="connsiteX131" fmla="*/ 205685 w 418564"/>
                <a:gd name="connsiteY131" fmla="*/ 70310 h 419737"/>
                <a:gd name="connsiteX132" fmla="*/ 205754 w 418564"/>
                <a:gd name="connsiteY132" fmla="*/ 70724 h 419737"/>
                <a:gd name="connsiteX133" fmla="*/ 205754 w 418564"/>
                <a:gd name="connsiteY133" fmla="*/ 70724 h 419737"/>
                <a:gd name="connsiteX134" fmla="*/ 205754 w 418564"/>
                <a:gd name="connsiteY134" fmla="*/ 70793 h 419737"/>
                <a:gd name="connsiteX135" fmla="*/ 205754 w 418564"/>
                <a:gd name="connsiteY135" fmla="*/ 70862 h 419737"/>
                <a:gd name="connsiteX136" fmla="*/ 191878 w 418564"/>
                <a:gd name="connsiteY136" fmla="*/ 40072 h 419737"/>
                <a:gd name="connsiteX137" fmla="*/ 191878 w 418564"/>
                <a:gd name="connsiteY137" fmla="*/ 40072 h 419737"/>
                <a:gd name="connsiteX138" fmla="*/ 67889 w 418564"/>
                <a:gd name="connsiteY138" fmla="*/ 85912 h 419737"/>
                <a:gd name="connsiteX139" fmla="*/ 66163 w 418564"/>
                <a:gd name="connsiteY139" fmla="*/ 85912 h 419737"/>
                <a:gd name="connsiteX140" fmla="*/ 65680 w 418564"/>
                <a:gd name="connsiteY140" fmla="*/ 85912 h 419737"/>
                <a:gd name="connsiteX141" fmla="*/ 64645 w 418564"/>
                <a:gd name="connsiteY141" fmla="*/ 85981 h 419737"/>
                <a:gd name="connsiteX142" fmla="*/ 64438 w 418564"/>
                <a:gd name="connsiteY142" fmla="*/ 85981 h 419737"/>
                <a:gd name="connsiteX143" fmla="*/ 63747 w 418564"/>
                <a:gd name="connsiteY143" fmla="*/ 86050 h 419737"/>
                <a:gd name="connsiteX144" fmla="*/ 63471 w 418564"/>
                <a:gd name="connsiteY144" fmla="*/ 86050 h 419737"/>
                <a:gd name="connsiteX145" fmla="*/ 62850 w 418564"/>
                <a:gd name="connsiteY145" fmla="*/ 86119 h 419737"/>
                <a:gd name="connsiteX146" fmla="*/ 62781 w 418564"/>
                <a:gd name="connsiteY146" fmla="*/ 86119 h 419737"/>
                <a:gd name="connsiteX147" fmla="*/ 62781 w 418564"/>
                <a:gd name="connsiteY147" fmla="*/ 86119 h 419737"/>
                <a:gd name="connsiteX148" fmla="*/ 34821 w 418564"/>
                <a:gd name="connsiteY148" fmla="*/ 92816 h 419737"/>
                <a:gd name="connsiteX149" fmla="*/ 34821 w 418564"/>
                <a:gd name="connsiteY149" fmla="*/ 92816 h 419737"/>
                <a:gd name="connsiteX150" fmla="*/ 35097 w 418564"/>
                <a:gd name="connsiteY150" fmla="*/ 95163 h 419737"/>
                <a:gd name="connsiteX151" fmla="*/ 35097 w 418564"/>
                <a:gd name="connsiteY151" fmla="*/ 95370 h 419737"/>
                <a:gd name="connsiteX152" fmla="*/ 35097 w 418564"/>
                <a:gd name="connsiteY152" fmla="*/ 95439 h 419737"/>
                <a:gd name="connsiteX153" fmla="*/ 35097 w 418564"/>
                <a:gd name="connsiteY153" fmla="*/ 95646 h 419737"/>
                <a:gd name="connsiteX154" fmla="*/ 35097 w 418564"/>
                <a:gd name="connsiteY154" fmla="*/ 95715 h 419737"/>
                <a:gd name="connsiteX155" fmla="*/ 35235 w 418564"/>
                <a:gd name="connsiteY155" fmla="*/ 96751 h 419737"/>
                <a:gd name="connsiteX156" fmla="*/ 35581 w 418564"/>
                <a:gd name="connsiteY156" fmla="*/ 99029 h 419737"/>
                <a:gd name="connsiteX157" fmla="*/ 35581 w 418564"/>
                <a:gd name="connsiteY157" fmla="*/ 99098 h 419737"/>
                <a:gd name="connsiteX158" fmla="*/ 35650 w 418564"/>
                <a:gd name="connsiteY158" fmla="*/ 99443 h 419737"/>
                <a:gd name="connsiteX159" fmla="*/ 35719 w 418564"/>
                <a:gd name="connsiteY159" fmla="*/ 99719 h 419737"/>
                <a:gd name="connsiteX160" fmla="*/ 35857 w 418564"/>
                <a:gd name="connsiteY160" fmla="*/ 100755 h 419737"/>
                <a:gd name="connsiteX161" fmla="*/ 35995 w 418564"/>
                <a:gd name="connsiteY161" fmla="*/ 101445 h 419737"/>
                <a:gd name="connsiteX162" fmla="*/ 35995 w 418564"/>
                <a:gd name="connsiteY162" fmla="*/ 101445 h 419737"/>
                <a:gd name="connsiteX163" fmla="*/ 36340 w 418564"/>
                <a:gd name="connsiteY163" fmla="*/ 103378 h 419737"/>
                <a:gd name="connsiteX164" fmla="*/ 36478 w 418564"/>
                <a:gd name="connsiteY164" fmla="*/ 103930 h 419737"/>
                <a:gd name="connsiteX165" fmla="*/ 36478 w 418564"/>
                <a:gd name="connsiteY165" fmla="*/ 103999 h 419737"/>
                <a:gd name="connsiteX166" fmla="*/ 36616 w 418564"/>
                <a:gd name="connsiteY166" fmla="*/ 104690 h 419737"/>
                <a:gd name="connsiteX167" fmla="*/ 36616 w 418564"/>
                <a:gd name="connsiteY167" fmla="*/ 104759 h 419737"/>
                <a:gd name="connsiteX168" fmla="*/ 36823 w 418564"/>
                <a:gd name="connsiteY168" fmla="*/ 105794 h 419737"/>
                <a:gd name="connsiteX169" fmla="*/ 36823 w 418564"/>
                <a:gd name="connsiteY169" fmla="*/ 105863 h 419737"/>
                <a:gd name="connsiteX170" fmla="*/ 36823 w 418564"/>
                <a:gd name="connsiteY170" fmla="*/ 106001 h 419737"/>
                <a:gd name="connsiteX171" fmla="*/ 36823 w 418564"/>
                <a:gd name="connsiteY171" fmla="*/ 106071 h 419737"/>
                <a:gd name="connsiteX172" fmla="*/ 36892 w 418564"/>
                <a:gd name="connsiteY172" fmla="*/ 106209 h 419737"/>
                <a:gd name="connsiteX173" fmla="*/ 37099 w 418564"/>
                <a:gd name="connsiteY173" fmla="*/ 107175 h 419737"/>
                <a:gd name="connsiteX174" fmla="*/ 37099 w 418564"/>
                <a:gd name="connsiteY174" fmla="*/ 107175 h 419737"/>
                <a:gd name="connsiteX175" fmla="*/ 37376 w 418564"/>
                <a:gd name="connsiteY175" fmla="*/ 108211 h 419737"/>
                <a:gd name="connsiteX176" fmla="*/ 37445 w 418564"/>
                <a:gd name="connsiteY176" fmla="*/ 108625 h 419737"/>
                <a:gd name="connsiteX177" fmla="*/ 37514 w 418564"/>
                <a:gd name="connsiteY177" fmla="*/ 108832 h 419737"/>
                <a:gd name="connsiteX178" fmla="*/ 37583 w 418564"/>
                <a:gd name="connsiteY178" fmla="*/ 109039 h 419737"/>
                <a:gd name="connsiteX179" fmla="*/ 37859 w 418564"/>
                <a:gd name="connsiteY179" fmla="*/ 110075 h 419737"/>
                <a:gd name="connsiteX180" fmla="*/ 37859 w 418564"/>
                <a:gd name="connsiteY180" fmla="*/ 110075 h 419737"/>
                <a:gd name="connsiteX181" fmla="*/ 37859 w 418564"/>
                <a:gd name="connsiteY181" fmla="*/ 110144 h 419737"/>
                <a:gd name="connsiteX182" fmla="*/ 38135 w 418564"/>
                <a:gd name="connsiteY182" fmla="*/ 111110 h 419737"/>
                <a:gd name="connsiteX183" fmla="*/ 39170 w 418564"/>
                <a:gd name="connsiteY183" fmla="*/ 114631 h 419737"/>
                <a:gd name="connsiteX184" fmla="*/ 39309 w 418564"/>
                <a:gd name="connsiteY184" fmla="*/ 115114 h 419737"/>
                <a:gd name="connsiteX185" fmla="*/ 39309 w 418564"/>
                <a:gd name="connsiteY185" fmla="*/ 115183 h 419737"/>
                <a:gd name="connsiteX186" fmla="*/ 39447 w 418564"/>
                <a:gd name="connsiteY186" fmla="*/ 115597 h 419737"/>
                <a:gd name="connsiteX187" fmla="*/ 39723 w 418564"/>
                <a:gd name="connsiteY187" fmla="*/ 116357 h 419737"/>
                <a:gd name="connsiteX188" fmla="*/ 39723 w 418564"/>
                <a:gd name="connsiteY188" fmla="*/ 116426 h 419737"/>
                <a:gd name="connsiteX189" fmla="*/ 39792 w 418564"/>
                <a:gd name="connsiteY189" fmla="*/ 116564 h 419737"/>
                <a:gd name="connsiteX190" fmla="*/ 40137 w 418564"/>
                <a:gd name="connsiteY190" fmla="*/ 117530 h 419737"/>
                <a:gd name="connsiteX191" fmla="*/ 41380 w 418564"/>
                <a:gd name="connsiteY191" fmla="*/ 120844 h 419737"/>
                <a:gd name="connsiteX192" fmla="*/ 41656 w 418564"/>
                <a:gd name="connsiteY192" fmla="*/ 121535 h 419737"/>
                <a:gd name="connsiteX193" fmla="*/ 41656 w 418564"/>
                <a:gd name="connsiteY193" fmla="*/ 121535 h 419737"/>
                <a:gd name="connsiteX194" fmla="*/ 41794 w 418564"/>
                <a:gd name="connsiteY194" fmla="*/ 121880 h 419737"/>
                <a:gd name="connsiteX195" fmla="*/ 41794 w 418564"/>
                <a:gd name="connsiteY195" fmla="*/ 121949 h 419737"/>
                <a:gd name="connsiteX196" fmla="*/ 42070 w 418564"/>
                <a:gd name="connsiteY196" fmla="*/ 122570 h 419737"/>
                <a:gd name="connsiteX197" fmla="*/ 42070 w 418564"/>
                <a:gd name="connsiteY197" fmla="*/ 122570 h 419737"/>
                <a:gd name="connsiteX198" fmla="*/ 42070 w 418564"/>
                <a:gd name="connsiteY198" fmla="*/ 122639 h 419737"/>
                <a:gd name="connsiteX199" fmla="*/ 42346 w 418564"/>
                <a:gd name="connsiteY199" fmla="*/ 123260 h 419737"/>
                <a:gd name="connsiteX200" fmla="*/ 42553 w 418564"/>
                <a:gd name="connsiteY200" fmla="*/ 123675 h 419737"/>
                <a:gd name="connsiteX201" fmla="*/ 42622 w 418564"/>
                <a:gd name="connsiteY201" fmla="*/ 123813 h 419737"/>
                <a:gd name="connsiteX202" fmla="*/ 42967 w 418564"/>
                <a:gd name="connsiteY202" fmla="*/ 124572 h 419737"/>
                <a:gd name="connsiteX203" fmla="*/ 43244 w 418564"/>
                <a:gd name="connsiteY203" fmla="*/ 125193 h 419737"/>
                <a:gd name="connsiteX204" fmla="*/ 43382 w 418564"/>
                <a:gd name="connsiteY204" fmla="*/ 125401 h 419737"/>
                <a:gd name="connsiteX205" fmla="*/ 43382 w 418564"/>
                <a:gd name="connsiteY205" fmla="*/ 125470 h 419737"/>
                <a:gd name="connsiteX206" fmla="*/ 43727 w 418564"/>
                <a:gd name="connsiteY206" fmla="*/ 126229 h 419737"/>
                <a:gd name="connsiteX207" fmla="*/ 44072 w 418564"/>
                <a:gd name="connsiteY207" fmla="*/ 126919 h 419737"/>
                <a:gd name="connsiteX208" fmla="*/ 44072 w 418564"/>
                <a:gd name="connsiteY208" fmla="*/ 126919 h 419737"/>
                <a:gd name="connsiteX209" fmla="*/ 44969 w 418564"/>
                <a:gd name="connsiteY209" fmla="*/ 128714 h 419737"/>
                <a:gd name="connsiteX210" fmla="*/ 45246 w 418564"/>
                <a:gd name="connsiteY210" fmla="*/ 129267 h 419737"/>
                <a:gd name="connsiteX211" fmla="*/ 45246 w 418564"/>
                <a:gd name="connsiteY211" fmla="*/ 129267 h 419737"/>
                <a:gd name="connsiteX212" fmla="*/ 45522 w 418564"/>
                <a:gd name="connsiteY212" fmla="*/ 129750 h 419737"/>
                <a:gd name="connsiteX213" fmla="*/ 45591 w 418564"/>
                <a:gd name="connsiteY213" fmla="*/ 129819 h 419737"/>
                <a:gd name="connsiteX214" fmla="*/ 45729 w 418564"/>
                <a:gd name="connsiteY214" fmla="*/ 130026 h 419737"/>
                <a:gd name="connsiteX215" fmla="*/ 46143 w 418564"/>
                <a:gd name="connsiteY215" fmla="*/ 130854 h 419737"/>
                <a:gd name="connsiteX216" fmla="*/ 46143 w 418564"/>
                <a:gd name="connsiteY216" fmla="*/ 130854 h 419737"/>
                <a:gd name="connsiteX217" fmla="*/ 46281 w 418564"/>
                <a:gd name="connsiteY217" fmla="*/ 131131 h 419737"/>
                <a:gd name="connsiteX218" fmla="*/ 46350 w 418564"/>
                <a:gd name="connsiteY218" fmla="*/ 131200 h 419737"/>
                <a:gd name="connsiteX219" fmla="*/ 46833 w 418564"/>
                <a:gd name="connsiteY219" fmla="*/ 132097 h 419737"/>
                <a:gd name="connsiteX220" fmla="*/ 47455 w 418564"/>
                <a:gd name="connsiteY220" fmla="*/ 133202 h 419737"/>
                <a:gd name="connsiteX221" fmla="*/ 47524 w 418564"/>
                <a:gd name="connsiteY221" fmla="*/ 133340 h 419737"/>
                <a:gd name="connsiteX222" fmla="*/ 47593 w 418564"/>
                <a:gd name="connsiteY222" fmla="*/ 133409 h 419737"/>
                <a:gd name="connsiteX223" fmla="*/ 48007 w 418564"/>
                <a:gd name="connsiteY223" fmla="*/ 134168 h 419737"/>
                <a:gd name="connsiteX224" fmla="*/ 48007 w 418564"/>
                <a:gd name="connsiteY224" fmla="*/ 134237 h 419737"/>
                <a:gd name="connsiteX225" fmla="*/ 48007 w 418564"/>
                <a:gd name="connsiteY225" fmla="*/ 134237 h 419737"/>
                <a:gd name="connsiteX226" fmla="*/ 48007 w 418564"/>
                <a:gd name="connsiteY226" fmla="*/ 134237 h 419737"/>
                <a:gd name="connsiteX227" fmla="*/ 48076 w 418564"/>
                <a:gd name="connsiteY227" fmla="*/ 134375 h 419737"/>
                <a:gd name="connsiteX228" fmla="*/ 48076 w 418564"/>
                <a:gd name="connsiteY228" fmla="*/ 134375 h 419737"/>
                <a:gd name="connsiteX229" fmla="*/ 48214 w 418564"/>
                <a:gd name="connsiteY229" fmla="*/ 134651 h 419737"/>
                <a:gd name="connsiteX230" fmla="*/ 48214 w 418564"/>
                <a:gd name="connsiteY230" fmla="*/ 134720 h 419737"/>
                <a:gd name="connsiteX231" fmla="*/ 48905 w 418564"/>
                <a:gd name="connsiteY231" fmla="*/ 135894 h 419737"/>
                <a:gd name="connsiteX232" fmla="*/ 48974 w 418564"/>
                <a:gd name="connsiteY232" fmla="*/ 135963 h 419737"/>
                <a:gd name="connsiteX233" fmla="*/ 49250 w 418564"/>
                <a:gd name="connsiteY233" fmla="*/ 136377 h 419737"/>
                <a:gd name="connsiteX234" fmla="*/ 49595 w 418564"/>
                <a:gd name="connsiteY234" fmla="*/ 136999 h 419737"/>
                <a:gd name="connsiteX235" fmla="*/ 49595 w 418564"/>
                <a:gd name="connsiteY235" fmla="*/ 137068 h 419737"/>
                <a:gd name="connsiteX236" fmla="*/ 49802 w 418564"/>
                <a:gd name="connsiteY236" fmla="*/ 137413 h 419737"/>
                <a:gd name="connsiteX237" fmla="*/ 50285 w 418564"/>
                <a:gd name="connsiteY237" fmla="*/ 138172 h 419737"/>
                <a:gd name="connsiteX238" fmla="*/ 50285 w 418564"/>
                <a:gd name="connsiteY238" fmla="*/ 138172 h 419737"/>
                <a:gd name="connsiteX239" fmla="*/ 50354 w 418564"/>
                <a:gd name="connsiteY239" fmla="*/ 138241 h 419737"/>
                <a:gd name="connsiteX240" fmla="*/ 51045 w 418564"/>
                <a:gd name="connsiteY240" fmla="*/ 139277 h 419737"/>
                <a:gd name="connsiteX241" fmla="*/ 51321 w 418564"/>
                <a:gd name="connsiteY241" fmla="*/ 139691 h 419737"/>
                <a:gd name="connsiteX242" fmla="*/ 51321 w 418564"/>
                <a:gd name="connsiteY242" fmla="*/ 139691 h 419737"/>
                <a:gd name="connsiteX243" fmla="*/ 51804 w 418564"/>
                <a:gd name="connsiteY243" fmla="*/ 140381 h 419737"/>
                <a:gd name="connsiteX244" fmla="*/ 52011 w 418564"/>
                <a:gd name="connsiteY244" fmla="*/ 140658 h 419737"/>
                <a:gd name="connsiteX245" fmla="*/ 52149 w 418564"/>
                <a:gd name="connsiteY245" fmla="*/ 140796 h 419737"/>
                <a:gd name="connsiteX246" fmla="*/ 52632 w 418564"/>
                <a:gd name="connsiteY246" fmla="*/ 141486 h 419737"/>
                <a:gd name="connsiteX247" fmla="*/ 52632 w 418564"/>
                <a:gd name="connsiteY247" fmla="*/ 141486 h 419737"/>
                <a:gd name="connsiteX248" fmla="*/ 52909 w 418564"/>
                <a:gd name="connsiteY248" fmla="*/ 141900 h 419737"/>
                <a:gd name="connsiteX249" fmla="*/ 53392 w 418564"/>
                <a:gd name="connsiteY249" fmla="*/ 142590 h 419737"/>
                <a:gd name="connsiteX250" fmla="*/ 53392 w 418564"/>
                <a:gd name="connsiteY250" fmla="*/ 142590 h 419737"/>
                <a:gd name="connsiteX251" fmla="*/ 53461 w 418564"/>
                <a:gd name="connsiteY251" fmla="*/ 142659 h 419737"/>
                <a:gd name="connsiteX252" fmla="*/ 54220 w 418564"/>
                <a:gd name="connsiteY252" fmla="*/ 143695 h 419737"/>
                <a:gd name="connsiteX253" fmla="*/ 54220 w 418564"/>
                <a:gd name="connsiteY253" fmla="*/ 143695 h 419737"/>
                <a:gd name="connsiteX254" fmla="*/ 55049 w 418564"/>
                <a:gd name="connsiteY254" fmla="*/ 144800 h 419737"/>
                <a:gd name="connsiteX255" fmla="*/ 55049 w 418564"/>
                <a:gd name="connsiteY255" fmla="*/ 144800 h 419737"/>
                <a:gd name="connsiteX256" fmla="*/ 55601 w 418564"/>
                <a:gd name="connsiteY256" fmla="*/ 145559 h 419737"/>
                <a:gd name="connsiteX257" fmla="*/ 55808 w 418564"/>
                <a:gd name="connsiteY257" fmla="*/ 145766 h 419737"/>
                <a:gd name="connsiteX258" fmla="*/ 55877 w 418564"/>
                <a:gd name="connsiteY258" fmla="*/ 145835 h 419737"/>
                <a:gd name="connsiteX259" fmla="*/ 56153 w 418564"/>
                <a:gd name="connsiteY259" fmla="*/ 146180 h 419737"/>
                <a:gd name="connsiteX260" fmla="*/ 56706 w 418564"/>
                <a:gd name="connsiteY260" fmla="*/ 146871 h 419737"/>
                <a:gd name="connsiteX261" fmla="*/ 56706 w 418564"/>
                <a:gd name="connsiteY261" fmla="*/ 146940 h 419737"/>
                <a:gd name="connsiteX262" fmla="*/ 56775 w 418564"/>
                <a:gd name="connsiteY262" fmla="*/ 147009 h 419737"/>
                <a:gd name="connsiteX263" fmla="*/ 57534 w 418564"/>
                <a:gd name="connsiteY263" fmla="*/ 147975 h 419737"/>
                <a:gd name="connsiteX264" fmla="*/ 57741 w 418564"/>
                <a:gd name="connsiteY264" fmla="*/ 148182 h 419737"/>
                <a:gd name="connsiteX265" fmla="*/ 57879 w 418564"/>
                <a:gd name="connsiteY265" fmla="*/ 148320 h 419737"/>
                <a:gd name="connsiteX266" fmla="*/ 58431 w 418564"/>
                <a:gd name="connsiteY266" fmla="*/ 149011 h 419737"/>
                <a:gd name="connsiteX267" fmla="*/ 58431 w 418564"/>
                <a:gd name="connsiteY267" fmla="*/ 149011 h 419737"/>
                <a:gd name="connsiteX268" fmla="*/ 58431 w 418564"/>
                <a:gd name="connsiteY268" fmla="*/ 149011 h 419737"/>
                <a:gd name="connsiteX269" fmla="*/ 59329 w 418564"/>
                <a:gd name="connsiteY269" fmla="*/ 150046 h 419737"/>
                <a:gd name="connsiteX270" fmla="*/ 59329 w 418564"/>
                <a:gd name="connsiteY270" fmla="*/ 150115 h 419737"/>
                <a:gd name="connsiteX271" fmla="*/ 60157 w 418564"/>
                <a:gd name="connsiteY271" fmla="*/ 151082 h 419737"/>
                <a:gd name="connsiteX272" fmla="*/ 60295 w 418564"/>
                <a:gd name="connsiteY272" fmla="*/ 151220 h 419737"/>
                <a:gd name="connsiteX273" fmla="*/ 61055 w 418564"/>
                <a:gd name="connsiteY273" fmla="*/ 152048 h 419737"/>
                <a:gd name="connsiteX274" fmla="*/ 61262 w 418564"/>
                <a:gd name="connsiteY274" fmla="*/ 152255 h 419737"/>
                <a:gd name="connsiteX275" fmla="*/ 61400 w 418564"/>
                <a:gd name="connsiteY275" fmla="*/ 152394 h 419737"/>
                <a:gd name="connsiteX276" fmla="*/ 61952 w 418564"/>
                <a:gd name="connsiteY276" fmla="*/ 153015 h 419737"/>
                <a:gd name="connsiteX277" fmla="*/ 61952 w 418564"/>
                <a:gd name="connsiteY277" fmla="*/ 153015 h 419737"/>
                <a:gd name="connsiteX278" fmla="*/ 62850 w 418564"/>
                <a:gd name="connsiteY278" fmla="*/ 153981 h 419737"/>
                <a:gd name="connsiteX279" fmla="*/ 62850 w 418564"/>
                <a:gd name="connsiteY279" fmla="*/ 153981 h 419737"/>
                <a:gd name="connsiteX280" fmla="*/ 63747 w 418564"/>
                <a:gd name="connsiteY280" fmla="*/ 154948 h 419737"/>
                <a:gd name="connsiteX281" fmla="*/ 63885 w 418564"/>
                <a:gd name="connsiteY281" fmla="*/ 155086 h 419737"/>
                <a:gd name="connsiteX282" fmla="*/ 63885 w 418564"/>
                <a:gd name="connsiteY282" fmla="*/ 155086 h 419737"/>
                <a:gd name="connsiteX283" fmla="*/ 64645 w 418564"/>
                <a:gd name="connsiteY283" fmla="*/ 155845 h 419737"/>
                <a:gd name="connsiteX284" fmla="*/ 64645 w 418564"/>
                <a:gd name="connsiteY284" fmla="*/ 155845 h 419737"/>
                <a:gd name="connsiteX285" fmla="*/ 64714 w 418564"/>
                <a:gd name="connsiteY285" fmla="*/ 155914 h 419737"/>
                <a:gd name="connsiteX286" fmla="*/ 64714 w 418564"/>
                <a:gd name="connsiteY286" fmla="*/ 155914 h 419737"/>
                <a:gd name="connsiteX287" fmla="*/ 65473 w 418564"/>
                <a:gd name="connsiteY287" fmla="*/ 156674 h 419737"/>
                <a:gd name="connsiteX288" fmla="*/ 65680 w 418564"/>
                <a:gd name="connsiteY288" fmla="*/ 156881 h 419737"/>
                <a:gd name="connsiteX289" fmla="*/ 65680 w 418564"/>
                <a:gd name="connsiteY289" fmla="*/ 156881 h 419737"/>
                <a:gd name="connsiteX290" fmla="*/ 66647 w 418564"/>
                <a:gd name="connsiteY290" fmla="*/ 157778 h 419737"/>
                <a:gd name="connsiteX291" fmla="*/ 66716 w 418564"/>
                <a:gd name="connsiteY291" fmla="*/ 157847 h 419737"/>
                <a:gd name="connsiteX292" fmla="*/ 67613 w 418564"/>
                <a:gd name="connsiteY292" fmla="*/ 158676 h 419737"/>
                <a:gd name="connsiteX293" fmla="*/ 67613 w 418564"/>
                <a:gd name="connsiteY293" fmla="*/ 158676 h 419737"/>
                <a:gd name="connsiteX294" fmla="*/ 67751 w 418564"/>
                <a:gd name="connsiteY294" fmla="*/ 158814 h 419737"/>
                <a:gd name="connsiteX295" fmla="*/ 68580 w 418564"/>
                <a:gd name="connsiteY295" fmla="*/ 159573 h 419737"/>
                <a:gd name="connsiteX296" fmla="*/ 68856 w 418564"/>
                <a:gd name="connsiteY296" fmla="*/ 159780 h 419737"/>
                <a:gd name="connsiteX297" fmla="*/ 68994 w 418564"/>
                <a:gd name="connsiteY297" fmla="*/ 159849 h 419737"/>
                <a:gd name="connsiteX298" fmla="*/ 69477 w 418564"/>
                <a:gd name="connsiteY298" fmla="*/ 160264 h 419737"/>
                <a:gd name="connsiteX299" fmla="*/ 69546 w 418564"/>
                <a:gd name="connsiteY299" fmla="*/ 160333 h 419737"/>
                <a:gd name="connsiteX300" fmla="*/ 69615 w 418564"/>
                <a:gd name="connsiteY300" fmla="*/ 160402 h 419737"/>
                <a:gd name="connsiteX301" fmla="*/ 69615 w 418564"/>
                <a:gd name="connsiteY301" fmla="*/ 160402 h 419737"/>
                <a:gd name="connsiteX302" fmla="*/ 70651 w 418564"/>
                <a:gd name="connsiteY302" fmla="*/ 161299 h 419737"/>
                <a:gd name="connsiteX303" fmla="*/ 70720 w 418564"/>
                <a:gd name="connsiteY303" fmla="*/ 161368 h 419737"/>
                <a:gd name="connsiteX304" fmla="*/ 70927 w 418564"/>
                <a:gd name="connsiteY304" fmla="*/ 161506 h 419737"/>
                <a:gd name="connsiteX305" fmla="*/ 71686 w 418564"/>
                <a:gd name="connsiteY305" fmla="*/ 162128 h 419737"/>
                <a:gd name="connsiteX306" fmla="*/ 72101 w 418564"/>
                <a:gd name="connsiteY306" fmla="*/ 162404 h 419737"/>
                <a:gd name="connsiteX307" fmla="*/ 72101 w 418564"/>
                <a:gd name="connsiteY307" fmla="*/ 162404 h 419737"/>
                <a:gd name="connsiteX308" fmla="*/ 72446 w 418564"/>
                <a:gd name="connsiteY308" fmla="*/ 162680 h 419737"/>
                <a:gd name="connsiteX309" fmla="*/ 72515 w 418564"/>
                <a:gd name="connsiteY309" fmla="*/ 162749 h 419737"/>
                <a:gd name="connsiteX310" fmla="*/ 72722 w 418564"/>
                <a:gd name="connsiteY310" fmla="*/ 162887 h 419737"/>
                <a:gd name="connsiteX311" fmla="*/ 72791 w 418564"/>
                <a:gd name="connsiteY311" fmla="*/ 162956 h 419737"/>
                <a:gd name="connsiteX312" fmla="*/ 73826 w 418564"/>
                <a:gd name="connsiteY312" fmla="*/ 163784 h 419737"/>
                <a:gd name="connsiteX313" fmla="*/ 73895 w 418564"/>
                <a:gd name="connsiteY313" fmla="*/ 163853 h 419737"/>
                <a:gd name="connsiteX314" fmla="*/ 74172 w 418564"/>
                <a:gd name="connsiteY314" fmla="*/ 164061 h 419737"/>
                <a:gd name="connsiteX315" fmla="*/ 74862 w 418564"/>
                <a:gd name="connsiteY315" fmla="*/ 164613 h 419737"/>
                <a:gd name="connsiteX316" fmla="*/ 74931 w 418564"/>
                <a:gd name="connsiteY316" fmla="*/ 164682 h 419737"/>
                <a:gd name="connsiteX317" fmla="*/ 75000 w 418564"/>
                <a:gd name="connsiteY317" fmla="*/ 164682 h 419737"/>
                <a:gd name="connsiteX318" fmla="*/ 76036 w 418564"/>
                <a:gd name="connsiteY318" fmla="*/ 165441 h 419737"/>
                <a:gd name="connsiteX319" fmla="*/ 76036 w 418564"/>
                <a:gd name="connsiteY319" fmla="*/ 165441 h 419737"/>
                <a:gd name="connsiteX320" fmla="*/ 76036 w 418564"/>
                <a:gd name="connsiteY320" fmla="*/ 165441 h 419737"/>
                <a:gd name="connsiteX321" fmla="*/ 77140 w 418564"/>
                <a:gd name="connsiteY321" fmla="*/ 166201 h 419737"/>
                <a:gd name="connsiteX322" fmla="*/ 77209 w 418564"/>
                <a:gd name="connsiteY322" fmla="*/ 166201 h 419737"/>
                <a:gd name="connsiteX323" fmla="*/ 77554 w 418564"/>
                <a:gd name="connsiteY323" fmla="*/ 166477 h 419737"/>
                <a:gd name="connsiteX324" fmla="*/ 77623 w 418564"/>
                <a:gd name="connsiteY324" fmla="*/ 166477 h 419737"/>
                <a:gd name="connsiteX325" fmla="*/ 77692 w 418564"/>
                <a:gd name="connsiteY325" fmla="*/ 166477 h 419737"/>
                <a:gd name="connsiteX326" fmla="*/ 78245 w 418564"/>
                <a:gd name="connsiteY326" fmla="*/ 166891 h 419737"/>
                <a:gd name="connsiteX327" fmla="*/ 78314 w 418564"/>
                <a:gd name="connsiteY327" fmla="*/ 166960 h 419737"/>
                <a:gd name="connsiteX328" fmla="*/ 78659 w 418564"/>
                <a:gd name="connsiteY328" fmla="*/ 167167 h 419737"/>
                <a:gd name="connsiteX329" fmla="*/ 79418 w 418564"/>
                <a:gd name="connsiteY329" fmla="*/ 167720 h 419737"/>
                <a:gd name="connsiteX330" fmla="*/ 79418 w 418564"/>
                <a:gd name="connsiteY330" fmla="*/ 167720 h 419737"/>
                <a:gd name="connsiteX331" fmla="*/ 79487 w 418564"/>
                <a:gd name="connsiteY331" fmla="*/ 167789 h 419737"/>
                <a:gd name="connsiteX332" fmla="*/ 80523 w 418564"/>
                <a:gd name="connsiteY332" fmla="*/ 168479 h 419737"/>
                <a:gd name="connsiteX333" fmla="*/ 80730 w 418564"/>
                <a:gd name="connsiteY333" fmla="*/ 168617 h 419737"/>
                <a:gd name="connsiteX334" fmla="*/ 81628 w 418564"/>
                <a:gd name="connsiteY334" fmla="*/ 169238 h 419737"/>
                <a:gd name="connsiteX335" fmla="*/ 81697 w 418564"/>
                <a:gd name="connsiteY335" fmla="*/ 169238 h 419737"/>
                <a:gd name="connsiteX336" fmla="*/ 82387 w 418564"/>
                <a:gd name="connsiteY336" fmla="*/ 169653 h 419737"/>
                <a:gd name="connsiteX337" fmla="*/ 82732 w 418564"/>
                <a:gd name="connsiteY337" fmla="*/ 169860 h 419737"/>
                <a:gd name="connsiteX338" fmla="*/ 82870 w 418564"/>
                <a:gd name="connsiteY338" fmla="*/ 169929 h 419737"/>
                <a:gd name="connsiteX339" fmla="*/ 83215 w 418564"/>
                <a:gd name="connsiteY339" fmla="*/ 170136 h 419737"/>
                <a:gd name="connsiteX340" fmla="*/ 85148 w 418564"/>
                <a:gd name="connsiteY340" fmla="*/ 171309 h 419737"/>
                <a:gd name="connsiteX341" fmla="*/ 85148 w 418564"/>
                <a:gd name="connsiteY341" fmla="*/ 171309 h 419737"/>
                <a:gd name="connsiteX342" fmla="*/ 85632 w 418564"/>
                <a:gd name="connsiteY342" fmla="*/ 171586 h 419737"/>
                <a:gd name="connsiteX343" fmla="*/ 86253 w 418564"/>
                <a:gd name="connsiteY343" fmla="*/ 172000 h 419737"/>
                <a:gd name="connsiteX344" fmla="*/ 86529 w 418564"/>
                <a:gd name="connsiteY344" fmla="*/ 172138 h 419737"/>
                <a:gd name="connsiteX345" fmla="*/ 86667 w 418564"/>
                <a:gd name="connsiteY345" fmla="*/ 172207 h 419737"/>
                <a:gd name="connsiteX346" fmla="*/ 87427 w 418564"/>
                <a:gd name="connsiteY346" fmla="*/ 172621 h 419737"/>
                <a:gd name="connsiteX347" fmla="*/ 87703 w 418564"/>
                <a:gd name="connsiteY347" fmla="*/ 172759 h 419737"/>
                <a:gd name="connsiteX348" fmla="*/ 88600 w 418564"/>
                <a:gd name="connsiteY348" fmla="*/ 173242 h 419737"/>
                <a:gd name="connsiteX349" fmla="*/ 88669 w 418564"/>
                <a:gd name="connsiteY349" fmla="*/ 173242 h 419737"/>
                <a:gd name="connsiteX350" fmla="*/ 91776 w 418564"/>
                <a:gd name="connsiteY350" fmla="*/ 174830 h 419737"/>
                <a:gd name="connsiteX351" fmla="*/ 92259 w 418564"/>
                <a:gd name="connsiteY351" fmla="*/ 175037 h 419737"/>
                <a:gd name="connsiteX352" fmla="*/ 92328 w 418564"/>
                <a:gd name="connsiteY352" fmla="*/ 175037 h 419737"/>
                <a:gd name="connsiteX353" fmla="*/ 93226 w 418564"/>
                <a:gd name="connsiteY353" fmla="*/ 175452 h 419737"/>
                <a:gd name="connsiteX354" fmla="*/ 93502 w 418564"/>
                <a:gd name="connsiteY354" fmla="*/ 175590 h 419737"/>
                <a:gd name="connsiteX355" fmla="*/ 93502 w 418564"/>
                <a:gd name="connsiteY355" fmla="*/ 175590 h 419737"/>
                <a:gd name="connsiteX356" fmla="*/ 94744 w 418564"/>
                <a:gd name="connsiteY356" fmla="*/ 176142 h 419737"/>
                <a:gd name="connsiteX357" fmla="*/ 94744 w 418564"/>
                <a:gd name="connsiteY357" fmla="*/ 176142 h 419737"/>
                <a:gd name="connsiteX358" fmla="*/ 95435 w 418564"/>
                <a:gd name="connsiteY358" fmla="*/ 176418 h 419737"/>
                <a:gd name="connsiteX359" fmla="*/ 95780 w 418564"/>
                <a:gd name="connsiteY359" fmla="*/ 176556 h 419737"/>
                <a:gd name="connsiteX360" fmla="*/ 95918 w 418564"/>
                <a:gd name="connsiteY360" fmla="*/ 176625 h 419737"/>
                <a:gd name="connsiteX361" fmla="*/ 96263 w 418564"/>
                <a:gd name="connsiteY361" fmla="*/ 176763 h 419737"/>
                <a:gd name="connsiteX362" fmla="*/ 96953 w 418564"/>
                <a:gd name="connsiteY362" fmla="*/ 177039 h 419737"/>
                <a:gd name="connsiteX363" fmla="*/ 97161 w 418564"/>
                <a:gd name="connsiteY363" fmla="*/ 177108 h 419737"/>
                <a:gd name="connsiteX364" fmla="*/ 97161 w 418564"/>
                <a:gd name="connsiteY364" fmla="*/ 177108 h 419737"/>
                <a:gd name="connsiteX365" fmla="*/ 97230 w 418564"/>
                <a:gd name="connsiteY365" fmla="*/ 177108 h 419737"/>
                <a:gd name="connsiteX366" fmla="*/ 98472 w 418564"/>
                <a:gd name="connsiteY366" fmla="*/ 177592 h 419737"/>
                <a:gd name="connsiteX367" fmla="*/ 98541 w 418564"/>
                <a:gd name="connsiteY367" fmla="*/ 177592 h 419737"/>
                <a:gd name="connsiteX368" fmla="*/ 98817 w 418564"/>
                <a:gd name="connsiteY368" fmla="*/ 177661 h 419737"/>
                <a:gd name="connsiteX369" fmla="*/ 98403 w 418564"/>
                <a:gd name="connsiteY369" fmla="*/ 179318 h 419737"/>
                <a:gd name="connsiteX370" fmla="*/ 97851 w 418564"/>
                <a:gd name="connsiteY370" fmla="*/ 181181 h 419737"/>
                <a:gd name="connsiteX371" fmla="*/ 32405 w 418564"/>
                <a:gd name="connsiteY371" fmla="*/ 193677 h 419737"/>
                <a:gd name="connsiteX372" fmla="*/ 32405 w 418564"/>
                <a:gd name="connsiteY372" fmla="*/ 193677 h 419737"/>
                <a:gd name="connsiteX373" fmla="*/ 96 w 418564"/>
                <a:gd name="connsiteY373" fmla="*/ 223431 h 419737"/>
                <a:gd name="connsiteX374" fmla="*/ 23706 w 418564"/>
                <a:gd name="connsiteY374" fmla="*/ 244902 h 419737"/>
                <a:gd name="connsiteX375" fmla="*/ 23706 w 418564"/>
                <a:gd name="connsiteY375" fmla="*/ 244902 h 419737"/>
                <a:gd name="connsiteX376" fmla="*/ 46557 w 418564"/>
                <a:gd name="connsiteY376" fmla="*/ 254774 h 419737"/>
                <a:gd name="connsiteX377" fmla="*/ 152251 w 418564"/>
                <a:gd name="connsiteY377" fmla="*/ 193746 h 419737"/>
                <a:gd name="connsiteX378" fmla="*/ 152251 w 418564"/>
                <a:gd name="connsiteY378" fmla="*/ 193746 h 419737"/>
                <a:gd name="connsiteX379" fmla="*/ 91223 w 418564"/>
                <a:gd name="connsiteY379" fmla="*/ 88052 h 419737"/>
                <a:gd name="connsiteX380" fmla="*/ 91223 w 418564"/>
                <a:gd name="connsiteY380" fmla="*/ 88052 h 419737"/>
                <a:gd name="connsiteX381" fmla="*/ 67889 w 418564"/>
                <a:gd name="connsiteY381" fmla="*/ 85912 h 419737"/>
                <a:gd name="connsiteX382" fmla="*/ 67889 w 418564"/>
                <a:gd name="connsiteY382" fmla="*/ 85912 h 419737"/>
                <a:gd name="connsiteX383" fmla="*/ 66302 w 418564"/>
                <a:gd name="connsiteY383" fmla="*/ 88604 h 419737"/>
                <a:gd name="connsiteX384" fmla="*/ 99784 w 418564"/>
                <a:gd name="connsiteY384" fmla="*/ 143695 h 419737"/>
                <a:gd name="connsiteX385" fmla="*/ 99439 w 418564"/>
                <a:gd name="connsiteY385" fmla="*/ 143488 h 419737"/>
                <a:gd name="connsiteX386" fmla="*/ 99370 w 418564"/>
                <a:gd name="connsiteY386" fmla="*/ 143419 h 419737"/>
                <a:gd name="connsiteX387" fmla="*/ 99163 w 418564"/>
                <a:gd name="connsiteY387" fmla="*/ 143281 h 419737"/>
                <a:gd name="connsiteX388" fmla="*/ 99025 w 418564"/>
                <a:gd name="connsiteY388" fmla="*/ 143212 h 419737"/>
                <a:gd name="connsiteX389" fmla="*/ 98541 w 418564"/>
                <a:gd name="connsiteY389" fmla="*/ 142936 h 419737"/>
                <a:gd name="connsiteX390" fmla="*/ 97782 w 418564"/>
                <a:gd name="connsiteY390" fmla="*/ 142452 h 419737"/>
                <a:gd name="connsiteX391" fmla="*/ 97782 w 418564"/>
                <a:gd name="connsiteY391" fmla="*/ 142452 h 419737"/>
                <a:gd name="connsiteX392" fmla="*/ 97023 w 418564"/>
                <a:gd name="connsiteY392" fmla="*/ 141969 h 419737"/>
                <a:gd name="connsiteX393" fmla="*/ 96884 w 418564"/>
                <a:gd name="connsiteY393" fmla="*/ 141900 h 419737"/>
                <a:gd name="connsiteX394" fmla="*/ 96263 w 418564"/>
                <a:gd name="connsiteY394" fmla="*/ 141486 h 419737"/>
                <a:gd name="connsiteX395" fmla="*/ 96263 w 418564"/>
                <a:gd name="connsiteY395" fmla="*/ 141486 h 419737"/>
                <a:gd name="connsiteX396" fmla="*/ 96263 w 418564"/>
                <a:gd name="connsiteY396" fmla="*/ 141486 h 419737"/>
                <a:gd name="connsiteX397" fmla="*/ 95849 w 418564"/>
                <a:gd name="connsiteY397" fmla="*/ 141210 h 419737"/>
                <a:gd name="connsiteX398" fmla="*/ 95780 w 418564"/>
                <a:gd name="connsiteY398" fmla="*/ 141141 h 419737"/>
                <a:gd name="connsiteX399" fmla="*/ 95504 w 418564"/>
                <a:gd name="connsiteY399" fmla="*/ 140934 h 419737"/>
                <a:gd name="connsiteX400" fmla="*/ 94813 w 418564"/>
                <a:gd name="connsiteY400" fmla="*/ 140450 h 419737"/>
                <a:gd name="connsiteX401" fmla="*/ 94744 w 418564"/>
                <a:gd name="connsiteY401" fmla="*/ 140381 h 419737"/>
                <a:gd name="connsiteX402" fmla="*/ 93985 w 418564"/>
                <a:gd name="connsiteY402" fmla="*/ 139829 h 419737"/>
                <a:gd name="connsiteX403" fmla="*/ 93916 w 418564"/>
                <a:gd name="connsiteY403" fmla="*/ 139760 h 419737"/>
                <a:gd name="connsiteX404" fmla="*/ 93502 w 418564"/>
                <a:gd name="connsiteY404" fmla="*/ 139415 h 419737"/>
                <a:gd name="connsiteX405" fmla="*/ 93364 w 418564"/>
                <a:gd name="connsiteY405" fmla="*/ 139277 h 419737"/>
                <a:gd name="connsiteX406" fmla="*/ 93226 w 418564"/>
                <a:gd name="connsiteY406" fmla="*/ 139208 h 419737"/>
                <a:gd name="connsiteX407" fmla="*/ 93157 w 418564"/>
                <a:gd name="connsiteY407" fmla="*/ 139139 h 419737"/>
                <a:gd name="connsiteX408" fmla="*/ 92742 w 418564"/>
                <a:gd name="connsiteY408" fmla="*/ 138794 h 419737"/>
                <a:gd name="connsiteX409" fmla="*/ 92535 w 418564"/>
                <a:gd name="connsiteY409" fmla="*/ 138655 h 419737"/>
                <a:gd name="connsiteX410" fmla="*/ 92535 w 418564"/>
                <a:gd name="connsiteY410" fmla="*/ 138655 h 419737"/>
                <a:gd name="connsiteX411" fmla="*/ 92466 w 418564"/>
                <a:gd name="connsiteY411" fmla="*/ 138586 h 419737"/>
                <a:gd name="connsiteX412" fmla="*/ 91845 w 418564"/>
                <a:gd name="connsiteY412" fmla="*/ 138034 h 419737"/>
                <a:gd name="connsiteX413" fmla="*/ 91845 w 418564"/>
                <a:gd name="connsiteY413" fmla="*/ 138034 h 419737"/>
                <a:gd name="connsiteX414" fmla="*/ 91845 w 418564"/>
                <a:gd name="connsiteY414" fmla="*/ 138034 h 419737"/>
                <a:gd name="connsiteX415" fmla="*/ 91293 w 418564"/>
                <a:gd name="connsiteY415" fmla="*/ 137551 h 419737"/>
                <a:gd name="connsiteX416" fmla="*/ 91223 w 418564"/>
                <a:gd name="connsiteY416" fmla="*/ 137482 h 419737"/>
                <a:gd name="connsiteX417" fmla="*/ 91154 w 418564"/>
                <a:gd name="connsiteY417" fmla="*/ 137413 h 419737"/>
                <a:gd name="connsiteX418" fmla="*/ 91085 w 418564"/>
                <a:gd name="connsiteY418" fmla="*/ 137344 h 419737"/>
                <a:gd name="connsiteX419" fmla="*/ 90533 w 418564"/>
                <a:gd name="connsiteY419" fmla="*/ 136861 h 419737"/>
                <a:gd name="connsiteX420" fmla="*/ 90464 w 418564"/>
                <a:gd name="connsiteY420" fmla="*/ 136791 h 419737"/>
                <a:gd name="connsiteX421" fmla="*/ 89774 w 418564"/>
                <a:gd name="connsiteY421" fmla="*/ 136170 h 419737"/>
                <a:gd name="connsiteX422" fmla="*/ 89774 w 418564"/>
                <a:gd name="connsiteY422" fmla="*/ 136170 h 419737"/>
                <a:gd name="connsiteX423" fmla="*/ 89774 w 418564"/>
                <a:gd name="connsiteY423" fmla="*/ 136170 h 419737"/>
                <a:gd name="connsiteX424" fmla="*/ 89083 w 418564"/>
                <a:gd name="connsiteY424" fmla="*/ 135549 h 419737"/>
                <a:gd name="connsiteX425" fmla="*/ 89083 w 418564"/>
                <a:gd name="connsiteY425" fmla="*/ 135549 h 419737"/>
                <a:gd name="connsiteX426" fmla="*/ 89014 w 418564"/>
                <a:gd name="connsiteY426" fmla="*/ 135480 h 419737"/>
                <a:gd name="connsiteX427" fmla="*/ 88462 w 418564"/>
                <a:gd name="connsiteY427" fmla="*/ 134997 h 419737"/>
                <a:gd name="connsiteX428" fmla="*/ 88462 w 418564"/>
                <a:gd name="connsiteY428" fmla="*/ 134997 h 419737"/>
                <a:gd name="connsiteX429" fmla="*/ 88393 w 418564"/>
                <a:gd name="connsiteY429" fmla="*/ 134928 h 419737"/>
                <a:gd name="connsiteX430" fmla="*/ 87772 w 418564"/>
                <a:gd name="connsiteY430" fmla="*/ 134375 h 419737"/>
                <a:gd name="connsiteX431" fmla="*/ 87703 w 418564"/>
                <a:gd name="connsiteY431" fmla="*/ 134306 h 419737"/>
                <a:gd name="connsiteX432" fmla="*/ 87703 w 418564"/>
                <a:gd name="connsiteY432" fmla="*/ 134306 h 419737"/>
                <a:gd name="connsiteX433" fmla="*/ 87081 w 418564"/>
                <a:gd name="connsiteY433" fmla="*/ 133754 h 419737"/>
                <a:gd name="connsiteX434" fmla="*/ 87081 w 418564"/>
                <a:gd name="connsiteY434" fmla="*/ 133754 h 419737"/>
                <a:gd name="connsiteX435" fmla="*/ 87081 w 418564"/>
                <a:gd name="connsiteY435" fmla="*/ 133754 h 419737"/>
                <a:gd name="connsiteX436" fmla="*/ 87081 w 418564"/>
                <a:gd name="connsiteY436" fmla="*/ 133754 h 419737"/>
                <a:gd name="connsiteX437" fmla="*/ 86460 w 418564"/>
                <a:gd name="connsiteY437" fmla="*/ 133133 h 419737"/>
                <a:gd name="connsiteX438" fmla="*/ 86460 w 418564"/>
                <a:gd name="connsiteY438" fmla="*/ 133133 h 419737"/>
                <a:gd name="connsiteX439" fmla="*/ 85839 w 418564"/>
                <a:gd name="connsiteY439" fmla="*/ 132442 h 419737"/>
                <a:gd name="connsiteX440" fmla="*/ 85839 w 418564"/>
                <a:gd name="connsiteY440" fmla="*/ 132442 h 419737"/>
                <a:gd name="connsiteX441" fmla="*/ 85770 w 418564"/>
                <a:gd name="connsiteY441" fmla="*/ 132373 h 419737"/>
                <a:gd name="connsiteX442" fmla="*/ 85217 w 418564"/>
                <a:gd name="connsiteY442" fmla="*/ 131752 h 419737"/>
                <a:gd name="connsiteX443" fmla="*/ 85148 w 418564"/>
                <a:gd name="connsiteY443" fmla="*/ 131683 h 419737"/>
                <a:gd name="connsiteX444" fmla="*/ 84596 w 418564"/>
                <a:gd name="connsiteY444" fmla="*/ 131131 h 419737"/>
                <a:gd name="connsiteX445" fmla="*/ 84596 w 418564"/>
                <a:gd name="connsiteY445" fmla="*/ 131131 h 419737"/>
                <a:gd name="connsiteX446" fmla="*/ 83975 w 418564"/>
                <a:gd name="connsiteY446" fmla="*/ 130440 h 419737"/>
                <a:gd name="connsiteX447" fmla="*/ 83975 w 418564"/>
                <a:gd name="connsiteY447" fmla="*/ 130440 h 419737"/>
                <a:gd name="connsiteX448" fmla="*/ 83353 w 418564"/>
                <a:gd name="connsiteY448" fmla="*/ 129750 h 419737"/>
                <a:gd name="connsiteX449" fmla="*/ 83353 w 418564"/>
                <a:gd name="connsiteY449" fmla="*/ 129750 h 419737"/>
                <a:gd name="connsiteX450" fmla="*/ 83353 w 418564"/>
                <a:gd name="connsiteY450" fmla="*/ 129750 h 419737"/>
                <a:gd name="connsiteX451" fmla="*/ 82801 w 418564"/>
                <a:gd name="connsiteY451" fmla="*/ 129059 h 419737"/>
                <a:gd name="connsiteX452" fmla="*/ 82801 w 418564"/>
                <a:gd name="connsiteY452" fmla="*/ 129059 h 419737"/>
                <a:gd name="connsiteX453" fmla="*/ 82801 w 418564"/>
                <a:gd name="connsiteY453" fmla="*/ 129059 h 419737"/>
                <a:gd name="connsiteX454" fmla="*/ 82249 w 418564"/>
                <a:gd name="connsiteY454" fmla="*/ 128369 h 419737"/>
                <a:gd name="connsiteX455" fmla="*/ 82249 w 418564"/>
                <a:gd name="connsiteY455" fmla="*/ 128369 h 419737"/>
                <a:gd name="connsiteX456" fmla="*/ 81697 w 418564"/>
                <a:gd name="connsiteY456" fmla="*/ 127679 h 419737"/>
                <a:gd name="connsiteX457" fmla="*/ 81697 w 418564"/>
                <a:gd name="connsiteY457" fmla="*/ 127610 h 419737"/>
                <a:gd name="connsiteX458" fmla="*/ 81697 w 418564"/>
                <a:gd name="connsiteY458" fmla="*/ 127610 h 419737"/>
                <a:gd name="connsiteX459" fmla="*/ 81213 w 418564"/>
                <a:gd name="connsiteY459" fmla="*/ 126988 h 419737"/>
                <a:gd name="connsiteX460" fmla="*/ 81213 w 418564"/>
                <a:gd name="connsiteY460" fmla="*/ 126988 h 419737"/>
                <a:gd name="connsiteX461" fmla="*/ 81144 w 418564"/>
                <a:gd name="connsiteY461" fmla="*/ 126919 h 419737"/>
                <a:gd name="connsiteX462" fmla="*/ 81006 w 418564"/>
                <a:gd name="connsiteY462" fmla="*/ 126781 h 419737"/>
                <a:gd name="connsiteX463" fmla="*/ 80937 w 418564"/>
                <a:gd name="connsiteY463" fmla="*/ 126712 h 419737"/>
                <a:gd name="connsiteX464" fmla="*/ 80523 w 418564"/>
                <a:gd name="connsiteY464" fmla="*/ 126229 h 419737"/>
                <a:gd name="connsiteX465" fmla="*/ 80523 w 418564"/>
                <a:gd name="connsiteY465" fmla="*/ 126229 h 419737"/>
                <a:gd name="connsiteX466" fmla="*/ 79971 w 418564"/>
                <a:gd name="connsiteY466" fmla="*/ 125539 h 419737"/>
                <a:gd name="connsiteX467" fmla="*/ 79971 w 418564"/>
                <a:gd name="connsiteY467" fmla="*/ 125539 h 419737"/>
                <a:gd name="connsiteX468" fmla="*/ 79971 w 418564"/>
                <a:gd name="connsiteY468" fmla="*/ 125539 h 419737"/>
                <a:gd name="connsiteX469" fmla="*/ 79487 w 418564"/>
                <a:gd name="connsiteY469" fmla="*/ 124848 h 419737"/>
                <a:gd name="connsiteX470" fmla="*/ 79487 w 418564"/>
                <a:gd name="connsiteY470" fmla="*/ 124848 h 419737"/>
                <a:gd name="connsiteX471" fmla="*/ 79487 w 418564"/>
                <a:gd name="connsiteY471" fmla="*/ 124848 h 419737"/>
                <a:gd name="connsiteX472" fmla="*/ 79004 w 418564"/>
                <a:gd name="connsiteY472" fmla="*/ 124158 h 419737"/>
                <a:gd name="connsiteX473" fmla="*/ 79004 w 418564"/>
                <a:gd name="connsiteY473" fmla="*/ 124158 h 419737"/>
                <a:gd name="connsiteX474" fmla="*/ 79004 w 418564"/>
                <a:gd name="connsiteY474" fmla="*/ 124158 h 419737"/>
                <a:gd name="connsiteX475" fmla="*/ 78521 w 418564"/>
                <a:gd name="connsiteY475" fmla="*/ 123399 h 419737"/>
                <a:gd name="connsiteX476" fmla="*/ 78521 w 418564"/>
                <a:gd name="connsiteY476" fmla="*/ 123399 h 419737"/>
                <a:gd name="connsiteX477" fmla="*/ 78521 w 418564"/>
                <a:gd name="connsiteY477" fmla="*/ 123399 h 419737"/>
                <a:gd name="connsiteX478" fmla="*/ 78038 w 418564"/>
                <a:gd name="connsiteY478" fmla="*/ 122639 h 419737"/>
                <a:gd name="connsiteX479" fmla="*/ 78038 w 418564"/>
                <a:gd name="connsiteY479" fmla="*/ 122639 h 419737"/>
                <a:gd name="connsiteX480" fmla="*/ 78038 w 418564"/>
                <a:gd name="connsiteY480" fmla="*/ 122639 h 419737"/>
                <a:gd name="connsiteX481" fmla="*/ 77554 w 418564"/>
                <a:gd name="connsiteY481" fmla="*/ 121880 h 419737"/>
                <a:gd name="connsiteX482" fmla="*/ 77554 w 418564"/>
                <a:gd name="connsiteY482" fmla="*/ 121880 h 419737"/>
                <a:gd name="connsiteX483" fmla="*/ 77554 w 418564"/>
                <a:gd name="connsiteY483" fmla="*/ 121811 h 419737"/>
                <a:gd name="connsiteX484" fmla="*/ 77071 w 418564"/>
                <a:gd name="connsiteY484" fmla="*/ 121120 h 419737"/>
                <a:gd name="connsiteX485" fmla="*/ 77071 w 418564"/>
                <a:gd name="connsiteY485" fmla="*/ 121120 h 419737"/>
                <a:gd name="connsiteX486" fmla="*/ 77071 w 418564"/>
                <a:gd name="connsiteY486" fmla="*/ 121051 h 419737"/>
                <a:gd name="connsiteX487" fmla="*/ 76795 w 418564"/>
                <a:gd name="connsiteY487" fmla="*/ 120637 h 419737"/>
                <a:gd name="connsiteX488" fmla="*/ 76726 w 418564"/>
                <a:gd name="connsiteY488" fmla="*/ 120499 h 419737"/>
                <a:gd name="connsiteX489" fmla="*/ 76588 w 418564"/>
                <a:gd name="connsiteY489" fmla="*/ 120292 h 419737"/>
                <a:gd name="connsiteX490" fmla="*/ 76588 w 418564"/>
                <a:gd name="connsiteY490" fmla="*/ 120223 h 419737"/>
                <a:gd name="connsiteX491" fmla="*/ 76588 w 418564"/>
                <a:gd name="connsiteY491" fmla="*/ 120223 h 419737"/>
                <a:gd name="connsiteX492" fmla="*/ 76312 w 418564"/>
                <a:gd name="connsiteY492" fmla="*/ 119671 h 419737"/>
                <a:gd name="connsiteX493" fmla="*/ 76243 w 418564"/>
                <a:gd name="connsiteY493" fmla="*/ 119533 h 419737"/>
                <a:gd name="connsiteX494" fmla="*/ 76243 w 418564"/>
                <a:gd name="connsiteY494" fmla="*/ 119463 h 419737"/>
                <a:gd name="connsiteX495" fmla="*/ 76243 w 418564"/>
                <a:gd name="connsiteY495" fmla="*/ 119463 h 419737"/>
                <a:gd name="connsiteX496" fmla="*/ 75552 w 418564"/>
                <a:gd name="connsiteY496" fmla="*/ 118842 h 419737"/>
                <a:gd name="connsiteX497" fmla="*/ 75414 w 418564"/>
                <a:gd name="connsiteY497" fmla="*/ 118635 h 419737"/>
                <a:gd name="connsiteX498" fmla="*/ 75069 w 418564"/>
                <a:gd name="connsiteY498" fmla="*/ 118014 h 419737"/>
                <a:gd name="connsiteX499" fmla="*/ 75000 w 418564"/>
                <a:gd name="connsiteY499" fmla="*/ 117945 h 419737"/>
                <a:gd name="connsiteX500" fmla="*/ 75000 w 418564"/>
                <a:gd name="connsiteY500" fmla="*/ 117876 h 419737"/>
                <a:gd name="connsiteX501" fmla="*/ 74655 w 418564"/>
                <a:gd name="connsiteY501" fmla="*/ 117185 h 419737"/>
                <a:gd name="connsiteX502" fmla="*/ 74655 w 418564"/>
                <a:gd name="connsiteY502" fmla="*/ 117185 h 419737"/>
                <a:gd name="connsiteX503" fmla="*/ 74310 w 418564"/>
                <a:gd name="connsiteY503" fmla="*/ 116564 h 419737"/>
                <a:gd name="connsiteX504" fmla="*/ 74310 w 418564"/>
                <a:gd name="connsiteY504" fmla="*/ 116564 h 419737"/>
                <a:gd name="connsiteX505" fmla="*/ 73895 w 418564"/>
                <a:gd name="connsiteY505" fmla="*/ 115805 h 419737"/>
                <a:gd name="connsiteX506" fmla="*/ 73895 w 418564"/>
                <a:gd name="connsiteY506" fmla="*/ 115736 h 419737"/>
                <a:gd name="connsiteX507" fmla="*/ 73826 w 418564"/>
                <a:gd name="connsiteY507" fmla="*/ 115597 h 419737"/>
                <a:gd name="connsiteX508" fmla="*/ 73826 w 418564"/>
                <a:gd name="connsiteY508" fmla="*/ 115597 h 419737"/>
                <a:gd name="connsiteX509" fmla="*/ 73757 w 418564"/>
                <a:gd name="connsiteY509" fmla="*/ 115528 h 419737"/>
                <a:gd name="connsiteX510" fmla="*/ 73619 w 418564"/>
                <a:gd name="connsiteY510" fmla="*/ 115252 h 419737"/>
                <a:gd name="connsiteX511" fmla="*/ 73619 w 418564"/>
                <a:gd name="connsiteY511" fmla="*/ 115252 h 419737"/>
                <a:gd name="connsiteX512" fmla="*/ 73412 w 418564"/>
                <a:gd name="connsiteY512" fmla="*/ 114907 h 419737"/>
                <a:gd name="connsiteX513" fmla="*/ 73412 w 418564"/>
                <a:gd name="connsiteY513" fmla="*/ 114838 h 419737"/>
                <a:gd name="connsiteX514" fmla="*/ 72791 w 418564"/>
                <a:gd name="connsiteY514" fmla="*/ 113595 h 419737"/>
                <a:gd name="connsiteX515" fmla="*/ 72791 w 418564"/>
                <a:gd name="connsiteY515" fmla="*/ 113595 h 419737"/>
                <a:gd name="connsiteX516" fmla="*/ 72584 w 418564"/>
                <a:gd name="connsiteY516" fmla="*/ 113112 h 419737"/>
                <a:gd name="connsiteX517" fmla="*/ 72584 w 418564"/>
                <a:gd name="connsiteY517" fmla="*/ 113112 h 419737"/>
                <a:gd name="connsiteX518" fmla="*/ 72308 w 418564"/>
                <a:gd name="connsiteY518" fmla="*/ 112491 h 419737"/>
                <a:gd name="connsiteX519" fmla="*/ 72308 w 418564"/>
                <a:gd name="connsiteY519" fmla="*/ 112491 h 419737"/>
                <a:gd name="connsiteX520" fmla="*/ 72101 w 418564"/>
                <a:gd name="connsiteY520" fmla="*/ 112008 h 419737"/>
                <a:gd name="connsiteX521" fmla="*/ 72032 w 418564"/>
                <a:gd name="connsiteY521" fmla="*/ 111870 h 419737"/>
                <a:gd name="connsiteX522" fmla="*/ 71893 w 418564"/>
                <a:gd name="connsiteY522" fmla="*/ 111524 h 419737"/>
                <a:gd name="connsiteX523" fmla="*/ 71824 w 418564"/>
                <a:gd name="connsiteY523" fmla="*/ 111386 h 419737"/>
                <a:gd name="connsiteX524" fmla="*/ 71755 w 418564"/>
                <a:gd name="connsiteY524" fmla="*/ 111179 h 419737"/>
                <a:gd name="connsiteX525" fmla="*/ 71755 w 418564"/>
                <a:gd name="connsiteY525" fmla="*/ 111179 h 419737"/>
                <a:gd name="connsiteX526" fmla="*/ 71548 w 418564"/>
                <a:gd name="connsiteY526" fmla="*/ 110696 h 419737"/>
                <a:gd name="connsiteX527" fmla="*/ 71548 w 418564"/>
                <a:gd name="connsiteY527" fmla="*/ 110627 h 419737"/>
                <a:gd name="connsiteX528" fmla="*/ 71341 w 418564"/>
                <a:gd name="connsiteY528" fmla="*/ 110144 h 419737"/>
                <a:gd name="connsiteX529" fmla="*/ 71272 w 418564"/>
                <a:gd name="connsiteY529" fmla="*/ 109937 h 419737"/>
                <a:gd name="connsiteX530" fmla="*/ 71272 w 418564"/>
                <a:gd name="connsiteY530" fmla="*/ 109937 h 419737"/>
                <a:gd name="connsiteX531" fmla="*/ 71065 w 418564"/>
                <a:gd name="connsiteY531" fmla="*/ 109453 h 419737"/>
                <a:gd name="connsiteX532" fmla="*/ 71065 w 418564"/>
                <a:gd name="connsiteY532" fmla="*/ 109453 h 419737"/>
                <a:gd name="connsiteX533" fmla="*/ 70237 w 418564"/>
                <a:gd name="connsiteY533" fmla="*/ 107175 h 419737"/>
                <a:gd name="connsiteX534" fmla="*/ 70237 w 418564"/>
                <a:gd name="connsiteY534" fmla="*/ 107175 h 419737"/>
                <a:gd name="connsiteX535" fmla="*/ 70030 w 418564"/>
                <a:gd name="connsiteY535" fmla="*/ 106623 h 419737"/>
                <a:gd name="connsiteX536" fmla="*/ 70030 w 418564"/>
                <a:gd name="connsiteY536" fmla="*/ 106554 h 419737"/>
                <a:gd name="connsiteX537" fmla="*/ 70030 w 418564"/>
                <a:gd name="connsiteY537" fmla="*/ 106485 h 419737"/>
                <a:gd name="connsiteX538" fmla="*/ 70030 w 418564"/>
                <a:gd name="connsiteY538" fmla="*/ 106485 h 419737"/>
                <a:gd name="connsiteX539" fmla="*/ 70030 w 418564"/>
                <a:gd name="connsiteY539" fmla="*/ 106416 h 419737"/>
                <a:gd name="connsiteX540" fmla="*/ 69822 w 418564"/>
                <a:gd name="connsiteY540" fmla="*/ 105863 h 419737"/>
                <a:gd name="connsiteX541" fmla="*/ 69822 w 418564"/>
                <a:gd name="connsiteY541" fmla="*/ 105794 h 419737"/>
                <a:gd name="connsiteX542" fmla="*/ 69753 w 418564"/>
                <a:gd name="connsiteY542" fmla="*/ 105518 h 419737"/>
                <a:gd name="connsiteX543" fmla="*/ 69753 w 418564"/>
                <a:gd name="connsiteY543" fmla="*/ 105449 h 419737"/>
                <a:gd name="connsiteX544" fmla="*/ 69615 w 418564"/>
                <a:gd name="connsiteY544" fmla="*/ 105104 h 419737"/>
                <a:gd name="connsiteX545" fmla="*/ 69615 w 418564"/>
                <a:gd name="connsiteY545" fmla="*/ 105104 h 419737"/>
                <a:gd name="connsiteX546" fmla="*/ 68856 w 418564"/>
                <a:gd name="connsiteY546" fmla="*/ 102688 h 419737"/>
                <a:gd name="connsiteX547" fmla="*/ 68856 w 418564"/>
                <a:gd name="connsiteY547" fmla="*/ 102688 h 419737"/>
                <a:gd name="connsiteX548" fmla="*/ 68649 w 418564"/>
                <a:gd name="connsiteY548" fmla="*/ 102066 h 419737"/>
                <a:gd name="connsiteX549" fmla="*/ 68649 w 418564"/>
                <a:gd name="connsiteY549" fmla="*/ 101997 h 419737"/>
                <a:gd name="connsiteX550" fmla="*/ 68649 w 418564"/>
                <a:gd name="connsiteY550" fmla="*/ 101928 h 419737"/>
                <a:gd name="connsiteX551" fmla="*/ 68442 w 418564"/>
                <a:gd name="connsiteY551" fmla="*/ 101169 h 419737"/>
                <a:gd name="connsiteX552" fmla="*/ 68442 w 418564"/>
                <a:gd name="connsiteY552" fmla="*/ 101169 h 419737"/>
                <a:gd name="connsiteX553" fmla="*/ 68442 w 418564"/>
                <a:gd name="connsiteY553" fmla="*/ 101169 h 419737"/>
                <a:gd name="connsiteX554" fmla="*/ 68442 w 418564"/>
                <a:gd name="connsiteY554" fmla="*/ 101169 h 419737"/>
                <a:gd name="connsiteX555" fmla="*/ 68373 w 418564"/>
                <a:gd name="connsiteY555" fmla="*/ 101031 h 419737"/>
                <a:gd name="connsiteX556" fmla="*/ 68304 w 418564"/>
                <a:gd name="connsiteY556" fmla="*/ 100824 h 419737"/>
                <a:gd name="connsiteX557" fmla="*/ 68235 w 418564"/>
                <a:gd name="connsiteY557" fmla="*/ 100686 h 419737"/>
                <a:gd name="connsiteX558" fmla="*/ 68096 w 418564"/>
                <a:gd name="connsiteY558" fmla="*/ 99995 h 419737"/>
                <a:gd name="connsiteX559" fmla="*/ 68096 w 418564"/>
                <a:gd name="connsiteY559" fmla="*/ 99995 h 419737"/>
                <a:gd name="connsiteX560" fmla="*/ 67958 w 418564"/>
                <a:gd name="connsiteY560" fmla="*/ 99512 h 419737"/>
                <a:gd name="connsiteX561" fmla="*/ 67889 w 418564"/>
                <a:gd name="connsiteY561" fmla="*/ 99305 h 419737"/>
                <a:gd name="connsiteX562" fmla="*/ 67820 w 418564"/>
                <a:gd name="connsiteY562" fmla="*/ 99098 h 419737"/>
                <a:gd name="connsiteX563" fmla="*/ 67820 w 418564"/>
                <a:gd name="connsiteY563" fmla="*/ 99029 h 419737"/>
                <a:gd name="connsiteX564" fmla="*/ 67820 w 418564"/>
                <a:gd name="connsiteY564" fmla="*/ 98960 h 419737"/>
                <a:gd name="connsiteX565" fmla="*/ 67682 w 418564"/>
                <a:gd name="connsiteY565" fmla="*/ 98339 h 419737"/>
                <a:gd name="connsiteX566" fmla="*/ 67682 w 418564"/>
                <a:gd name="connsiteY566" fmla="*/ 98269 h 419737"/>
                <a:gd name="connsiteX567" fmla="*/ 67613 w 418564"/>
                <a:gd name="connsiteY567" fmla="*/ 97924 h 419737"/>
                <a:gd name="connsiteX568" fmla="*/ 67613 w 418564"/>
                <a:gd name="connsiteY568" fmla="*/ 97855 h 419737"/>
                <a:gd name="connsiteX569" fmla="*/ 67544 w 418564"/>
                <a:gd name="connsiteY569" fmla="*/ 97441 h 419737"/>
                <a:gd name="connsiteX570" fmla="*/ 67544 w 418564"/>
                <a:gd name="connsiteY570" fmla="*/ 97303 h 419737"/>
                <a:gd name="connsiteX571" fmla="*/ 67268 w 418564"/>
                <a:gd name="connsiteY571" fmla="*/ 95991 h 419737"/>
                <a:gd name="connsiteX572" fmla="*/ 67268 w 418564"/>
                <a:gd name="connsiteY572" fmla="*/ 95991 h 419737"/>
                <a:gd name="connsiteX573" fmla="*/ 67199 w 418564"/>
                <a:gd name="connsiteY573" fmla="*/ 95508 h 419737"/>
                <a:gd name="connsiteX574" fmla="*/ 67199 w 418564"/>
                <a:gd name="connsiteY574" fmla="*/ 95439 h 419737"/>
                <a:gd name="connsiteX575" fmla="*/ 67130 w 418564"/>
                <a:gd name="connsiteY575" fmla="*/ 94818 h 419737"/>
                <a:gd name="connsiteX576" fmla="*/ 67130 w 418564"/>
                <a:gd name="connsiteY576" fmla="*/ 94749 h 419737"/>
                <a:gd name="connsiteX577" fmla="*/ 67130 w 418564"/>
                <a:gd name="connsiteY577" fmla="*/ 94611 h 419737"/>
                <a:gd name="connsiteX578" fmla="*/ 67061 w 418564"/>
                <a:gd name="connsiteY578" fmla="*/ 94334 h 419737"/>
                <a:gd name="connsiteX579" fmla="*/ 66854 w 418564"/>
                <a:gd name="connsiteY579" fmla="*/ 92747 h 419737"/>
                <a:gd name="connsiteX580" fmla="*/ 66854 w 418564"/>
                <a:gd name="connsiteY580" fmla="*/ 92678 h 419737"/>
                <a:gd name="connsiteX581" fmla="*/ 66785 w 418564"/>
                <a:gd name="connsiteY581" fmla="*/ 92056 h 419737"/>
                <a:gd name="connsiteX582" fmla="*/ 66785 w 418564"/>
                <a:gd name="connsiteY582" fmla="*/ 92056 h 419737"/>
                <a:gd name="connsiteX583" fmla="*/ 66785 w 418564"/>
                <a:gd name="connsiteY583" fmla="*/ 91987 h 419737"/>
                <a:gd name="connsiteX584" fmla="*/ 66785 w 418564"/>
                <a:gd name="connsiteY584" fmla="*/ 91918 h 419737"/>
                <a:gd name="connsiteX585" fmla="*/ 66785 w 418564"/>
                <a:gd name="connsiteY585" fmla="*/ 91849 h 419737"/>
                <a:gd name="connsiteX586" fmla="*/ 66785 w 418564"/>
                <a:gd name="connsiteY586" fmla="*/ 91642 h 419737"/>
                <a:gd name="connsiteX587" fmla="*/ 66785 w 418564"/>
                <a:gd name="connsiteY587" fmla="*/ 91573 h 419737"/>
                <a:gd name="connsiteX588" fmla="*/ 66647 w 418564"/>
                <a:gd name="connsiteY588" fmla="*/ 89985 h 419737"/>
                <a:gd name="connsiteX589" fmla="*/ 66647 w 418564"/>
                <a:gd name="connsiteY589" fmla="*/ 89916 h 419737"/>
                <a:gd name="connsiteX590" fmla="*/ 66647 w 418564"/>
                <a:gd name="connsiteY590" fmla="*/ 89709 h 419737"/>
                <a:gd name="connsiteX591" fmla="*/ 66647 w 418564"/>
                <a:gd name="connsiteY591" fmla="*/ 89571 h 419737"/>
                <a:gd name="connsiteX592" fmla="*/ 66578 w 418564"/>
                <a:gd name="connsiteY592" fmla="*/ 88950 h 419737"/>
                <a:gd name="connsiteX593" fmla="*/ 66578 w 418564"/>
                <a:gd name="connsiteY593" fmla="*/ 88812 h 419737"/>
                <a:gd name="connsiteX594" fmla="*/ 66302 w 418564"/>
                <a:gd name="connsiteY594" fmla="*/ 88604 h 419737"/>
                <a:gd name="connsiteX595" fmla="*/ 66302 w 418564"/>
                <a:gd name="connsiteY595" fmla="*/ 88604 h 419737"/>
                <a:gd name="connsiteX596" fmla="*/ 350177 w 418564"/>
                <a:gd name="connsiteY596" fmla="*/ 163025 h 419737"/>
                <a:gd name="connsiteX597" fmla="*/ 275687 w 418564"/>
                <a:gd name="connsiteY597" fmla="*/ 206172 h 419737"/>
                <a:gd name="connsiteX598" fmla="*/ 307237 w 418564"/>
                <a:gd name="connsiteY598" fmla="*/ 324017 h 419737"/>
                <a:gd name="connsiteX599" fmla="*/ 307237 w 418564"/>
                <a:gd name="connsiteY599" fmla="*/ 324017 h 419737"/>
                <a:gd name="connsiteX600" fmla="*/ 333677 w 418564"/>
                <a:gd name="connsiteY600" fmla="*/ 333958 h 419737"/>
                <a:gd name="connsiteX601" fmla="*/ 312483 w 418564"/>
                <a:gd name="connsiteY601" fmla="*/ 272654 h 419737"/>
                <a:gd name="connsiteX602" fmla="*/ 343342 w 418564"/>
                <a:gd name="connsiteY602" fmla="*/ 301028 h 419737"/>
                <a:gd name="connsiteX603" fmla="*/ 349003 w 418564"/>
                <a:gd name="connsiteY603" fmla="*/ 313454 h 419737"/>
                <a:gd name="connsiteX604" fmla="*/ 349210 w 418564"/>
                <a:gd name="connsiteY604" fmla="*/ 314075 h 419737"/>
                <a:gd name="connsiteX605" fmla="*/ 349279 w 418564"/>
                <a:gd name="connsiteY605" fmla="*/ 314214 h 419737"/>
                <a:gd name="connsiteX606" fmla="*/ 349349 w 418564"/>
                <a:gd name="connsiteY606" fmla="*/ 314352 h 419737"/>
                <a:gd name="connsiteX607" fmla="*/ 349349 w 418564"/>
                <a:gd name="connsiteY607" fmla="*/ 314352 h 419737"/>
                <a:gd name="connsiteX608" fmla="*/ 349349 w 418564"/>
                <a:gd name="connsiteY608" fmla="*/ 314352 h 419737"/>
                <a:gd name="connsiteX609" fmla="*/ 349349 w 418564"/>
                <a:gd name="connsiteY609" fmla="*/ 314421 h 419737"/>
                <a:gd name="connsiteX610" fmla="*/ 349349 w 418564"/>
                <a:gd name="connsiteY610" fmla="*/ 314490 h 419737"/>
                <a:gd name="connsiteX611" fmla="*/ 349349 w 418564"/>
                <a:gd name="connsiteY611" fmla="*/ 314559 h 419737"/>
                <a:gd name="connsiteX612" fmla="*/ 349625 w 418564"/>
                <a:gd name="connsiteY612" fmla="*/ 315387 h 419737"/>
                <a:gd name="connsiteX613" fmla="*/ 349901 w 418564"/>
                <a:gd name="connsiteY613" fmla="*/ 316216 h 419737"/>
                <a:gd name="connsiteX614" fmla="*/ 349901 w 418564"/>
                <a:gd name="connsiteY614" fmla="*/ 316216 h 419737"/>
                <a:gd name="connsiteX615" fmla="*/ 350177 w 418564"/>
                <a:gd name="connsiteY615" fmla="*/ 317113 h 419737"/>
                <a:gd name="connsiteX616" fmla="*/ 350177 w 418564"/>
                <a:gd name="connsiteY616" fmla="*/ 317113 h 419737"/>
                <a:gd name="connsiteX617" fmla="*/ 350384 w 418564"/>
                <a:gd name="connsiteY617" fmla="*/ 317803 h 419737"/>
                <a:gd name="connsiteX618" fmla="*/ 350384 w 418564"/>
                <a:gd name="connsiteY618" fmla="*/ 317872 h 419737"/>
                <a:gd name="connsiteX619" fmla="*/ 350453 w 418564"/>
                <a:gd name="connsiteY619" fmla="*/ 318010 h 419737"/>
                <a:gd name="connsiteX620" fmla="*/ 350591 w 418564"/>
                <a:gd name="connsiteY620" fmla="*/ 318563 h 419737"/>
                <a:gd name="connsiteX621" fmla="*/ 350591 w 418564"/>
                <a:gd name="connsiteY621" fmla="*/ 318632 h 419737"/>
                <a:gd name="connsiteX622" fmla="*/ 350591 w 418564"/>
                <a:gd name="connsiteY622" fmla="*/ 318701 h 419737"/>
                <a:gd name="connsiteX623" fmla="*/ 350729 w 418564"/>
                <a:gd name="connsiteY623" fmla="*/ 319253 h 419737"/>
                <a:gd name="connsiteX624" fmla="*/ 350798 w 418564"/>
                <a:gd name="connsiteY624" fmla="*/ 319460 h 419737"/>
                <a:gd name="connsiteX625" fmla="*/ 350798 w 418564"/>
                <a:gd name="connsiteY625" fmla="*/ 319529 h 419737"/>
                <a:gd name="connsiteX626" fmla="*/ 350798 w 418564"/>
                <a:gd name="connsiteY626" fmla="*/ 319598 h 419737"/>
                <a:gd name="connsiteX627" fmla="*/ 350867 w 418564"/>
                <a:gd name="connsiteY627" fmla="*/ 319805 h 419737"/>
                <a:gd name="connsiteX628" fmla="*/ 351005 w 418564"/>
                <a:gd name="connsiteY628" fmla="*/ 320427 h 419737"/>
                <a:gd name="connsiteX629" fmla="*/ 351074 w 418564"/>
                <a:gd name="connsiteY629" fmla="*/ 320634 h 419737"/>
                <a:gd name="connsiteX630" fmla="*/ 351074 w 418564"/>
                <a:gd name="connsiteY630" fmla="*/ 320634 h 419737"/>
                <a:gd name="connsiteX631" fmla="*/ 351212 w 418564"/>
                <a:gd name="connsiteY631" fmla="*/ 321324 h 419737"/>
                <a:gd name="connsiteX632" fmla="*/ 351212 w 418564"/>
                <a:gd name="connsiteY632" fmla="*/ 321324 h 419737"/>
                <a:gd name="connsiteX633" fmla="*/ 351351 w 418564"/>
                <a:gd name="connsiteY633" fmla="*/ 322015 h 419737"/>
                <a:gd name="connsiteX634" fmla="*/ 351420 w 418564"/>
                <a:gd name="connsiteY634" fmla="*/ 322222 h 419737"/>
                <a:gd name="connsiteX635" fmla="*/ 351489 w 418564"/>
                <a:gd name="connsiteY635" fmla="*/ 322429 h 419737"/>
                <a:gd name="connsiteX636" fmla="*/ 351489 w 418564"/>
                <a:gd name="connsiteY636" fmla="*/ 322429 h 419737"/>
                <a:gd name="connsiteX637" fmla="*/ 351489 w 418564"/>
                <a:gd name="connsiteY637" fmla="*/ 322498 h 419737"/>
                <a:gd name="connsiteX638" fmla="*/ 351627 w 418564"/>
                <a:gd name="connsiteY638" fmla="*/ 323188 h 419737"/>
                <a:gd name="connsiteX639" fmla="*/ 351696 w 418564"/>
                <a:gd name="connsiteY639" fmla="*/ 323740 h 419737"/>
                <a:gd name="connsiteX640" fmla="*/ 351696 w 418564"/>
                <a:gd name="connsiteY640" fmla="*/ 323740 h 419737"/>
                <a:gd name="connsiteX641" fmla="*/ 351765 w 418564"/>
                <a:gd name="connsiteY641" fmla="*/ 324293 h 419737"/>
                <a:gd name="connsiteX642" fmla="*/ 351765 w 418564"/>
                <a:gd name="connsiteY642" fmla="*/ 324362 h 419737"/>
                <a:gd name="connsiteX643" fmla="*/ 351903 w 418564"/>
                <a:gd name="connsiteY643" fmla="*/ 324983 h 419737"/>
                <a:gd name="connsiteX644" fmla="*/ 351903 w 418564"/>
                <a:gd name="connsiteY644" fmla="*/ 325052 h 419737"/>
                <a:gd name="connsiteX645" fmla="*/ 351903 w 418564"/>
                <a:gd name="connsiteY645" fmla="*/ 325052 h 419737"/>
                <a:gd name="connsiteX646" fmla="*/ 351903 w 418564"/>
                <a:gd name="connsiteY646" fmla="*/ 325052 h 419737"/>
                <a:gd name="connsiteX647" fmla="*/ 352041 w 418564"/>
                <a:gd name="connsiteY647" fmla="*/ 325881 h 419737"/>
                <a:gd name="connsiteX648" fmla="*/ 352041 w 418564"/>
                <a:gd name="connsiteY648" fmla="*/ 325950 h 419737"/>
                <a:gd name="connsiteX649" fmla="*/ 352041 w 418564"/>
                <a:gd name="connsiteY649" fmla="*/ 326157 h 419737"/>
                <a:gd name="connsiteX650" fmla="*/ 352110 w 418564"/>
                <a:gd name="connsiteY650" fmla="*/ 326778 h 419737"/>
                <a:gd name="connsiteX651" fmla="*/ 352110 w 418564"/>
                <a:gd name="connsiteY651" fmla="*/ 326778 h 419737"/>
                <a:gd name="connsiteX652" fmla="*/ 352110 w 418564"/>
                <a:gd name="connsiteY652" fmla="*/ 326985 h 419737"/>
                <a:gd name="connsiteX653" fmla="*/ 352110 w 418564"/>
                <a:gd name="connsiteY653" fmla="*/ 326985 h 419737"/>
                <a:gd name="connsiteX654" fmla="*/ 352179 w 418564"/>
                <a:gd name="connsiteY654" fmla="*/ 327676 h 419737"/>
                <a:gd name="connsiteX655" fmla="*/ 352179 w 418564"/>
                <a:gd name="connsiteY655" fmla="*/ 327814 h 419737"/>
                <a:gd name="connsiteX656" fmla="*/ 352248 w 418564"/>
                <a:gd name="connsiteY656" fmla="*/ 328504 h 419737"/>
                <a:gd name="connsiteX657" fmla="*/ 352248 w 418564"/>
                <a:gd name="connsiteY657" fmla="*/ 328504 h 419737"/>
                <a:gd name="connsiteX658" fmla="*/ 352248 w 418564"/>
                <a:gd name="connsiteY658" fmla="*/ 328711 h 419737"/>
                <a:gd name="connsiteX659" fmla="*/ 352248 w 418564"/>
                <a:gd name="connsiteY659" fmla="*/ 328711 h 419737"/>
                <a:gd name="connsiteX660" fmla="*/ 352317 w 418564"/>
                <a:gd name="connsiteY660" fmla="*/ 329401 h 419737"/>
                <a:gd name="connsiteX661" fmla="*/ 352317 w 418564"/>
                <a:gd name="connsiteY661" fmla="*/ 329401 h 419737"/>
                <a:gd name="connsiteX662" fmla="*/ 352386 w 418564"/>
                <a:gd name="connsiteY662" fmla="*/ 330092 h 419737"/>
                <a:gd name="connsiteX663" fmla="*/ 352386 w 418564"/>
                <a:gd name="connsiteY663" fmla="*/ 330092 h 419737"/>
                <a:gd name="connsiteX664" fmla="*/ 352386 w 418564"/>
                <a:gd name="connsiteY664" fmla="*/ 330299 h 419737"/>
                <a:gd name="connsiteX665" fmla="*/ 352386 w 418564"/>
                <a:gd name="connsiteY665" fmla="*/ 330368 h 419737"/>
                <a:gd name="connsiteX666" fmla="*/ 352386 w 418564"/>
                <a:gd name="connsiteY666" fmla="*/ 330437 h 419737"/>
                <a:gd name="connsiteX667" fmla="*/ 352455 w 418564"/>
                <a:gd name="connsiteY667" fmla="*/ 331334 h 419737"/>
                <a:gd name="connsiteX668" fmla="*/ 352455 w 418564"/>
                <a:gd name="connsiteY668" fmla="*/ 331541 h 419737"/>
                <a:gd name="connsiteX669" fmla="*/ 352455 w 418564"/>
                <a:gd name="connsiteY669" fmla="*/ 331611 h 419737"/>
                <a:gd name="connsiteX670" fmla="*/ 352455 w 418564"/>
                <a:gd name="connsiteY670" fmla="*/ 332094 h 419737"/>
                <a:gd name="connsiteX671" fmla="*/ 352455 w 418564"/>
                <a:gd name="connsiteY671" fmla="*/ 332646 h 419737"/>
                <a:gd name="connsiteX672" fmla="*/ 352455 w 418564"/>
                <a:gd name="connsiteY672" fmla="*/ 332715 h 419737"/>
                <a:gd name="connsiteX673" fmla="*/ 352455 w 418564"/>
                <a:gd name="connsiteY673" fmla="*/ 333267 h 419737"/>
                <a:gd name="connsiteX674" fmla="*/ 352455 w 418564"/>
                <a:gd name="connsiteY674" fmla="*/ 333267 h 419737"/>
                <a:gd name="connsiteX675" fmla="*/ 352455 w 418564"/>
                <a:gd name="connsiteY675" fmla="*/ 333474 h 419737"/>
                <a:gd name="connsiteX676" fmla="*/ 383866 w 418564"/>
                <a:gd name="connsiteY676" fmla="*/ 326640 h 419737"/>
                <a:gd name="connsiteX677" fmla="*/ 383866 w 418564"/>
                <a:gd name="connsiteY677" fmla="*/ 326433 h 419737"/>
                <a:gd name="connsiteX678" fmla="*/ 383866 w 418564"/>
                <a:gd name="connsiteY678" fmla="*/ 326433 h 419737"/>
                <a:gd name="connsiteX679" fmla="*/ 383797 w 418564"/>
                <a:gd name="connsiteY679" fmla="*/ 325466 h 419737"/>
                <a:gd name="connsiteX680" fmla="*/ 383797 w 418564"/>
                <a:gd name="connsiteY680" fmla="*/ 325466 h 419737"/>
                <a:gd name="connsiteX681" fmla="*/ 383797 w 418564"/>
                <a:gd name="connsiteY681" fmla="*/ 325190 h 419737"/>
                <a:gd name="connsiteX682" fmla="*/ 383797 w 418564"/>
                <a:gd name="connsiteY682" fmla="*/ 325190 h 419737"/>
                <a:gd name="connsiteX683" fmla="*/ 383728 w 418564"/>
                <a:gd name="connsiteY683" fmla="*/ 324224 h 419737"/>
                <a:gd name="connsiteX684" fmla="*/ 383728 w 418564"/>
                <a:gd name="connsiteY684" fmla="*/ 324155 h 419737"/>
                <a:gd name="connsiteX685" fmla="*/ 383659 w 418564"/>
                <a:gd name="connsiteY685" fmla="*/ 323810 h 419737"/>
                <a:gd name="connsiteX686" fmla="*/ 383659 w 418564"/>
                <a:gd name="connsiteY686" fmla="*/ 323740 h 419737"/>
                <a:gd name="connsiteX687" fmla="*/ 383521 w 418564"/>
                <a:gd name="connsiteY687" fmla="*/ 322774 h 419737"/>
                <a:gd name="connsiteX688" fmla="*/ 383521 w 418564"/>
                <a:gd name="connsiteY688" fmla="*/ 322774 h 419737"/>
                <a:gd name="connsiteX689" fmla="*/ 383452 w 418564"/>
                <a:gd name="connsiteY689" fmla="*/ 322498 h 419737"/>
                <a:gd name="connsiteX690" fmla="*/ 383452 w 418564"/>
                <a:gd name="connsiteY690" fmla="*/ 322498 h 419737"/>
                <a:gd name="connsiteX691" fmla="*/ 383314 w 418564"/>
                <a:gd name="connsiteY691" fmla="*/ 321531 h 419737"/>
                <a:gd name="connsiteX692" fmla="*/ 383314 w 418564"/>
                <a:gd name="connsiteY692" fmla="*/ 321462 h 419737"/>
                <a:gd name="connsiteX693" fmla="*/ 383245 w 418564"/>
                <a:gd name="connsiteY693" fmla="*/ 321186 h 419737"/>
                <a:gd name="connsiteX694" fmla="*/ 383245 w 418564"/>
                <a:gd name="connsiteY694" fmla="*/ 321117 h 419737"/>
                <a:gd name="connsiteX695" fmla="*/ 383038 w 418564"/>
                <a:gd name="connsiteY695" fmla="*/ 319943 h 419737"/>
                <a:gd name="connsiteX696" fmla="*/ 383038 w 418564"/>
                <a:gd name="connsiteY696" fmla="*/ 319943 h 419737"/>
                <a:gd name="connsiteX697" fmla="*/ 383038 w 418564"/>
                <a:gd name="connsiteY697" fmla="*/ 319874 h 419737"/>
                <a:gd name="connsiteX698" fmla="*/ 383038 w 418564"/>
                <a:gd name="connsiteY698" fmla="*/ 319805 h 419737"/>
                <a:gd name="connsiteX699" fmla="*/ 382900 w 418564"/>
                <a:gd name="connsiteY699" fmla="*/ 318839 h 419737"/>
                <a:gd name="connsiteX700" fmla="*/ 382900 w 418564"/>
                <a:gd name="connsiteY700" fmla="*/ 318770 h 419737"/>
                <a:gd name="connsiteX701" fmla="*/ 382762 w 418564"/>
                <a:gd name="connsiteY701" fmla="*/ 318010 h 419737"/>
                <a:gd name="connsiteX702" fmla="*/ 382762 w 418564"/>
                <a:gd name="connsiteY702" fmla="*/ 318010 h 419737"/>
                <a:gd name="connsiteX703" fmla="*/ 382624 w 418564"/>
                <a:gd name="connsiteY703" fmla="*/ 317182 h 419737"/>
                <a:gd name="connsiteX704" fmla="*/ 382624 w 418564"/>
                <a:gd name="connsiteY704" fmla="*/ 317182 h 419737"/>
                <a:gd name="connsiteX705" fmla="*/ 382417 w 418564"/>
                <a:gd name="connsiteY705" fmla="*/ 316285 h 419737"/>
                <a:gd name="connsiteX706" fmla="*/ 382417 w 418564"/>
                <a:gd name="connsiteY706" fmla="*/ 316216 h 419737"/>
                <a:gd name="connsiteX707" fmla="*/ 382348 w 418564"/>
                <a:gd name="connsiteY707" fmla="*/ 315939 h 419737"/>
                <a:gd name="connsiteX708" fmla="*/ 382279 w 418564"/>
                <a:gd name="connsiteY708" fmla="*/ 315732 h 419737"/>
                <a:gd name="connsiteX709" fmla="*/ 382210 w 418564"/>
                <a:gd name="connsiteY709" fmla="*/ 315456 h 419737"/>
                <a:gd name="connsiteX710" fmla="*/ 382210 w 418564"/>
                <a:gd name="connsiteY710" fmla="*/ 315456 h 419737"/>
                <a:gd name="connsiteX711" fmla="*/ 382071 w 418564"/>
                <a:gd name="connsiteY711" fmla="*/ 314628 h 419737"/>
                <a:gd name="connsiteX712" fmla="*/ 382071 w 418564"/>
                <a:gd name="connsiteY712" fmla="*/ 314628 h 419737"/>
                <a:gd name="connsiteX713" fmla="*/ 381864 w 418564"/>
                <a:gd name="connsiteY713" fmla="*/ 313661 h 419737"/>
                <a:gd name="connsiteX714" fmla="*/ 381864 w 418564"/>
                <a:gd name="connsiteY714" fmla="*/ 313661 h 419737"/>
                <a:gd name="connsiteX715" fmla="*/ 381795 w 418564"/>
                <a:gd name="connsiteY715" fmla="*/ 313316 h 419737"/>
                <a:gd name="connsiteX716" fmla="*/ 381795 w 418564"/>
                <a:gd name="connsiteY716" fmla="*/ 313247 h 419737"/>
                <a:gd name="connsiteX717" fmla="*/ 381588 w 418564"/>
                <a:gd name="connsiteY717" fmla="*/ 312280 h 419737"/>
                <a:gd name="connsiteX718" fmla="*/ 381588 w 418564"/>
                <a:gd name="connsiteY718" fmla="*/ 312280 h 419737"/>
                <a:gd name="connsiteX719" fmla="*/ 381588 w 418564"/>
                <a:gd name="connsiteY719" fmla="*/ 312211 h 419737"/>
                <a:gd name="connsiteX720" fmla="*/ 381519 w 418564"/>
                <a:gd name="connsiteY720" fmla="*/ 311866 h 419737"/>
                <a:gd name="connsiteX721" fmla="*/ 381312 w 418564"/>
                <a:gd name="connsiteY721" fmla="*/ 311038 h 419737"/>
                <a:gd name="connsiteX722" fmla="*/ 381243 w 418564"/>
                <a:gd name="connsiteY722" fmla="*/ 310831 h 419737"/>
                <a:gd name="connsiteX723" fmla="*/ 381243 w 418564"/>
                <a:gd name="connsiteY723" fmla="*/ 310762 h 419737"/>
                <a:gd name="connsiteX724" fmla="*/ 381243 w 418564"/>
                <a:gd name="connsiteY724" fmla="*/ 310762 h 419737"/>
                <a:gd name="connsiteX725" fmla="*/ 380967 w 418564"/>
                <a:gd name="connsiteY725" fmla="*/ 309795 h 419737"/>
                <a:gd name="connsiteX726" fmla="*/ 380967 w 418564"/>
                <a:gd name="connsiteY726" fmla="*/ 309726 h 419737"/>
                <a:gd name="connsiteX727" fmla="*/ 380898 w 418564"/>
                <a:gd name="connsiteY727" fmla="*/ 309450 h 419737"/>
                <a:gd name="connsiteX728" fmla="*/ 380898 w 418564"/>
                <a:gd name="connsiteY728" fmla="*/ 309381 h 419737"/>
                <a:gd name="connsiteX729" fmla="*/ 380622 w 418564"/>
                <a:gd name="connsiteY729" fmla="*/ 308484 h 419737"/>
                <a:gd name="connsiteX730" fmla="*/ 380622 w 418564"/>
                <a:gd name="connsiteY730" fmla="*/ 308484 h 419737"/>
                <a:gd name="connsiteX731" fmla="*/ 380277 w 418564"/>
                <a:gd name="connsiteY731" fmla="*/ 307241 h 419737"/>
                <a:gd name="connsiteX732" fmla="*/ 380277 w 418564"/>
                <a:gd name="connsiteY732" fmla="*/ 307241 h 419737"/>
                <a:gd name="connsiteX733" fmla="*/ 379862 w 418564"/>
                <a:gd name="connsiteY733" fmla="*/ 305998 h 419737"/>
                <a:gd name="connsiteX734" fmla="*/ 379862 w 418564"/>
                <a:gd name="connsiteY734" fmla="*/ 305929 h 419737"/>
                <a:gd name="connsiteX735" fmla="*/ 379517 w 418564"/>
                <a:gd name="connsiteY735" fmla="*/ 304894 h 419737"/>
                <a:gd name="connsiteX736" fmla="*/ 379517 w 418564"/>
                <a:gd name="connsiteY736" fmla="*/ 304825 h 419737"/>
                <a:gd name="connsiteX737" fmla="*/ 379517 w 418564"/>
                <a:gd name="connsiteY737" fmla="*/ 304825 h 419737"/>
                <a:gd name="connsiteX738" fmla="*/ 379517 w 418564"/>
                <a:gd name="connsiteY738" fmla="*/ 304756 h 419737"/>
                <a:gd name="connsiteX739" fmla="*/ 379517 w 418564"/>
                <a:gd name="connsiteY739" fmla="*/ 304756 h 419737"/>
                <a:gd name="connsiteX740" fmla="*/ 379379 w 418564"/>
                <a:gd name="connsiteY740" fmla="*/ 304410 h 419737"/>
                <a:gd name="connsiteX741" fmla="*/ 379310 w 418564"/>
                <a:gd name="connsiteY741" fmla="*/ 304272 h 419737"/>
                <a:gd name="connsiteX742" fmla="*/ 379241 w 418564"/>
                <a:gd name="connsiteY742" fmla="*/ 304065 h 419737"/>
                <a:gd name="connsiteX743" fmla="*/ 379172 w 418564"/>
                <a:gd name="connsiteY743" fmla="*/ 303927 h 419737"/>
                <a:gd name="connsiteX744" fmla="*/ 378896 w 418564"/>
                <a:gd name="connsiteY744" fmla="*/ 303168 h 419737"/>
                <a:gd name="connsiteX745" fmla="*/ 378896 w 418564"/>
                <a:gd name="connsiteY745" fmla="*/ 303168 h 419737"/>
                <a:gd name="connsiteX746" fmla="*/ 370681 w 418564"/>
                <a:gd name="connsiteY746" fmla="*/ 285080 h 419737"/>
                <a:gd name="connsiteX747" fmla="*/ 319939 w 418564"/>
                <a:gd name="connsiteY747" fmla="*/ 241450 h 419737"/>
                <a:gd name="connsiteX748" fmla="*/ 321527 w 418564"/>
                <a:gd name="connsiteY748" fmla="*/ 238067 h 419737"/>
                <a:gd name="connsiteX749" fmla="*/ 321803 w 418564"/>
                <a:gd name="connsiteY749" fmla="*/ 238136 h 419737"/>
                <a:gd name="connsiteX750" fmla="*/ 321803 w 418564"/>
                <a:gd name="connsiteY750" fmla="*/ 238136 h 419737"/>
                <a:gd name="connsiteX751" fmla="*/ 321803 w 418564"/>
                <a:gd name="connsiteY751" fmla="*/ 238136 h 419737"/>
                <a:gd name="connsiteX752" fmla="*/ 322217 w 418564"/>
                <a:gd name="connsiteY752" fmla="*/ 238205 h 419737"/>
                <a:gd name="connsiteX753" fmla="*/ 323115 w 418564"/>
                <a:gd name="connsiteY753" fmla="*/ 238343 h 419737"/>
                <a:gd name="connsiteX754" fmla="*/ 323460 w 418564"/>
                <a:gd name="connsiteY754" fmla="*/ 238343 h 419737"/>
                <a:gd name="connsiteX755" fmla="*/ 324427 w 418564"/>
                <a:gd name="connsiteY755" fmla="*/ 238481 h 419737"/>
                <a:gd name="connsiteX756" fmla="*/ 324496 w 418564"/>
                <a:gd name="connsiteY756" fmla="*/ 238481 h 419737"/>
                <a:gd name="connsiteX757" fmla="*/ 324496 w 418564"/>
                <a:gd name="connsiteY757" fmla="*/ 238481 h 419737"/>
                <a:gd name="connsiteX758" fmla="*/ 324910 w 418564"/>
                <a:gd name="connsiteY758" fmla="*/ 238550 h 419737"/>
                <a:gd name="connsiteX759" fmla="*/ 325807 w 418564"/>
                <a:gd name="connsiteY759" fmla="*/ 238619 h 419737"/>
                <a:gd name="connsiteX760" fmla="*/ 325807 w 418564"/>
                <a:gd name="connsiteY760" fmla="*/ 238619 h 419737"/>
                <a:gd name="connsiteX761" fmla="*/ 326291 w 418564"/>
                <a:gd name="connsiteY761" fmla="*/ 238688 h 419737"/>
                <a:gd name="connsiteX762" fmla="*/ 327188 w 418564"/>
                <a:gd name="connsiteY762" fmla="*/ 238757 h 419737"/>
                <a:gd name="connsiteX763" fmla="*/ 327188 w 418564"/>
                <a:gd name="connsiteY763" fmla="*/ 238757 h 419737"/>
                <a:gd name="connsiteX764" fmla="*/ 328500 w 418564"/>
                <a:gd name="connsiteY764" fmla="*/ 238826 h 419737"/>
                <a:gd name="connsiteX765" fmla="*/ 328500 w 418564"/>
                <a:gd name="connsiteY765" fmla="*/ 238826 h 419737"/>
                <a:gd name="connsiteX766" fmla="*/ 328638 w 418564"/>
                <a:gd name="connsiteY766" fmla="*/ 238826 h 419737"/>
                <a:gd name="connsiteX767" fmla="*/ 329811 w 418564"/>
                <a:gd name="connsiteY767" fmla="*/ 238895 h 419737"/>
                <a:gd name="connsiteX768" fmla="*/ 329811 w 418564"/>
                <a:gd name="connsiteY768" fmla="*/ 238895 h 419737"/>
                <a:gd name="connsiteX769" fmla="*/ 331123 w 418564"/>
                <a:gd name="connsiteY769" fmla="*/ 238964 h 419737"/>
                <a:gd name="connsiteX770" fmla="*/ 331123 w 418564"/>
                <a:gd name="connsiteY770" fmla="*/ 238964 h 419737"/>
                <a:gd name="connsiteX771" fmla="*/ 331606 w 418564"/>
                <a:gd name="connsiteY771" fmla="*/ 238964 h 419737"/>
                <a:gd name="connsiteX772" fmla="*/ 332504 w 418564"/>
                <a:gd name="connsiteY772" fmla="*/ 238964 h 419737"/>
                <a:gd name="connsiteX773" fmla="*/ 332573 w 418564"/>
                <a:gd name="connsiteY773" fmla="*/ 238964 h 419737"/>
                <a:gd name="connsiteX774" fmla="*/ 333815 w 418564"/>
                <a:gd name="connsiteY774" fmla="*/ 238964 h 419737"/>
                <a:gd name="connsiteX775" fmla="*/ 334092 w 418564"/>
                <a:gd name="connsiteY775" fmla="*/ 238964 h 419737"/>
                <a:gd name="connsiteX776" fmla="*/ 334092 w 418564"/>
                <a:gd name="connsiteY776" fmla="*/ 238964 h 419737"/>
                <a:gd name="connsiteX777" fmla="*/ 335127 w 418564"/>
                <a:gd name="connsiteY777" fmla="*/ 238964 h 419737"/>
                <a:gd name="connsiteX778" fmla="*/ 335196 w 418564"/>
                <a:gd name="connsiteY778" fmla="*/ 238964 h 419737"/>
                <a:gd name="connsiteX779" fmla="*/ 335541 w 418564"/>
                <a:gd name="connsiteY779" fmla="*/ 238964 h 419737"/>
                <a:gd name="connsiteX780" fmla="*/ 335748 w 418564"/>
                <a:gd name="connsiteY780" fmla="*/ 238964 h 419737"/>
                <a:gd name="connsiteX781" fmla="*/ 335887 w 418564"/>
                <a:gd name="connsiteY781" fmla="*/ 238964 h 419737"/>
                <a:gd name="connsiteX782" fmla="*/ 336439 w 418564"/>
                <a:gd name="connsiteY782" fmla="*/ 238964 h 419737"/>
                <a:gd name="connsiteX783" fmla="*/ 336577 w 418564"/>
                <a:gd name="connsiteY783" fmla="*/ 238964 h 419737"/>
                <a:gd name="connsiteX784" fmla="*/ 336922 w 418564"/>
                <a:gd name="connsiteY784" fmla="*/ 238964 h 419737"/>
                <a:gd name="connsiteX785" fmla="*/ 338924 w 418564"/>
                <a:gd name="connsiteY785" fmla="*/ 238895 h 419737"/>
                <a:gd name="connsiteX786" fmla="*/ 339614 w 418564"/>
                <a:gd name="connsiteY786" fmla="*/ 238895 h 419737"/>
                <a:gd name="connsiteX787" fmla="*/ 339614 w 418564"/>
                <a:gd name="connsiteY787" fmla="*/ 238895 h 419737"/>
                <a:gd name="connsiteX788" fmla="*/ 340236 w 418564"/>
                <a:gd name="connsiteY788" fmla="*/ 238895 h 419737"/>
                <a:gd name="connsiteX789" fmla="*/ 340305 w 418564"/>
                <a:gd name="connsiteY789" fmla="*/ 238895 h 419737"/>
                <a:gd name="connsiteX790" fmla="*/ 340581 w 418564"/>
                <a:gd name="connsiteY790" fmla="*/ 238895 h 419737"/>
                <a:gd name="connsiteX791" fmla="*/ 340581 w 418564"/>
                <a:gd name="connsiteY791" fmla="*/ 238895 h 419737"/>
                <a:gd name="connsiteX792" fmla="*/ 341824 w 418564"/>
                <a:gd name="connsiteY792" fmla="*/ 238826 h 419737"/>
                <a:gd name="connsiteX793" fmla="*/ 341893 w 418564"/>
                <a:gd name="connsiteY793" fmla="*/ 238826 h 419737"/>
                <a:gd name="connsiteX794" fmla="*/ 341962 w 418564"/>
                <a:gd name="connsiteY794" fmla="*/ 238826 h 419737"/>
                <a:gd name="connsiteX795" fmla="*/ 342997 w 418564"/>
                <a:gd name="connsiteY795" fmla="*/ 238757 h 419737"/>
                <a:gd name="connsiteX796" fmla="*/ 343066 w 418564"/>
                <a:gd name="connsiteY796" fmla="*/ 238757 h 419737"/>
                <a:gd name="connsiteX797" fmla="*/ 343273 w 418564"/>
                <a:gd name="connsiteY797" fmla="*/ 238757 h 419737"/>
                <a:gd name="connsiteX798" fmla="*/ 343342 w 418564"/>
                <a:gd name="connsiteY798" fmla="*/ 238757 h 419737"/>
                <a:gd name="connsiteX799" fmla="*/ 344585 w 418564"/>
                <a:gd name="connsiteY799" fmla="*/ 238688 h 419737"/>
                <a:gd name="connsiteX800" fmla="*/ 344654 w 418564"/>
                <a:gd name="connsiteY800" fmla="*/ 238688 h 419737"/>
                <a:gd name="connsiteX801" fmla="*/ 344930 w 418564"/>
                <a:gd name="connsiteY801" fmla="*/ 238688 h 419737"/>
                <a:gd name="connsiteX802" fmla="*/ 344930 w 418564"/>
                <a:gd name="connsiteY802" fmla="*/ 238688 h 419737"/>
                <a:gd name="connsiteX803" fmla="*/ 345897 w 418564"/>
                <a:gd name="connsiteY803" fmla="*/ 238619 h 419737"/>
                <a:gd name="connsiteX804" fmla="*/ 346242 w 418564"/>
                <a:gd name="connsiteY804" fmla="*/ 238619 h 419737"/>
                <a:gd name="connsiteX805" fmla="*/ 346311 w 418564"/>
                <a:gd name="connsiteY805" fmla="*/ 238619 h 419737"/>
                <a:gd name="connsiteX806" fmla="*/ 347277 w 418564"/>
                <a:gd name="connsiteY806" fmla="*/ 238481 h 419737"/>
                <a:gd name="connsiteX807" fmla="*/ 347623 w 418564"/>
                <a:gd name="connsiteY807" fmla="*/ 238412 h 419737"/>
                <a:gd name="connsiteX808" fmla="*/ 347830 w 418564"/>
                <a:gd name="connsiteY808" fmla="*/ 238412 h 419737"/>
                <a:gd name="connsiteX809" fmla="*/ 347830 w 418564"/>
                <a:gd name="connsiteY809" fmla="*/ 238412 h 419737"/>
                <a:gd name="connsiteX810" fmla="*/ 347899 w 418564"/>
                <a:gd name="connsiteY810" fmla="*/ 238412 h 419737"/>
                <a:gd name="connsiteX811" fmla="*/ 348934 w 418564"/>
                <a:gd name="connsiteY811" fmla="*/ 238274 h 419737"/>
                <a:gd name="connsiteX812" fmla="*/ 349003 w 418564"/>
                <a:gd name="connsiteY812" fmla="*/ 238274 h 419737"/>
                <a:gd name="connsiteX813" fmla="*/ 350039 w 418564"/>
                <a:gd name="connsiteY813" fmla="*/ 238136 h 419737"/>
                <a:gd name="connsiteX814" fmla="*/ 350108 w 418564"/>
                <a:gd name="connsiteY814" fmla="*/ 238136 h 419737"/>
                <a:gd name="connsiteX815" fmla="*/ 350384 w 418564"/>
                <a:gd name="connsiteY815" fmla="*/ 238067 h 419737"/>
                <a:gd name="connsiteX816" fmla="*/ 350453 w 418564"/>
                <a:gd name="connsiteY816" fmla="*/ 238067 h 419737"/>
                <a:gd name="connsiteX817" fmla="*/ 355355 w 418564"/>
                <a:gd name="connsiteY817" fmla="*/ 237239 h 419737"/>
                <a:gd name="connsiteX818" fmla="*/ 355355 w 418564"/>
                <a:gd name="connsiteY818" fmla="*/ 237239 h 419737"/>
                <a:gd name="connsiteX819" fmla="*/ 355562 w 418564"/>
                <a:gd name="connsiteY819" fmla="*/ 237170 h 419737"/>
                <a:gd name="connsiteX820" fmla="*/ 356597 w 418564"/>
                <a:gd name="connsiteY820" fmla="*/ 236962 h 419737"/>
                <a:gd name="connsiteX821" fmla="*/ 356666 w 418564"/>
                <a:gd name="connsiteY821" fmla="*/ 236962 h 419737"/>
                <a:gd name="connsiteX822" fmla="*/ 356942 w 418564"/>
                <a:gd name="connsiteY822" fmla="*/ 236893 h 419737"/>
                <a:gd name="connsiteX823" fmla="*/ 356942 w 418564"/>
                <a:gd name="connsiteY823" fmla="*/ 236893 h 419737"/>
                <a:gd name="connsiteX824" fmla="*/ 357909 w 418564"/>
                <a:gd name="connsiteY824" fmla="*/ 236686 h 419737"/>
                <a:gd name="connsiteX825" fmla="*/ 357978 w 418564"/>
                <a:gd name="connsiteY825" fmla="*/ 236686 h 419737"/>
                <a:gd name="connsiteX826" fmla="*/ 358323 w 418564"/>
                <a:gd name="connsiteY826" fmla="*/ 236617 h 419737"/>
                <a:gd name="connsiteX827" fmla="*/ 359290 w 418564"/>
                <a:gd name="connsiteY827" fmla="*/ 236410 h 419737"/>
                <a:gd name="connsiteX828" fmla="*/ 359566 w 418564"/>
                <a:gd name="connsiteY828" fmla="*/ 236341 h 419737"/>
                <a:gd name="connsiteX829" fmla="*/ 359566 w 418564"/>
                <a:gd name="connsiteY829" fmla="*/ 236341 h 419737"/>
                <a:gd name="connsiteX830" fmla="*/ 360532 w 418564"/>
                <a:gd name="connsiteY830" fmla="*/ 236134 h 419737"/>
                <a:gd name="connsiteX831" fmla="*/ 360532 w 418564"/>
                <a:gd name="connsiteY831" fmla="*/ 236134 h 419737"/>
                <a:gd name="connsiteX832" fmla="*/ 360877 w 418564"/>
                <a:gd name="connsiteY832" fmla="*/ 236065 h 419737"/>
                <a:gd name="connsiteX833" fmla="*/ 360877 w 418564"/>
                <a:gd name="connsiteY833" fmla="*/ 236065 h 419737"/>
                <a:gd name="connsiteX834" fmla="*/ 361844 w 418564"/>
                <a:gd name="connsiteY834" fmla="*/ 235789 h 419737"/>
                <a:gd name="connsiteX835" fmla="*/ 361844 w 418564"/>
                <a:gd name="connsiteY835" fmla="*/ 235789 h 419737"/>
                <a:gd name="connsiteX836" fmla="*/ 362189 w 418564"/>
                <a:gd name="connsiteY836" fmla="*/ 235720 h 419737"/>
                <a:gd name="connsiteX837" fmla="*/ 362189 w 418564"/>
                <a:gd name="connsiteY837" fmla="*/ 235720 h 419737"/>
                <a:gd name="connsiteX838" fmla="*/ 363156 w 418564"/>
                <a:gd name="connsiteY838" fmla="*/ 235444 h 419737"/>
                <a:gd name="connsiteX839" fmla="*/ 363156 w 418564"/>
                <a:gd name="connsiteY839" fmla="*/ 235444 h 419737"/>
                <a:gd name="connsiteX840" fmla="*/ 364398 w 418564"/>
                <a:gd name="connsiteY840" fmla="*/ 235098 h 419737"/>
                <a:gd name="connsiteX841" fmla="*/ 364329 w 418564"/>
                <a:gd name="connsiteY841" fmla="*/ 235098 h 419737"/>
                <a:gd name="connsiteX842" fmla="*/ 364674 w 418564"/>
                <a:gd name="connsiteY842" fmla="*/ 235029 h 419737"/>
                <a:gd name="connsiteX843" fmla="*/ 364743 w 418564"/>
                <a:gd name="connsiteY843" fmla="*/ 235029 h 419737"/>
                <a:gd name="connsiteX844" fmla="*/ 365710 w 418564"/>
                <a:gd name="connsiteY844" fmla="*/ 234753 h 419737"/>
                <a:gd name="connsiteX845" fmla="*/ 365779 w 418564"/>
                <a:gd name="connsiteY845" fmla="*/ 234753 h 419737"/>
                <a:gd name="connsiteX846" fmla="*/ 366055 w 418564"/>
                <a:gd name="connsiteY846" fmla="*/ 234684 h 419737"/>
                <a:gd name="connsiteX847" fmla="*/ 366124 w 418564"/>
                <a:gd name="connsiteY847" fmla="*/ 234684 h 419737"/>
                <a:gd name="connsiteX848" fmla="*/ 367022 w 418564"/>
                <a:gd name="connsiteY848" fmla="*/ 234408 h 419737"/>
                <a:gd name="connsiteX849" fmla="*/ 367091 w 418564"/>
                <a:gd name="connsiteY849" fmla="*/ 234408 h 419737"/>
                <a:gd name="connsiteX850" fmla="*/ 367367 w 418564"/>
                <a:gd name="connsiteY850" fmla="*/ 234339 h 419737"/>
                <a:gd name="connsiteX851" fmla="*/ 367367 w 418564"/>
                <a:gd name="connsiteY851" fmla="*/ 234339 h 419737"/>
                <a:gd name="connsiteX852" fmla="*/ 368333 w 418564"/>
                <a:gd name="connsiteY852" fmla="*/ 233994 h 419737"/>
                <a:gd name="connsiteX853" fmla="*/ 368679 w 418564"/>
                <a:gd name="connsiteY853" fmla="*/ 233856 h 419737"/>
                <a:gd name="connsiteX854" fmla="*/ 368748 w 418564"/>
                <a:gd name="connsiteY854" fmla="*/ 233856 h 419737"/>
                <a:gd name="connsiteX855" fmla="*/ 369714 w 418564"/>
                <a:gd name="connsiteY855" fmla="*/ 233511 h 419737"/>
                <a:gd name="connsiteX856" fmla="*/ 369783 w 418564"/>
                <a:gd name="connsiteY856" fmla="*/ 233511 h 419737"/>
                <a:gd name="connsiteX857" fmla="*/ 370128 w 418564"/>
                <a:gd name="connsiteY857" fmla="*/ 233373 h 419737"/>
                <a:gd name="connsiteX858" fmla="*/ 370059 w 418564"/>
                <a:gd name="connsiteY858" fmla="*/ 233373 h 419737"/>
                <a:gd name="connsiteX859" fmla="*/ 371026 w 418564"/>
                <a:gd name="connsiteY859" fmla="*/ 233027 h 419737"/>
                <a:gd name="connsiteX860" fmla="*/ 371095 w 418564"/>
                <a:gd name="connsiteY860" fmla="*/ 233027 h 419737"/>
                <a:gd name="connsiteX861" fmla="*/ 371302 w 418564"/>
                <a:gd name="connsiteY861" fmla="*/ 232958 h 419737"/>
                <a:gd name="connsiteX862" fmla="*/ 371371 w 418564"/>
                <a:gd name="connsiteY862" fmla="*/ 232958 h 419737"/>
                <a:gd name="connsiteX863" fmla="*/ 373442 w 418564"/>
                <a:gd name="connsiteY863" fmla="*/ 232130 h 419737"/>
                <a:gd name="connsiteX864" fmla="*/ 373511 w 418564"/>
                <a:gd name="connsiteY864" fmla="*/ 232130 h 419737"/>
                <a:gd name="connsiteX865" fmla="*/ 373787 w 418564"/>
                <a:gd name="connsiteY865" fmla="*/ 231992 h 419737"/>
                <a:gd name="connsiteX866" fmla="*/ 373856 w 418564"/>
                <a:gd name="connsiteY866" fmla="*/ 231992 h 419737"/>
                <a:gd name="connsiteX867" fmla="*/ 375996 w 418564"/>
                <a:gd name="connsiteY867" fmla="*/ 231094 h 419737"/>
                <a:gd name="connsiteX868" fmla="*/ 375996 w 418564"/>
                <a:gd name="connsiteY868" fmla="*/ 231094 h 419737"/>
                <a:gd name="connsiteX869" fmla="*/ 376272 w 418564"/>
                <a:gd name="connsiteY869" fmla="*/ 230956 h 419737"/>
                <a:gd name="connsiteX870" fmla="*/ 376272 w 418564"/>
                <a:gd name="connsiteY870" fmla="*/ 230956 h 419737"/>
                <a:gd name="connsiteX871" fmla="*/ 377170 w 418564"/>
                <a:gd name="connsiteY871" fmla="*/ 230542 h 419737"/>
                <a:gd name="connsiteX872" fmla="*/ 377239 w 418564"/>
                <a:gd name="connsiteY872" fmla="*/ 230542 h 419737"/>
                <a:gd name="connsiteX873" fmla="*/ 377446 w 418564"/>
                <a:gd name="connsiteY873" fmla="*/ 230473 h 419737"/>
                <a:gd name="connsiteX874" fmla="*/ 377515 w 418564"/>
                <a:gd name="connsiteY874" fmla="*/ 230404 h 419737"/>
                <a:gd name="connsiteX875" fmla="*/ 378344 w 418564"/>
                <a:gd name="connsiteY875" fmla="*/ 230059 h 419737"/>
                <a:gd name="connsiteX876" fmla="*/ 378413 w 418564"/>
                <a:gd name="connsiteY876" fmla="*/ 229990 h 419737"/>
                <a:gd name="connsiteX877" fmla="*/ 378620 w 418564"/>
                <a:gd name="connsiteY877" fmla="*/ 229852 h 419737"/>
                <a:gd name="connsiteX878" fmla="*/ 378689 w 418564"/>
                <a:gd name="connsiteY878" fmla="*/ 229783 h 419737"/>
                <a:gd name="connsiteX879" fmla="*/ 380760 w 418564"/>
                <a:gd name="connsiteY879" fmla="*/ 228816 h 419737"/>
                <a:gd name="connsiteX880" fmla="*/ 380829 w 418564"/>
                <a:gd name="connsiteY880" fmla="*/ 228816 h 419737"/>
                <a:gd name="connsiteX881" fmla="*/ 382279 w 418564"/>
                <a:gd name="connsiteY881" fmla="*/ 228057 h 419737"/>
                <a:gd name="connsiteX882" fmla="*/ 382279 w 418564"/>
                <a:gd name="connsiteY882" fmla="*/ 228057 h 419737"/>
                <a:gd name="connsiteX883" fmla="*/ 383107 w 418564"/>
                <a:gd name="connsiteY883" fmla="*/ 227643 h 419737"/>
                <a:gd name="connsiteX884" fmla="*/ 383107 w 418564"/>
                <a:gd name="connsiteY884" fmla="*/ 227643 h 419737"/>
                <a:gd name="connsiteX885" fmla="*/ 383383 w 418564"/>
                <a:gd name="connsiteY885" fmla="*/ 227505 h 419737"/>
                <a:gd name="connsiteX886" fmla="*/ 384281 w 418564"/>
                <a:gd name="connsiteY886" fmla="*/ 227021 h 419737"/>
                <a:gd name="connsiteX887" fmla="*/ 384350 w 418564"/>
                <a:gd name="connsiteY887" fmla="*/ 226952 h 419737"/>
                <a:gd name="connsiteX888" fmla="*/ 384626 w 418564"/>
                <a:gd name="connsiteY888" fmla="*/ 226814 h 419737"/>
                <a:gd name="connsiteX889" fmla="*/ 384695 w 418564"/>
                <a:gd name="connsiteY889" fmla="*/ 226814 h 419737"/>
                <a:gd name="connsiteX890" fmla="*/ 386628 w 418564"/>
                <a:gd name="connsiteY890" fmla="*/ 225710 h 419737"/>
                <a:gd name="connsiteX891" fmla="*/ 386697 w 418564"/>
                <a:gd name="connsiteY891" fmla="*/ 225710 h 419737"/>
                <a:gd name="connsiteX892" fmla="*/ 386973 w 418564"/>
                <a:gd name="connsiteY892" fmla="*/ 225572 h 419737"/>
                <a:gd name="connsiteX893" fmla="*/ 387249 w 418564"/>
                <a:gd name="connsiteY893" fmla="*/ 225433 h 419737"/>
                <a:gd name="connsiteX894" fmla="*/ 387387 w 418564"/>
                <a:gd name="connsiteY894" fmla="*/ 225364 h 419737"/>
                <a:gd name="connsiteX895" fmla="*/ 388147 w 418564"/>
                <a:gd name="connsiteY895" fmla="*/ 224950 h 419737"/>
                <a:gd name="connsiteX896" fmla="*/ 388216 w 418564"/>
                <a:gd name="connsiteY896" fmla="*/ 224881 h 419737"/>
                <a:gd name="connsiteX897" fmla="*/ 388354 w 418564"/>
                <a:gd name="connsiteY897" fmla="*/ 224812 h 419737"/>
                <a:gd name="connsiteX898" fmla="*/ 388561 w 418564"/>
                <a:gd name="connsiteY898" fmla="*/ 224674 h 419737"/>
                <a:gd name="connsiteX899" fmla="*/ 392289 w 418564"/>
                <a:gd name="connsiteY899" fmla="*/ 222327 h 419737"/>
                <a:gd name="connsiteX900" fmla="*/ 392151 w 418564"/>
                <a:gd name="connsiteY900" fmla="*/ 222396 h 419737"/>
                <a:gd name="connsiteX901" fmla="*/ 392496 w 418564"/>
                <a:gd name="connsiteY901" fmla="*/ 222120 h 419737"/>
                <a:gd name="connsiteX902" fmla="*/ 392565 w 418564"/>
                <a:gd name="connsiteY902" fmla="*/ 222051 h 419737"/>
                <a:gd name="connsiteX903" fmla="*/ 392841 w 418564"/>
                <a:gd name="connsiteY903" fmla="*/ 221844 h 419737"/>
                <a:gd name="connsiteX904" fmla="*/ 392910 w 418564"/>
                <a:gd name="connsiteY904" fmla="*/ 221844 h 419737"/>
                <a:gd name="connsiteX905" fmla="*/ 393670 w 418564"/>
                <a:gd name="connsiteY905" fmla="*/ 221291 h 419737"/>
                <a:gd name="connsiteX906" fmla="*/ 393670 w 418564"/>
                <a:gd name="connsiteY906" fmla="*/ 221291 h 419737"/>
                <a:gd name="connsiteX907" fmla="*/ 393808 w 418564"/>
                <a:gd name="connsiteY907" fmla="*/ 221222 h 419737"/>
                <a:gd name="connsiteX908" fmla="*/ 394084 w 418564"/>
                <a:gd name="connsiteY908" fmla="*/ 221015 h 419737"/>
                <a:gd name="connsiteX909" fmla="*/ 394774 w 418564"/>
                <a:gd name="connsiteY909" fmla="*/ 220532 h 419737"/>
                <a:gd name="connsiteX910" fmla="*/ 394774 w 418564"/>
                <a:gd name="connsiteY910" fmla="*/ 220532 h 419737"/>
                <a:gd name="connsiteX911" fmla="*/ 394981 w 418564"/>
                <a:gd name="connsiteY911" fmla="*/ 220394 h 419737"/>
                <a:gd name="connsiteX912" fmla="*/ 395119 w 418564"/>
                <a:gd name="connsiteY912" fmla="*/ 220256 h 419737"/>
                <a:gd name="connsiteX913" fmla="*/ 395810 w 418564"/>
                <a:gd name="connsiteY913" fmla="*/ 219773 h 419737"/>
                <a:gd name="connsiteX914" fmla="*/ 395810 w 418564"/>
                <a:gd name="connsiteY914" fmla="*/ 219773 h 419737"/>
                <a:gd name="connsiteX915" fmla="*/ 395879 w 418564"/>
                <a:gd name="connsiteY915" fmla="*/ 219703 h 419737"/>
                <a:gd name="connsiteX916" fmla="*/ 396017 w 418564"/>
                <a:gd name="connsiteY916" fmla="*/ 219565 h 419737"/>
                <a:gd name="connsiteX917" fmla="*/ 396017 w 418564"/>
                <a:gd name="connsiteY917" fmla="*/ 219565 h 419737"/>
                <a:gd name="connsiteX918" fmla="*/ 398916 w 418564"/>
                <a:gd name="connsiteY918" fmla="*/ 217356 h 419737"/>
                <a:gd name="connsiteX919" fmla="*/ 398916 w 418564"/>
                <a:gd name="connsiteY919" fmla="*/ 217356 h 419737"/>
                <a:gd name="connsiteX920" fmla="*/ 399952 w 418564"/>
                <a:gd name="connsiteY920" fmla="*/ 216528 h 419737"/>
                <a:gd name="connsiteX921" fmla="*/ 400021 w 418564"/>
                <a:gd name="connsiteY921" fmla="*/ 216459 h 419737"/>
                <a:gd name="connsiteX922" fmla="*/ 400159 w 418564"/>
                <a:gd name="connsiteY922" fmla="*/ 216321 h 419737"/>
                <a:gd name="connsiteX923" fmla="*/ 400297 w 418564"/>
                <a:gd name="connsiteY923" fmla="*/ 216183 h 419737"/>
                <a:gd name="connsiteX924" fmla="*/ 400987 w 418564"/>
                <a:gd name="connsiteY924" fmla="*/ 215630 h 419737"/>
                <a:gd name="connsiteX925" fmla="*/ 401056 w 418564"/>
                <a:gd name="connsiteY925" fmla="*/ 215561 h 419737"/>
                <a:gd name="connsiteX926" fmla="*/ 401125 w 418564"/>
                <a:gd name="connsiteY926" fmla="*/ 215492 h 419737"/>
                <a:gd name="connsiteX927" fmla="*/ 402023 w 418564"/>
                <a:gd name="connsiteY927" fmla="*/ 214733 h 419737"/>
                <a:gd name="connsiteX928" fmla="*/ 402023 w 418564"/>
                <a:gd name="connsiteY928" fmla="*/ 214733 h 419737"/>
                <a:gd name="connsiteX929" fmla="*/ 402023 w 418564"/>
                <a:gd name="connsiteY929" fmla="*/ 214733 h 419737"/>
                <a:gd name="connsiteX930" fmla="*/ 402989 w 418564"/>
                <a:gd name="connsiteY930" fmla="*/ 213904 h 419737"/>
                <a:gd name="connsiteX931" fmla="*/ 402989 w 418564"/>
                <a:gd name="connsiteY931" fmla="*/ 213904 h 419737"/>
                <a:gd name="connsiteX932" fmla="*/ 404991 w 418564"/>
                <a:gd name="connsiteY932" fmla="*/ 212110 h 419737"/>
                <a:gd name="connsiteX933" fmla="*/ 405060 w 418564"/>
                <a:gd name="connsiteY933" fmla="*/ 212041 h 419737"/>
                <a:gd name="connsiteX934" fmla="*/ 406027 w 418564"/>
                <a:gd name="connsiteY934" fmla="*/ 211143 h 419737"/>
                <a:gd name="connsiteX935" fmla="*/ 406993 w 418564"/>
                <a:gd name="connsiteY935" fmla="*/ 210246 h 419737"/>
                <a:gd name="connsiteX936" fmla="*/ 406993 w 418564"/>
                <a:gd name="connsiteY936" fmla="*/ 210177 h 419737"/>
                <a:gd name="connsiteX937" fmla="*/ 407891 w 418564"/>
                <a:gd name="connsiteY937" fmla="*/ 209279 h 419737"/>
                <a:gd name="connsiteX938" fmla="*/ 407891 w 418564"/>
                <a:gd name="connsiteY938" fmla="*/ 209279 h 419737"/>
                <a:gd name="connsiteX939" fmla="*/ 407960 w 418564"/>
                <a:gd name="connsiteY939" fmla="*/ 209210 h 419737"/>
                <a:gd name="connsiteX940" fmla="*/ 408926 w 418564"/>
                <a:gd name="connsiteY940" fmla="*/ 208244 h 419737"/>
                <a:gd name="connsiteX941" fmla="*/ 409824 w 418564"/>
                <a:gd name="connsiteY941" fmla="*/ 207277 h 419737"/>
                <a:gd name="connsiteX942" fmla="*/ 409824 w 418564"/>
                <a:gd name="connsiteY942" fmla="*/ 207277 h 419737"/>
                <a:gd name="connsiteX943" fmla="*/ 409824 w 418564"/>
                <a:gd name="connsiteY943" fmla="*/ 207277 h 419737"/>
                <a:gd name="connsiteX944" fmla="*/ 410514 w 418564"/>
                <a:gd name="connsiteY944" fmla="*/ 206518 h 419737"/>
                <a:gd name="connsiteX945" fmla="*/ 410514 w 418564"/>
                <a:gd name="connsiteY945" fmla="*/ 206518 h 419737"/>
                <a:gd name="connsiteX946" fmla="*/ 410721 w 418564"/>
                <a:gd name="connsiteY946" fmla="*/ 206311 h 419737"/>
                <a:gd name="connsiteX947" fmla="*/ 410721 w 418564"/>
                <a:gd name="connsiteY947" fmla="*/ 206311 h 419737"/>
                <a:gd name="connsiteX948" fmla="*/ 411343 w 418564"/>
                <a:gd name="connsiteY948" fmla="*/ 205620 h 419737"/>
                <a:gd name="connsiteX949" fmla="*/ 411619 w 418564"/>
                <a:gd name="connsiteY949" fmla="*/ 205344 h 419737"/>
                <a:gd name="connsiteX950" fmla="*/ 411619 w 418564"/>
                <a:gd name="connsiteY950" fmla="*/ 205344 h 419737"/>
                <a:gd name="connsiteX951" fmla="*/ 411619 w 418564"/>
                <a:gd name="connsiteY951" fmla="*/ 205344 h 419737"/>
                <a:gd name="connsiteX952" fmla="*/ 412378 w 418564"/>
                <a:gd name="connsiteY952" fmla="*/ 204516 h 419737"/>
                <a:gd name="connsiteX953" fmla="*/ 412516 w 418564"/>
                <a:gd name="connsiteY953" fmla="*/ 204378 h 419737"/>
                <a:gd name="connsiteX954" fmla="*/ 413138 w 418564"/>
                <a:gd name="connsiteY954" fmla="*/ 203618 h 419737"/>
                <a:gd name="connsiteX955" fmla="*/ 413276 w 418564"/>
                <a:gd name="connsiteY955" fmla="*/ 203411 h 419737"/>
                <a:gd name="connsiteX956" fmla="*/ 413345 w 418564"/>
                <a:gd name="connsiteY956" fmla="*/ 203342 h 419737"/>
                <a:gd name="connsiteX957" fmla="*/ 413345 w 418564"/>
                <a:gd name="connsiteY957" fmla="*/ 203342 h 419737"/>
                <a:gd name="connsiteX958" fmla="*/ 414035 w 418564"/>
                <a:gd name="connsiteY958" fmla="*/ 202445 h 419737"/>
                <a:gd name="connsiteX959" fmla="*/ 414104 w 418564"/>
                <a:gd name="connsiteY959" fmla="*/ 202306 h 419737"/>
                <a:gd name="connsiteX960" fmla="*/ 414173 w 418564"/>
                <a:gd name="connsiteY960" fmla="*/ 202237 h 419737"/>
                <a:gd name="connsiteX961" fmla="*/ 414173 w 418564"/>
                <a:gd name="connsiteY961" fmla="*/ 202168 h 419737"/>
                <a:gd name="connsiteX962" fmla="*/ 414794 w 418564"/>
                <a:gd name="connsiteY962" fmla="*/ 201409 h 419737"/>
                <a:gd name="connsiteX963" fmla="*/ 414864 w 418564"/>
                <a:gd name="connsiteY963" fmla="*/ 201340 h 419737"/>
                <a:gd name="connsiteX964" fmla="*/ 414933 w 418564"/>
                <a:gd name="connsiteY964" fmla="*/ 201202 h 419737"/>
                <a:gd name="connsiteX965" fmla="*/ 415002 w 418564"/>
                <a:gd name="connsiteY965" fmla="*/ 201133 h 419737"/>
                <a:gd name="connsiteX966" fmla="*/ 415761 w 418564"/>
                <a:gd name="connsiteY966" fmla="*/ 200166 h 419737"/>
                <a:gd name="connsiteX967" fmla="*/ 415761 w 418564"/>
                <a:gd name="connsiteY967" fmla="*/ 200166 h 419737"/>
                <a:gd name="connsiteX968" fmla="*/ 415899 w 418564"/>
                <a:gd name="connsiteY968" fmla="*/ 199959 h 419737"/>
                <a:gd name="connsiteX969" fmla="*/ 416037 w 418564"/>
                <a:gd name="connsiteY969" fmla="*/ 199821 h 419737"/>
                <a:gd name="connsiteX970" fmla="*/ 416382 w 418564"/>
                <a:gd name="connsiteY970" fmla="*/ 199407 h 419737"/>
                <a:gd name="connsiteX971" fmla="*/ 416382 w 418564"/>
                <a:gd name="connsiteY971" fmla="*/ 199407 h 419737"/>
                <a:gd name="connsiteX972" fmla="*/ 416589 w 418564"/>
                <a:gd name="connsiteY972" fmla="*/ 199200 h 419737"/>
                <a:gd name="connsiteX973" fmla="*/ 416589 w 418564"/>
                <a:gd name="connsiteY973" fmla="*/ 199200 h 419737"/>
                <a:gd name="connsiteX974" fmla="*/ 417142 w 418564"/>
                <a:gd name="connsiteY974" fmla="*/ 198440 h 419737"/>
                <a:gd name="connsiteX975" fmla="*/ 417418 w 418564"/>
                <a:gd name="connsiteY975" fmla="*/ 198095 h 419737"/>
                <a:gd name="connsiteX976" fmla="*/ 417418 w 418564"/>
                <a:gd name="connsiteY976" fmla="*/ 198026 h 419737"/>
                <a:gd name="connsiteX977" fmla="*/ 418177 w 418564"/>
                <a:gd name="connsiteY977" fmla="*/ 196922 h 419737"/>
                <a:gd name="connsiteX978" fmla="*/ 418315 w 418564"/>
                <a:gd name="connsiteY978" fmla="*/ 196715 h 419737"/>
                <a:gd name="connsiteX979" fmla="*/ 418660 w 418564"/>
                <a:gd name="connsiteY979" fmla="*/ 196231 h 419737"/>
                <a:gd name="connsiteX980" fmla="*/ 394912 w 418564"/>
                <a:gd name="connsiteY980" fmla="*/ 174623 h 419737"/>
                <a:gd name="connsiteX981" fmla="*/ 394774 w 418564"/>
                <a:gd name="connsiteY981" fmla="*/ 174761 h 419737"/>
                <a:gd name="connsiteX982" fmla="*/ 394705 w 418564"/>
                <a:gd name="connsiteY982" fmla="*/ 174899 h 419737"/>
                <a:gd name="connsiteX983" fmla="*/ 394429 w 418564"/>
                <a:gd name="connsiteY983" fmla="*/ 175383 h 419737"/>
                <a:gd name="connsiteX984" fmla="*/ 394360 w 418564"/>
                <a:gd name="connsiteY984" fmla="*/ 175452 h 419737"/>
                <a:gd name="connsiteX985" fmla="*/ 394153 w 418564"/>
                <a:gd name="connsiteY985" fmla="*/ 175728 h 419737"/>
                <a:gd name="connsiteX986" fmla="*/ 392841 w 418564"/>
                <a:gd name="connsiteY986" fmla="*/ 174968 h 419737"/>
                <a:gd name="connsiteX987" fmla="*/ 350177 w 418564"/>
                <a:gd name="connsiteY987" fmla="*/ 163025 h 419737"/>
                <a:gd name="connsiteX988" fmla="*/ 350177 w 418564"/>
                <a:gd name="connsiteY988" fmla="*/ 163025 h 419737"/>
                <a:gd name="connsiteX989" fmla="*/ 395533 w 418564"/>
                <a:gd name="connsiteY989" fmla="*/ 174209 h 419737"/>
                <a:gd name="connsiteX990" fmla="*/ 395533 w 418564"/>
                <a:gd name="connsiteY990" fmla="*/ 174209 h 419737"/>
                <a:gd name="connsiteX991" fmla="*/ 395533 w 418564"/>
                <a:gd name="connsiteY991" fmla="*/ 174209 h 419737"/>
                <a:gd name="connsiteX992" fmla="*/ 395533 w 418564"/>
                <a:gd name="connsiteY992" fmla="*/ 174209 h 419737"/>
                <a:gd name="connsiteX993" fmla="*/ 395533 w 418564"/>
                <a:gd name="connsiteY993" fmla="*/ 174209 h 419737"/>
                <a:gd name="connsiteX994" fmla="*/ 377791 w 418564"/>
                <a:gd name="connsiteY994" fmla="*/ 193470 h 419737"/>
                <a:gd name="connsiteX995" fmla="*/ 377584 w 418564"/>
                <a:gd name="connsiteY995" fmla="*/ 193608 h 419737"/>
                <a:gd name="connsiteX996" fmla="*/ 377584 w 418564"/>
                <a:gd name="connsiteY996" fmla="*/ 193608 h 419737"/>
                <a:gd name="connsiteX997" fmla="*/ 377377 w 418564"/>
                <a:gd name="connsiteY997" fmla="*/ 193746 h 419737"/>
                <a:gd name="connsiteX998" fmla="*/ 376618 w 418564"/>
                <a:gd name="connsiteY998" fmla="*/ 194298 h 419737"/>
                <a:gd name="connsiteX999" fmla="*/ 376618 w 418564"/>
                <a:gd name="connsiteY999" fmla="*/ 194298 h 419737"/>
                <a:gd name="connsiteX1000" fmla="*/ 376618 w 418564"/>
                <a:gd name="connsiteY1000" fmla="*/ 194298 h 419737"/>
                <a:gd name="connsiteX1001" fmla="*/ 375927 w 418564"/>
                <a:gd name="connsiteY1001" fmla="*/ 194782 h 419737"/>
                <a:gd name="connsiteX1002" fmla="*/ 375858 w 418564"/>
                <a:gd name="connsiteY1002" fmla="*/ 194782 h 419737"/>
                <a:gd name="connsiteX1003" fmla="*/ 375237 w 418564"/>
                <a:gd name="connsiteY1003" fmla="*/ 195196 h 419737"/>
                <a:gd name="connsiteX1004" fmla="*/ 375168 w 418564"/>
                <a:gd name="connsiteY1004" fmla="*/ 195265 h 419737"/>
                <a:gd name="connsiteX1005" fmla="*/ 375030 w 418564"/>
                <a:gd name="connsiteY1005" fmla="*/ 195334 h 419737"/>
                <a:gd name="connsiteX1006" fmla="*/ 374892 w 418564"/>
                <a:gd name="connsiteY1006" fmla="*/ 195403 h 419737"/>
                <a:gd name="connsiteX1007" fmla="*/ 372337 w 418564"/>
                <a:gd name="connsiteY1007" fmla="*/ 197060 h 419737"/>
                <a:gd name="connsiteX1008" fmla="*/ 372268 w 418564"/>
                <a:gd name="connsiteY1008" fmla="*/ 197129 h 419737"/>
                <a:gd name="connsiteX1009" fmla="*/ 371992 w 418564"/>
                <a:gd name="connsiteY1009" fmla="*/ 197267 h 419737"/>
                <a:gd name="connsiteX1010" fmla="*/ 371923 w 418564"/>
                <a:gd name="connsiteY1010" fmla="*/ 197336 h 419737"/>
                <a:gd name="connsiteX1011" fmla="*/ 371923 w 418564"/>
                <a:gd name="connsiteY1011" fmla="*/ 197336 h 419737"/>
                <a:gd name="connsiteX1012" fmla="*/ 371233 w 418564"/>
                <a:gd name="connsiteY1012" fmla="*/ 197750 h 419737"/>
                <a:gd name="connsiteX1013" fmla="*/ 371233 w 418564"/>
                <a:gd name="connsiteY1013" fmla="*/ 197750 h 419737"/>
                <a:gd name="connsiteX1014" fmla="*/ 371233 w 418564"/>
                <a:gd name="connsiteY1014" fmla="*/ 197750 h 419737"/>
                <a:gd name="connsiteX1015" fmla="*/ 371026 w 418564"/>
                <a:gd name="connsiteY1015" fmla="*/ 197888 h 419737"/>
                <a:gd name="connsiteX1016" fmla="*/ 370957 w 418564"/>
                <a:gd name="connsiteY1016" fmla="*/ 197888 h 419737"/>
                <a:gd name="connsiteX1017" fmla="*/ 369576 w 418564"/>
                <a:gd name="connsiteY1017" fmla="*/ 198717 h 419737"/>
                <a:gd name="connsiteX1018" fmla="*/ 369507 w 418564"/>
                <a:gd name="connsiteY1018" fmla="*/ 198717 h 419737"/>
                <a:gd name="connsiteX1019" fmla="*/ 369300 w 418564"/>
                <a:gd name="connsiteY1019" fmla="*/ 198855 h 419737"/>
                <a:gd name="connsiteX1020" fmla="*/ 368748 w 418564"/>
                <a:gd name="connsiteY1020" fmla="*/ 199131 h 419737"/>
                <a:gd name="connsiteX1021" fmla="*/ 368540 w 418564"/>
                <a:gd name="connsiteY1021" fmla="*/ 199269 h 419737"/>
                <a:gd name="connsiteX1022" fmla="*/ 368540 w 418564"/>
                <a:gd name="connsiteY1022" fmla="*/ 199269 h 419737"/>
                <a:gd name="connsiteX1023" fmla="*/ 367919 w 418564"/>
                <a:gd name="connsiteY1023" fmla="*/ 199614 h 419737"/>
                <a:gd name="connsiteX1024" fmla="*/ 367919 w 418564"/>
                <a:gd name="connsiteY1024" fmla="*/ 199614 h 419737"/>
                <a:gd name="connsiteX1025" fmla="*/ 366884 w 418564"/>
                <a:gd name="connsiteY1025" fmla="*/ 200166 h 419737"/>
                <a:gd name="connsiteX1026" fmla="*/ 365434 w 418564"/>
                <a:gd name="connsiteY1026" fmla="*/ 200857 h 419737"/>
                <a:gd name="connsiteX1027" fmla="*/ 365365 w 418564"/>
                <a:gd name="connsiteY1027" fmla="*/ 200926 h 419737"/>
                <a:gd name="connsiteX1028" fmla="*/ 365158 w 418564"/>
                <a:gd name="connsiteY1028" fmla="*/ 200995 h 419737"/>
                <a:gd name="connsiteX1029" fmla="*/ 364605 w 418564"/>
                <a:gd name="connsiteY1029" fmla="*/ 201271 h 419737"/>
                <a:gd name="connsiteX1030" fmla="*/ 364536 w 418564"/>
                <a:gd name="connsiteY1030" fmla="*/ 201340 h 419737"/>
                <a:gd name="connsiteX1031" fmla="*/ 364329 w 418564"/>
                <a:gd name="connsiteY1031" fmla="*/ 201409 h 419737"/>
                <a:gd name="connsiteX1032" fmla="*/ 363777 w 418564"/>
                <a:gd name="connsiteY1032" fmla="*/ 201685 h 419737"/>
                <a:gd name="connsiteX1033" fmla="*/ 363570 w 418564"/>
                <a:gd name="connsiteY1033" fmla="*/ 201754 h 419737"/>
                <a:gd name="connsiteX1034" fmla="*/ 363570 w 418564"/>
                <a:gd name="connsiteY1034" fmla="*/ 201754 h 419737"/>
                <a:gd name="connsiteX1035" fmla="*/ 362051 w 418564"/>
                <a:gd name="connsiteY1035" fmla="*/ 202375 h 419737"/>
                <a:gd name="connsiteX1036" fmla="*/ 361913 w 418564"/>
                <a:gd name="connsiteY1036" fmla="*/ 202445 h 419737"/>
                <a:gd name="connsiteX1037" fmla="*/ 361844 w 418564"/>
                <a:gd name="connsiteY1037" fmla="*/ 202445 h 419737"/>
                <a:gd name="connsiteX1038" fmla="*/ 360325 w 418564"/>
                <a:gd name="connsiteY1038" fmla="*/ 202997 h 419737"/>
                <a:gd name="connsiteX1039" fmla="*/ 360256 w 418564"/>
                <a:gd name="connsiteY1039" fmla="*/ 202997 h 419737"/>
                <a:gd name="connsiteX1040" fmla="*/ 360118 w 418564"/>
                <a:gd name="connsiteY1040" fmla="*/ 203066 h 419737"/>
                <a:gd name="connsiteX1041" fmla="*/ 360049 w 418564"/>
                <a:gd name="connsiteY1041" fmla="*/ 203066 h 419737"/>
                <a:gd name="connsiteX1042" fmla="*/ 359980 w 418564"/>
                <a:gd name="connsiteY1042" fmla="*/ 203066 h 419737"/>
                <a:gd name="connsiteX1043" fmla="*/ 359428 w 418564"/>
                <a:gd name="connsiteY1043" fmla="*/ 203273 h 419737"/>
                <a:gd name="connsiteX1044" fmla="*/ 359359 w 418564"/>
                <a:gd name="connsiteY1044" fmla="*/ 203273 h 419737"/>
                <a:gd name="connsiteX1045" fmla="*/ 359152 w 418564"/>
                <a:gd name="connsiteY1045" fmla="*/ 203342 h 419737"/>
                <a:gd name="connsiteX1046" fmla="*/ 358530 w 418564"/>
                <a:gd name="connsiteY1046" fmla="*/ 203549 h 419737"/>
                <a:gd name="connsiteX1047" fmla="*/ 358323 w 418564"/>
                <a:gd name="connsiteY1047" fmla="*/ 203618 h 419737"/>
                <a:gd name="connsiteX1048" fmla="*/ 358323 w 418564"/>
                <a:gd name="connsiteY1048" fmla="*/ 203618 h 419737"/>
                <a:gd name="connsiteX1049" fmla="*/ 357633 w 418564"/>
                <a:gd name="connsiteY1049" fmla="*/ 203825 h 419737"/>
                <a:gd name="connsiteX1050" fmla="*/ 357426 w 418564"/>
                <a:gd name="connsiteY1050" fmla="*/ 203894 h 419737"/>
                <a:gd name="connsiteX1051" fmla="*/ 357357 w 418564"/>
                <a:gd name="connsiteY1051" fmla="*/ 203894 h 419737"/>
                <a:gd name="connsiteX1052" fmla="*/ 356666 w 418564"/>
                <a:gd name="connsiteY1052" fmla="*/ 204101 h 419737"/>
                <a:gd name="connsiteX1053" fmla="*/ 356528 w 418564"/>
                <a:gd name="connsiteY1053" fmla="*/ 204170 h 419737"/>
                <a:gd name="connsiteX1054" fmla="*/ 356459 w 418564"/>
                <a:gd name="connsiteY1054" fmla="*/ 204170 h 419737"/>
                <a:gd name="connsiteX1055" fmla="*/ 355769 w 418564"/>
                <a:gd name="connsiteY1055" fmla="*/ 204378 h 419737"/>
                <a:gd name="connsiteX1056" fmla="*/ 355631 w 418564"/>
                <a:gd name="connsiteY1056" fmla="*/ 204447 h 419737"/>
                <a:gd name="connsiteX1057" fmla="*/ 355562 w 418564"/>
                <a:gd name="connsiteY1057" fmla="*/ 204447 h 419737"/>
                <a:gd name="connsiteX1058" fmla="*/ 354664 w 418564"/>
                <a:gd name="connsiteY1058" fmla="*/ 204723 h 419737"/>
                <a:gd name="connsiteX1059" fmla="*/ 354457 w 418564"/>
                <a:gd name="connsiteY1059" fmla="*/ 204792 h 419737"/>
                <a:gd name="connsiteX1060" fmla="*/ 353974 w 418564"/>
                <a:gd name="connsiteY1060" fmla="*/ 204930 h 419737"/>
                <a:gd name="connsiteX1061" fmla="*/ 353767 w 418564"/>
                <a:gd name="connsiteY1061" fmla="*/ 204999 h 419737"/>
                <a:gd name="connsiteX1062" fmla="*/ 353076 w 418564"/>
                <a:gd name="connsiteY1062" fmla="*/ 205206 h 419737"/>
                <a:gd name="connsiteX1063" fmla="*/ 352869 w 418564"/>
                <a:gd name="connsiteY1063" fmla="*/ 205275 h 419737"/>
                <a:gd name="connsiteX1064" fmla="*/ 352248 w 418564"/>
                <a:gd name="connsiteY1064" fmla="*/ 205413 h 419737"/>
                <a:gd name="connsiteX1065" fmla="*/ 352248 w 418564"/>
                <a:gd name="connsiteY1065" fmla="*/ 205413 h 419737"/>
                <a:gd name="connsiteX1066" fmla="*/ 352041 w 418564"/>
                <a:gd name="connsiteY1066" fmla="*/ 205482 h 419737"/>
                <a:gd name="connsiteX1067" fmla="*/ 352041 w 418564"/>
                <a:gd name="connsiteY1067" fmla="*/ 205482 h 419737"/>
                <a:gd name="connsiteX1068" fmla="*/ 351351 w 418564"/>
                <a:gd name="connsiteY1068" fmla="*/ 205620 h 419737"/>
                <a:gd name="connsiteX1069" fmla="*/ 351351 w 418564"/>
                <a:gd name="connsiteY1069" fmla="*/ 205620 h 419737"/>
                <a:gd name="connsiteX1070" fmla="*/ 351143 w 418564"/>
                <a:gd name="connsiteY1070" fmla="*/ 205689 h 419737"/>
                <a:gd name="connsiteX1071" fmla="*/ 350522 w 418564"/>
                <a:gd name="connsiteY1071" fmla="*/ 205827 h 419737"/>
                <a:gd name="connsiteX1072" fmla="*/ 350315 w 418564"/>
                <a:gd name="connsiteY1072" fmla="*/ 205896 h 419737"/>
                <a:gd name="connsiteX1073" fmla="*/ 350246 w 418564"/>
                <a:gd name="connsiteY1073" fmla="*/ 205896 h 419737"/>
                <a:gd name="connsiteX1074" fmla="*/ 349970 w 418564"/>
                <a:gd name="connsiteY1074" fmla="*/ 205965 h 419737"/>
                <a:gd name="connsiteX1075" fmla="*/ 377791 w 418564"/>
                <a:gd name="connsiteY1075" fmla="*/ 193470 h 419737"/>
                <a:gd name="connsiteX1076" fmla="*/ 377791 w 418564"/>
                <a:gd name="connsiteY1076" fmla="*/ 193470 h 419737"/>
                <a:gd name="connsiteX1077" fmla="*/ 81351 w 418564"/>
                <a:gd name="connsiteY1077" fmla="*/ 212524 h 419737"/>
                <a:gd name="connsiteX1078" fmla="*/ 24880 w 418564"/>
                <a:gd name="connsiteY1078" fmla="*/ 243452 h 419737"/>
                <a:gd name="connsiteX1079" fmla="*/ 47938 w 418564"/>
                <a:gd name="connsiteY1079" fmla="*/ 221982 h 419737"/>
                <a:gd name="connsiteX1080" fmla="*/ 47938 w 418564"/>
                <a:gd name="connsiteY1080" fmla="*/ 221982 h 419737"/>
                <a:gd name="connsiteX1081" fmla="*/ 81351 w 418564"/>
                <a:gd name="connsiteY1081" fmla="*/ 212524 h 419737"/>
                <a:gd name="connsiteX1082" fmla="*/ 81351 w 418564"/>
                <a:gd name="connsiteY1082" fmla="*/ 212524 h 419737"/>
                <a:gd name="connsiteX1083" fmla="*/ 172133 w 418564"/>
                <a:gd name="connsiteY1083" fmla="*/ 264577 h 419737"/>
                <a:gd name="connsiteX1084" fmla="*/ 88324 w 418564"/>
                <a:gd name="connsiteY1084" fmla="*/ 328504 h 419737"/>
                <a:gd name="connsiteX1085" fmla="*/ 85424 w 418564"/>
                <a:gd name="connsiteY1085" fmla="*/ 353219 h 419737"/>
                <a:gd name="connsiteX1086" fmla="*/ 85424 w 418564"/>
                <a:gd name="connsiteY1086" fmla="*/ 353219 h 419737"/>
                <a:gd name="connsiteX1087" fmla="*/ 92259 w 418564"/>
                <a:gd name="connsiteY1087" fmla="*/ 384630 h 419737"/>
                <a:gd name="connsiteX1088" fmla="*/ 92466 w 418564"/>
                <a:gd name="connsiteY1088" fmla="*/ 384630 h 419737"/>
                <a:gd name="connsiteX1089" fmla="*/ 92466 w 418564"/>
                <a:gd name="connsiteY1089" fmla="*/ 384630 h 419737"/>
                <a:gd name="connsiteX1090" fmla="*/ 93433 w 418564"/>
                <a:gd name="connsiteY1090" fmla="*/ 384561 h 419737"/>
                <a:gd name="connsiteX1091" fmla="*/ 93778 w 418564"/>
                <a:gd name="connsiteY1091" fmla="*/ 384561 h 419737"/>
                <a:gd name="connsiteX1092" fmla="*/ 93847 w 418564"/>
                <a:gd name="connsiteY1092" fmla="*/ 384561 h 419737"/>
                <a:gd name="connsiteX1093" fmla="*/ 94813 w 418564"/>
                <a:gd name="connsiteY1093" fmla="*/ 384423 h 419737"/>
                <a:gd name="connsiteX1094" fmla="*/ 95159 w 418564"/>
                <a:gd name="connsiteY1094" fmla="*/ 384354 h 419737"/>
                <a:gd name="connsiteX1095" fmla="*/ 98817 w 418564"/>
                <a:gd name="connsiteY1095" fmla="*/ 383871 h 419737"/>
                <a:gd name="connsiteX1096" fmla="*/ 98886 w 418564"/>
                <a:gd name="connsiteY1096" fmla="*/ 383871 h 419737"/>
                <a:gd name="connsiteX1097" fmla="*/ 99232 w 418564"/>
                <a:gd name="connsiteY1097" fmla="*/ 383802 h 419737"/>
                <a:gd name="connsiteX1098" fmla="*/ 99508 w 418564"/>
                <a:gd name="connsiteY1098" fmla="*/ 383733 h 419737"/>
                <a:gd name="connsiteX1099" fmla="*/ 99508 w 418564"/>
                <a:gd name="connsiteY1099" fmla="*/ 383733 h 419737"/>
                <a:gd name="connsiteX1100" fmla="*/ 99577 w 418564"/>
                <a:gd name="connsiteY1100" fmla="*/ 383733 h 419737"/>
                <a:gd name="connsiteX1101" fmla="*/ 100474 w 418564"/>
                <a:gd name="connsiteY1101" fmla="*/ 383594 h 419737"/>
                <a:gd name="connsiteX1102" fmla="*/ 100474 w 418564"/>
                <a:gd name="connsiteY1102" fmla="*/ 383594 h 419737"/>
                <a:gd name="connsiteX1103" fmla="*/ 101441 w 418564"/>
                <a:gd name="connsiteY1103" fmla="*/ 383387 h 419737"/>
                <a:gd name="connsiteX1104" fmla="*/ 101786 w 418564"/>
                <a:gd name="connsiteY1104" fmla="*/ 383318 h 419737"/>
                <a:gd name="connsiteX1105" fmla="*/ 101924 w 418564"/>
                <a:gd name="connsiteY1105" fmla="*/ 383318 h 419737"/>
                <a:gd name="connsiteX1106" fmla="*/ 102131 w 418564"/>
                <a:gd name="connsiteY1106" fmla="*/ 383249 h 419737"/>
                <a:gd name="connsiteX1107" fmla="*/ 102200 w 418564"/>
                <a:gd name="connsiteY1107" fmla="*/ 383249 h 419737"/>
                <a:gd name="connsiteX1108" fmla="*/ 103029 w 418564"/>
                <a:gd name="connsiteY1108" fmla="*/ 383111 h 419737"/>
                <a:gd name="connsiteX1109" fmla="*/ 103098 w 418564"/>
                <a:gd name="connsiteY1109" fmla="*/ 383111 h 419737"/>
                <a:gd name="connsiteX1110" fmla="*/ 103926 w 418564"/>
                <a:gd name="connsiteY1110" fmla="*/ 382973 h 419737"/>
                <a:gd name="connsiteX1111" fmla="*/ 103995 w 418564"/>
                <a:gd name="connsiteY1111" fmla="*/ 382973 h 419737"/>
                <a:gd name="connsiteX1112" fmla="*/ 104202 w 418564"/>
                <a:gd name="connsiteY1112" fmla="*/ 382904 h 419737"/>
                <a:gd name="connsiteX1113" fmla="*/ 105445 w 418564"/>
                <a:gd name="connsiteY1113" fmla="*/ 382628 h 419737"/>
                <a:gd name="connsiteX1114" fmla="*/ 105376 w 418564"/>
                <a:gd name="connsiteY1114" fmla="*/ 382628 h 419737"/>
                <a:gd name="connsiteX1115" fmla="*/ 105721 w 418564"/>
                <a:gd name="connsiteY1115" fmla="*/ 382559 h 419737"/>
                <a:gd name="connsiteX1116" fmla="*/ 105721 w 418564"/>
                <a:gd name="connsiteY1116" fmla="*/ 382559 h 419737"/>
                <a:gd name="connsiteX1117" fmla="*/ 107999 w 418564"/>
                <a:gd name="connsiteY1117" fmla="*/ 382007 h 419737"/>
                <a:gd name="connsiteX1118" fmla="*/ 108068 w 418564"/>
                <a:gd name="connsiteY1118" fmla="*/ 382007 h 419737"/>
                <a:gd name="connsiteX1119" fmla="*/ 108344 w 418564"/>
                <a:gd name="connsiteY1119" fmla="*/ 381938 h 419737"/>
                <a:gd name="connsiteX1120" fmla="*/ 108413 w 418564"/>
                <a:gd name="connsiteY1120" fmla="*/ 381938 h 419737"/>
                <a:gd name="connsiteX1121" fmla="*/ 109311 w 418564"/>
                <a:gd name="connsiteY1121" fmla="*/ 381731 h 419737"/>
                <a:gd name="connsiteX1122" fmla="*/ 109311 w 418564"/>
                <a:gd name="connsiteY1122" fmla="*/ 381731 h 419737"/>
                <a:gd name="connsiteX1123" fmla="*/ 112210 w 418564"/>
                <a:gd name="connsiteY1123" fmla="*/ 380902 h 419737"/>
                <a:gd name="connsiteX1124" fmla="*/ 112210 w 418564"/>
                <a:gd name="connsiteY1124" fmla="*/ 380902 h 419737"/>
                <a:gd name="connsiteX1125" fmla="*/ 114420 w 418564"/>
                <a:gd name="connsiteY1125" fmla="*/ 380212 h 419737"/>
                <a:gd name="connsiteX1126" fmla="*/ 114489 w 418564"/>
                <a:gd name="connsiteY1126" fmla="*/ 380212 h 419737"/>
                <a:gd name="connsiteX1127" fmla="*/ 114765 w 418564"/>
                <a:gd name="connsiteY1127" fmla="*/ 380143 h 419737"/>
                <a:gd name="connsiteX1128" fmla="*/ 114765 w 418564"/>
                <a:gd name="connsiteY1128" fmla="*/ 380143 h 419737"/>
                <a:gd name="connsiteX1129" fmla="*/ 115731 w 418564"/>
                <a:gd name="connsiteY1129" fmla="*/ 379798 h 419737"/>
                <a:gd name="connsiteX1130" fmla="*/ 116076 w 418564"/>
                <a:gd name="connsiteY1130" fmla="*/ 379659 h 419737"/>
                <a:gd name="connsiteX1131" fmla="*/ 116076 w 418564"/>
                <a:gd name="connsiteY1131" fmla="*/ 379659 h 419737"/>
                <a:gd name="connsiteX1132" fmla="*/ 119528 w 418564"/>
                <a:gd name="connsiteY1132" fmla="*/ 378417 h 419737"/>
                <a:gd name="connsiteX1133" fmla="*/ 119528 w 418564"/>
                <a:gd name="connsiteY1133" fmla="*/ 378417 h 419737"/>
                <a:gd name="connsiteX1134" fmla="*/ 121116 w 418564"/>
                <a:gd name="connsiteY1134" fmla="*/ 377796 h 419737"/>
                <a:gd name="connsiteX1135" fmla="*/ 121116 w 418564"/>
                <a:gd name="connsiteY1135" fmla="*/ 377796 h 419737"/>
                <a:gd name="connsiteX1136" fmla="*/ 122014 w 418564"/>
                <a:gd name="connsiteY1136" fmla="*/ 377450 h 419737"/>
                <a:gd name="connsiteX1137" fmla="*/ 122083 w 418564"/>
                <a:gd name="connsiteY1137" fmla="*/ 377450 h 419737"/>
                <a:gd name="connsiteX1138" fmla="*/ 122359 w 418564"/>
                <a:gd name="connsiteY1138" fmla="*/ 377312 h 419737"/>
                <a:gd name="connsiteX1139" fmla="*/ 122359 w 418564"/>
                <a:gd name="connsiteY1139" fmla="*/ 377312 h 419737"/>
                <a:gd name="connsiteX1140" fmla="*/ 123256 w 418564"/>
                <a:gd name="connsiteY1140" fmla="*/ 376898 h 419737"/>
                <a:gd name="connsiteX1141" fmla="*/ 123532 w 418564"/>
                <a:gd name="connsiteY1141" fmla="*/ 376760 h 419737"/>
                <a:gd name="connsiteX1142" fmla="*/ 123601 w 418564"/>
                <a:gd name="connsiteY1142" fmla="*/ 376760 h 419737"/>
                <a:gd name="connsiteX1143" fmla="*/ 124499 w 418564"/>
                <a:gd name="connsiteY1143" fmla="*/ 376346 h 419737"/>
                <a:gd name="connsiteX1144" fmla="*/ 124568 w 418564"/>
                <a:gd name="connsiteY1144" fmla="*/ 376346 h 419737"/>
                <a:gd name="connsiteX1145" fmla="*/ 124775 w 418564"/>
                <a:gd name="connsiteY1145" fmla="*/ 376277 h 419737"/>
                <a:gd name="connsiteX1146" fmla="*/ 124844 w 418564"/>
                <a:gd name="connsiteY1146" fmla="*/ 376208 h 419737"/>
                <a:gd name="connsiteX1147" fmla="*/ 125672 w 418564"/>
                <a:gd name="connsiteY1147" fmla="*/ 375863 h 419737"/>
                <a:gd name="connsiteX1148" fmla="*/ 125672 w 418564"/>
                <a:gd name="connsiteY1148" fmla="*/ 375863 h 419737"/>
                <a:gd name="connsiteX1149" fmla="*/ 125949 w 418564"/>
                <a:gd name="connsiteY1149" fmla="*/ 375724 h 419737"/>
                <a:gd name="connsiteX1150" fmla="*/ 126018 w 418564"/>
                <a:gd name="connsiteY1150" fmla="*/ 375724 h 419737"/>
                <a:gd name="connsiteX1151" fmla="*/ 128089 w 418564"/>
                <a:gd name="connsiteY1151" fmla="*/ 374758 h 419737"/>
                <a:gd name="connsiteX1152" fmla="*/ 128158 w 418564"/>
                <a:gd name="connsiteY1152" fmla="*/ 374758 h 419737"/>
                <a:gd name="connsiteX1153" fmla="*/ 128434 w 418564"/>
                <a:gd name="connsiteY1153" fmla="*/ 374620 h 419737"/>
                <a:gd name="connsiteX1154" fmla="*/ 128503 w 418564"/>
                <a:gd name="connsiteY1154" fmla="*/ 374620 h 419737"/>
                <a:gd name="connsiteX1155" fmla="*/ 129331 w 418564"/>
                <a:gd name="connsiteY1155" fmla="*/ 374206 h 419737"/>
                <a:gd name="connsiteX1156" fmla="*/ 129400 w 418564"/>
                <a:gd name="connsiteY1156" fmla="*/ 374206 h 419737"/>
                <a:gd name="connsiteX1157" fmla="*/ 129607 w 418564"/>
                <a:gd name="connsiteY1157" fmla="*/ 374068 h 419737"/>
                <a:gd name="connsiteX1158" fmla="*/ 129676 w 418564"/>
                <a:gd name="connsiteY1158" fmla="*/ 374068 h 419737"/>
                <a:gd name="connsiteX1159" fmla="*/ 129953 w 418564"/>
                <a:gd name="connsiteY1159" fmla="*/ 373929 h 419737"/>
                <a:gd name="connsiteX1160" fmla="*/ 130022 w 418564"/>
                <a:gd name="connsiteY1160" fmla="*/ 373929 h 419737"/>
                <a:gd name="connsiteX1161" fmla="*/ 130919 w 418564"/>
                <a:gd name="connsiteY1161" fmla="*/ 373515 h 419737"/>
                <a:gd name="connsiteX1162" fmla="*/ 130919 w 418564"/>
                <a:gd name="connsiteY1162" fmla="*/ 373515 h 419737"/>
                <a:gd name="connsiteX1163" fmla="*/ 132507 w 418564"/>
                <a:gd name="connsiteY1163" fmla="*/ 372687 h 419737"/>
                <a:gd name="connsiteX1164" fmla="*/ 132507 w 418564"/>
                <a:gd name="connsiteY1164" fmla="*/ 372687 h 419737"/>
                <a:gd name="connsiteX1165" fmla="*/ 134164 w 418564"/>
                <a:gd name="connsiteY1165" fmla="*/ 371789 h 419737"/>
                <a:gd name="connsiteX1166" fmla="*/ 134302 w 418564"/>
                <a:gd name="connsiteY1166" fmla="*/ 371720 h 419737"/>
                <a:gd name="connsiteX1167" fmla="*/ 134440 w 418564"/>
                <a:gd name="connsiteY1167" fmla="*/ 371651 h 419737"/>
                <a:gd name="connsiteX1168" fmla="*/ 134509 w 418564"/>
                <a:gd name="connsiteY1168" fmla="*/ 371651 h 419737"/>
                <a:gd name="connsiteX1169" fmla="*/ 134578 w 418564"/>
                <a:gd name="connsiteY1169" fmla="*/ 371582 h 419737"/>
                <a:gd name="connsiteX1170" fmla="*/ 135130 w 418564"/>
                <a:gd name="connsiteY1170" fmla="*/ 371306 h 419737"/>
                <a:gd name="connsiteX1171" fmla="*/ 135130 w 418564"/>
                <a:gd name="connsiteY1171" fmla="*/ 371306 h 419737"/>
                <a:gd name="connsiteX1172" fmla="*/ 135614 w 418564"/>
                <a:gd name="connsiteY1172" fmla="*/ 371030 h 419737"/>
                <a:gd name="connsiteX1173" fmla="*/ 135614 w 418564"/>
                <a:gd name="connsiteY1173" fmla="*/ 371030 h 419737"/>
                <a:gd name="connsiteX1174" fmla="*/ 135683 w 418564"/>
                <a:gd name="connsiteY1174" fmla="*/ 371030 h 419737"/>
                <a:gd name="connsiteX1175" fmla="*/ 136787 w 418564"/>
                <a:gd name="connsiteY1175" fmla="*/ 370340 h 419737"/>
                <a:gd name="connsiteX1176" fmla="*/ 136787 w 418564"/>
                <a:gd name="connsiteY1176" fmla="*/ 370340 h 419737"/>
                <a:gd name="connsiteX1177" fmla="*/ 136856 w 418564"/>
                <a:gd name="connsiteY1177" fmla="*/ 370271 h 419737"/>
                <a:gd name="connsiteX1178" fmla="*/ 137892 w 418564"/>
                <a:gd name="connsiteY1178" fmla="*/ 369580 h 419737"/>
                <a:gd name="connsiteX1179" fmla="*/ 137892 w 418564"/>
                <a:gd name="connsiteY1179" fmla="*/ 369580 h 419737"/>
                <a:gd name="connsiteX1180" fmla="*/ 137961 w 418564"/>
                <a:gd name="connsiteY1180" fmla="*/ 369511 h 419737"/>
                <a:gd name="connsiteX1181" fmla="*/ 138996 w 418564"/>
                <a:gd name="connsiteY1181" fmla="*/ 368821 h 419737"/>
                <a:gd name="connsiteX1182" fmla="*/ 139411 w 418564"/>
                <a:gd name="connsiteY1182" fmla="*/ 368545 h 419737"/>
                <a:gd name="connsiteX1183" fmla="*/ 139411 w 418564"/>
                <a:gd name="connsiteY1183" fmla="*/ 368545 h 419737"/>
                <a:gd name="connsiteX1184" fmla="*/ 140101 w 418564"/>
                <a:gd name="connsiteY1184" fmla="*/ 368061 h 419737"/>
                <a:gd name="connsiteX1185" fmla="*/ 140377 w 418564"/>
                <a:gd name="connsiteY1185" fmla="*/ 367854 h 419737"/>
                <a:gd name="connsiteX1186" fmla="*/ 140515 w 418564"/>
                <a:gd name="connsiteY1186" fmla="*/ 367716 h 419737"/>
                <a:gd name="connsiteX1187" fmla="*/ 141205 w 418564"/>
                <a:gd name="connsiteY1187" fmla="*/ 367233 h 419737"/>
                <a:gd name="connsiteX1188" fmla="*/ 141205 w 418564"/>
                <a:gd name="connsiteY1188" fmla="*/ 367233 h 419737"/>
                <a:gd name="connsiteX1189" fmla="*/ 141344 w 418564"/>
                <a:gd name="connsiteY1189" fmla="*/ 367164 h 419737"/>
                <a:gd name="connsiteX1190" fmla="*/ 141620 w 418564"/>
                <a:gd name="connsiteY1190" fmla="*/ 366957 h 419737"/>
                <a:gd name="connsiteX1191" fmla="*/ 142310 w 418564"/>
                <a:gd name="connsiteY1191" fmla="*/ 366474 h 419737"/>
                <a:gd name="connsiteX1192" fmla="*/ 142310 w 418564"/>
                <a:gd name="connsiteY1192" fmla="*/ 366474 h 419737"/>
                <a:gd name="connsiteX1193" fmla="*/ 142379 w 418564"/>
                <a:gd name="connsiteY1193" fmla="*/ 366405 h 419737"/>
                <a:gd name="connsiteX1194" fmla="*/ 143415 w 418564"/>
                <a:gd name="connsiteY1194" fmla="*/ 365645 h 419737"/>
                <a:gd name="connsiteX1195" fmla="*/ 143415 w 418564"/>
                <a:gd name="connsiteY1195" fmla="*/ 365645 h 419737"/>
                <a:gd name="connsiteX1196" fmla="*/ 144450 w 418564"/>
                <a:gd name="connsiteY1196" fmla="*/ 364886 h 419737"/>
                <a:gd name="connsiteX1197" fmla="*/ 144450 w 418564"/>
                <a:gd name="connsiteY1197" fmla="*/ 364886 h 419737"/>
                <a:gd name="connsiteX1198" fmla="*/ 144864 w 418564"/>
                <a:gd name="connsiteY1198" fmla="*/ 364610 h 419737"/>
                <a:gd name="connsiteX1199" fmla="*/ 145555 w 418564"/>
                <a:gd name="connsiteY1199" fmla="*/ 364126 h 419737"/>
                <a:gd name="connsiteX1200" fmla="*/ 145624 w 418564"/>
                <a:gd name="connsiteY1200" fmla="*/ 364057 h 419737"/>
                <a:gd name="connsiteX1201" fmla="*/ 145693 w 418564"/>
                <a:gd name="connsiteY1201" fmla="*/ 363988 h 419737"/>
                <a:gd name="connsiteX1202" fmla="*/ 145831 w 418564"/>
                <a:gd name="connsiteY1202" fmla="*/ 363919 h 419737"/>
                <a:gd name="connsiteX1203" fmla="*/ 145900 w 418564"/>
                <a:gd name="connsiteY1203" fmla="*/ 363850 h 419737"/>
                <a:gd name="connsiteX1204" fmla="*/ 145969 w 418564"/>
                <a:gd name="connsiteY1204" fmla="*/ 363781 h 419737"/>
                <a:gd name="connsiteX1205" fmla="*/ 147419 w 418564"/>
                <a:gd name="connsiteY1205" fmla="*/ 362608 h 419737"/>
                <a:gd name="connsiteX1206" fmla="*/ 147488 w 418564"/>
                <a:gd name="connsiteY1206" fmla="*/ 362539 h 419737"/>
                <a:gd name="connsiteX1207" fmla="*/ 147626 w 418564"/>
                <a:gd name="connsiteY1207" fmla="*/ 362470 h 419737"/>
                <a:gd name="connsiteX1208" fmla="*/ 147764 w 418564"/>
                <a:gd name="connsiteY1208" fmla="*/ 362331 h 419737"/>
                <a:gd name="connsiteX1209" fmla="*/ 147695 w 418564"/>
                <a:gd name="connsiteY1209" fmla="*/ 362401 h 419737"/>
                <a:gd name="connsiteX1210" fmla="*/ 148730 w 418564"/>
                <a:gd name="connsiteY1210" fmla="*/ 361572 h 419737"/>
                <a:gd name="connsiteX1211" fmla="*/ 148730 w 418564"/>
                <a:gd name="connsiteY1211" fmla="*/ 361572 h 419737"/>
                <a:gd name="connsiteX1212" fmla="*/ 148799 w 418564"/>
                <a:gd name="connsiteY1212" fmla="*/ 361503 h 419737"/>
                <a:gd name="connsiteX1213" fmla="*/ 149076 w 418564"/>
                <a:gd name="connsiteY1213" fmla="*/ 361227 h 419737"/>
                <a:gd name="connsiteX1214" fmla="*/ 149766 w 418564"/>
                <a:gd name="connsiteY1214" fmla="*/ 360675 h 419737"/>
                <a:gd name="connsiteX1215" fmla="*/ 149766 w 418564"/>
                <a:gd name="connsiteY1215" fmla="*/ 360675 h 419737"/>
                <a:gd name="connsiteX1216" fmla="*/ 149766 w 418564"/>
                <a:gd name="connsiteY1216" fmla="*/ 360675 h 419737"/>
                <a:gd name="connsiteX1217" fmla="*/ 150732 w 418564"/>
                <a:gd name="connsiteY1217" fmla="*/ 359846 h 419737"/>
                <a:gd name="connsiteX1218" fmla="*/ 150870 w 418564"/>
                <a:gd name="connsiteY1218" fmla="*/ 359708 h 419737"/>
                <a:gd name="connsiteX1219" fmla="*/ 151699 w 418564"/>
                <a:gd name="connsiteY1219" fmla="*/ 358949 h 419737"/>
                <a:gd name="connsiteX1220" fmla="*/ 151906 w 418564"/>
                <a:gd name="connsiteY1220" fmla="*/ 358742 h 419737"/>
                <a:gd name="connsiteX1221" fmla="*/ 152044 w 418564"/>
                <a:gd name="connsiteY1221" fmla="*/ 358604 h 419737"/>
                <a:gd name="connsiteX1222" fmla="*/ 152665 w 418564"/>
                <a:gd name="connsiteY1222" fmla="*/ 358051 h 419737"/>
                <a:gd name="connsiteX1223" fmla="*/ 152665 w 418564"/>
                <a:gd name="connsiteY1223" fmla="*/ 358051 h 419737"/>
                <a:gd name="connsiteX1224" fmla="*/ 153632 w 418564"/>
                <a:gd name="connsiteY1224" fmla="*/ 357154 h 419737"/>
                <a:gd name="connsiteX1225" fmla="*/ 153632 w 418564"/>
                <a:gd name="connsiteY1225" fmla="*/ 357154 h 419737"/>
                <a:gd name="connsiteX1226" fmla="*/ 154598 w 418564"/>
                <a:gd name="connsiteY1226" fmla="*/ 356256 h 419737"/>
                <a:gd name="connsiteX1227" fmla="*/ 154598 w 418564"/>
                <a:gd name="connsiteY1227" fmla="*/ 356256 h 419737"/>
                <a:gd name="connsiteX1228" fmla="*/ 154667 w 418564"/>
                <a:gd name="connsiteY1228" fmla="*/ 356187 h 419737"/>
                <a:gd name="connsiteX1229" fmla="*/ 154667 w 418564"/>
                <a:gd name="connsiteY1229" fmla="*/ 356187 h 419737"/>
                <a:gd name="connsiteX1230" fmla="*/ 154667 w 418564"/>
                <a:gd name="connsiteY1230" fmla="*/ 356187 h 419737"/>
                <a:gd name="connsiteX1231" fmla="*/ 155496 w 418564"/>
                <a:gd name="connsiteY1231" fmla="*/ 355359 h 419737"/>
                <a:gd name="connsiteX1232" fmla="*/ 155841 w 418564"/>
                <a:gd name="connsiteY1232" fmla="*/ 355014 h 419737"/>
                <a:gd name="connsiteX1233" fmla="*/ 155841 w 418564"/>
                <a:gd name="connsiteY1233" fmla="*/ 355014 h 419737"/>
                <a:gd name="connsiteX1234" fmla="*/ 156186 w 418564"/>
                <a:gd name="connsiteY1234" fmla="*/ 354599 h 419737"/>
                <a:gd name="connsiteX1235" fmla="*/ 156186 w 418564"/>
                <a:gd name="connsiteY1235" fmla="*/ 354599 h 419737"/>
                <a:gd name="connsiteX1236" fmla="*/ 156393 w 418564"/>
                <a:gd name="connsiteY1236" fmla="*/ 354392 h 419737"/>
                <a:gd name="connsiteX1237" fmla="*/ 157291 w 418564"/>
                <a:gd name="connsiteY1237" fmla="*/ 353426 h 419737"/>
                <a:gd name="connsiteX1238" fmla="*/ 158050 w 418564"/>
                <a:gd name="connsiteY1238" fmla="*/ 352597 h 419737"/>
                <a:gd name="connsiteX1239" fmla="*/ 158188 w 418564"/>
                <a:gd name="connsiteY1239" fmla="*/ 352459 h 419737"/>
                <a:gd name="connsiteX1240" fmla="*/ 158810 w 418564"/>
                <a:gd name="connsiteY1240" fmla="*/ 351769 h 419737"/>
                <a:gd name="connsiteX1241" fmla="*/ 159086 w 418564"/>
                <a:gd name="connsiteY1241" fmla="*/ 351424 h 419737"/>
                <a:gd name="connsiteX1242" fmla="*/ 159845 w 418564"/>
                <a:gd name="connsiteY1242" fmla="*/ 350526 h 419737"/>
                <a:gd name="connsiteX1243" fmla="*/ 159914 w 418564"/>
                <a:gd name="connsiteY1243" fmla="*/ 350457 h 419737"/>
                <a:gd name="connsiteX1244" fmla="*/ 159983 w 418564"/>
                <a:gd name="connsiteY1244" fmla="*/ 350388 h 419737"/>
                <a:gd name="connsiteX1245" fmla="*/ 159983 w 418564"/>
                <a:gd name="connsiteY1245" fmla="*/ 350388 h 419737"/>
                <a:gd name="connsiteX1246" fmla="*/ 160881 w 418564"/>
                <a:gd name="connsiteY1246" fmla="*/ 349353 h 419737"/>
                <a:gd name="connsiteX1247" fmla="*/ 161088 w 418564"/>
                <a:gd name="connsiteY1247" fmla="*/ 349146 h 419737"/>
                <a:gd name="connsiteX1248" fmla="*/ 161226 w 418564"/>
                <a:gd name="connsiteY1248" fmla="*/ 349008 h 419737"/>
                <a:gd name="connsiteX1249" fmla="*/ 161778 w 418564"/>
                <a:gd name="connsiteY1249" fmla="*/ 348386 h 419737"/>
                <a:gd name="connsiteX1250" fmla="*/ 161778 w 418564"/>
                <a:gd name="connsiteY1250" fmla="*/ 348386 h 419737"/>
                <a:gd name="connsiteX1251" fmla="*/ 161985 w 418564"/>
                <a:gd name="connsiteY1251" fmla="*/ 348110 h 419737"/>
                <a:gd name="connsiteX1252" fmla="*/ 162054 w 418564"/>
                <a:gd name="connsiteY1252" fmla="*/ 347972 h 419737"/>
                <a:gd name="connsiteX1253" fmla="*/ 162607 w 418564"/>
                <a:gd name="connsiteY1253" fmla="*/ 347282 h 419737"/>
                <a:gd name="connsiteX1254" fmla="*/ 162607 w 418564"/>
                <a:gd name="connsiteY1254" fmla="*/ 347282 h 419737"/>
                <a:gd name="connsiteX1255" fmla="*/ 163228 w 418564"/>
                <a:gd name="connsiteY1255" fmla="*/ 346453 h 419737"/>
                <a:gd name="connsiteX1256" fmla="*/ 163228 w 418564"/>
                <a:gd name="connsiteY1256" fmla="*/ 346453 h 419737"/>
                <a:gd name="connsiteX1257" fmla="*/ 163435 w 418564"/>
                <a:gd name="connsiteY1257" fmla="*/ 346246 h 419737"/>
                <a:gd name="connsiteX1258" fmla="*/ 163435 w 418564"/>
                <a:gd name="connsiteY1258" fmla="*/ 346246 h 419737"/>
                <a:gd name="connsiteX1259" fmla="*/ 164263 w 418564"/>
                <a:gd name="connsiteY1259" fmla="*/ 345211 h 419737"/>
                <a:gd name="connsiteX1260" fmla="*/ 164263 w 418564"/>
                <a:gd name="connsiteY1260" fmla="*/ 345211 h 419737"/>
                <a:gd name="connsiteX1261" fmla="*/ 164816 w 418564"/>
                <a:gd name="connsiteY1261" fmla="*/ 344520 h 419737"/>
                <a:gd name="connsiteX1262" fmla="*/ 164816 w 418564"/>
                <a:gd name="connsiteY1262" fmla="*/ 344520 h 419737"/>
                <a:gd name="connsiteX1263" fmla="*/ 164885 w 418564"/>
                <a:gd name="connsiteY1263" fmla="*/ 344451 h 419737"/>
                <a:gd name="connsiteX1264" fmla="*/ 165023 w 418564"/>
                <a:gd name="connsiteY1264" fmla="*/ 344244 h 419737"/>
                <a:gd name="connsiteX1265" fmla="*/ 165092 w 418564"/>
                <a:gd name="connsiteY1265" fmla="*/ 344175 h 419737"/>
                <a:gd name="connsiteX1266" fmla="*/ 165713 w 418564"/>
                <a:gd name="connsiteY1266" fmla="*/ 343347 h 419737"/>
                <a:gd name="connsiteX1267" fmla="*/ 165920 w 418564"/>
                <a:gd name="connsiteY1267" fmla="*/ 343071 h 419737"/>
                <a:gd name="connsiteX1268" fmla="*/ 165989 w 418564"/>
                <a:gd name="connsiteY1268" fmla="*/ 343001 h 419737"/>
                <a:gd name="connsiteX1269" fmla="*/ 166127 w 418564"/>
                <a:gd name="connsiteY1269" fmla="*/ 342863 h 419737"/>
                <a:gd name="connsiteX1270" fmla="*/ 166127 w 418564"/>
                <a:gd name="connsiteY1270" fmla="*/ 342863 h 419737"/>
                <a:gd name="connsiteX1271" fmla="*/ 167508 w 418564"/>
                <a:gd name="connsiteY1271" fmla="*/ 340861 h 419737"/>
                <a:gd name="connsiteX1272" fmla="*/ 167508 w 418564"/>
                <a:gd name="connsiteY1272" fmla="*/ 340861 h 419737"/>
                <a:gd name="connsiteX1273" fmla="*/ 167991 w 418564"/>
                <a:gd name="connsiteY1273" fmla="*/ 340102 h 419737"/>
                <a:gd name="connsiteX1274" fmla="*/ 168198 w 418564"/>
                <a:gd name="connsiteY1274" fmla="*/ 339826 h 419737"/>
                <a:gd name="connsiteX1275" fmla="*/ 168268 w 418564"/>
                <a:gd name="connsiteY1275" fmla="*/ 339757 h 419737"/>
                <a:gd name="connsiteX1276" fmla="*/ 168682 w 418564"/>
                <a:gd name="connsiteY1276" fmla="*/ 339066 h 419737"/>
                <a:gd name="connsiteX1277" fmla="*/ 168820 w 418564"/>
                <a:gd name="connsiteY1277" fmla="*/ 338859 h 419737"/>
                <a:gd name="connsiteX1278" fmla="*/ 168958 w 418564"/>
                <a:gd name="connsiteY1278" fmla="*/ 338652 h 419737"/>
                <a:gd name="connsiteX1279" fmla="*/ 168958 w 418564"/>
                <a:gd name="connsiteY1279" fmla="*/ 338652 h 419737"/>
                <a:gd name="connsiteX1280" fmla="*/ 169648 w 418564"/>
                <a:gd name="connsiteY1280" fmla="*/ 337548 h 419737"/>
                <a:gd name="connsiteX1281" fmla="*/ 169648 w 418564"/>
                <a:gd name="connsiteY1281" fmla="*/ 337548 h 419737"/>
                <a:gd name="connsiteX1282" fmla="*/ 169648 w 418564"/>
                <a:gd name="connsiteY1282" fmla="*/ 337548 h 419737"/>
                <a:gd name="connsiteX1283" fmla="*/ 170339 w 418564"/>
                <a:gd name="connsiteY1283" fmla="*/ 336443 h 419737"/>
                <a:gd name="connsiteX1284" fmla="*/ 170339 w 418564"/>
                <a:gd name="connsiteY1284" fmla="*/ 336443 h 419737"/>
                <a:gd name="connsiteX1285" fmla="*/ 170339 w 418564"/>
                <a:gd name="connsiteY1285" fmla="*/ 336443 h 419737"/>
                <a:gd name="connsiteX1286" fmla="*/ 170546 w 418564"/>
                <a:gd name="connsiteY1286" fmla="*/ 336167 h 419737"/>
                <a:gd name="connsiteX1287" fmla="*/ 170615 w 418564"/>
                <a:gd name="connsiteY1287" fmla="*/ 336098 h 419737"/>
                <a:gd name="connsiteX1288" fmla="*/ 171029 w 418564"/>
                <a:gd name="connsiteY1288" fmla="*/ 335338 h 419737"/>
                <a:gd name="connsiteX1289" fmla="*/ 171098 w 418564"/>
                <a:gd name="connsiteY1289" fmla="*/ 335269 h 419737"/>
                <a:gd name="connsiteX1290" fmla="*/ 171581 w 418564"/>
                <a:gd name="connsiteY1290" fmla="*/ 334441 h 419737"/>
                <a:gd name="connsiteX1291" fmla="*/ 171650 w 418564"/>
                <a:gd name="connsiteY1291" fmla="*/ 334303 h 419737"/>
                <a:gd name="connsiteX1292" fmla="*/ 171788 w 418564"/>
                <a:gd name="connsiteY1292" fmla="*/ 334096 h 419737"/>
                <a:gd name="connsiteX1293" fmla="*/ 171788 w 418564"/>
                <a:gd name="connsiteY1293" fmla="*/ 334027 h 419737"/>
                <a:gd name="connsiteX1294" fmla="*/ 172410 w 418564"/>
                <a:gd name="connsiteY1294" fmla="*/ 332922 h 419737"/>
                <a:gd name="connsiteX1295" fmla="*/ 172548 w 418564"/>
                <a:gd name="connsiteY1295" fmla="*/ 332646 h 419737"/>
                <a:gd name="connsiteX1296" fmla="*/ 173031 w 418564"/>
                <a:gd name="connsiteY1296" fmla="*/ 331749 h 419737"/>
                <a:gd name="connsiteX1297" fmla="*/ 173031 w 418564"/>
                <a:gd name="connsiteY1297" fmla="*/ 331680 h 419737"/>
                <a:gd name="connsiteX1298" fmla="*/ 174826 w 418564"/>
                <a:gd name="connsiteY1298" fmla="*/ 328090 h 419737"/>
                <a:gd name="connsiteX1299" fmla="*/ 174826 w 418564"/>
                <a:gd name="connsiteY1299" fmla="*/ 328021 h 419737"/>
                <a:gd name="connsiteX1300" fmla="*/ 175102 w 418564"/>
                <a:gd name="connsiteY1300" fmla="*/ 327537 h 419737"/>
                <a:gd name="connsiteX1301" fmla="*/ 175102 w 418564"/>
                <a:gd name="connsiteY1301" fmla="*/ 327537 h 419737"/>
                <a:gd name="connsiteX1302" fmla="*/ 175378 w 418564"/>
                <a:gd name="connsiteY1302" fmla="*/ 326916 h 419737"/>
                <a:gd name="connsiteX1303" fmla="*/ 175447 w 418564"/>
                <a:gd name="connsiteY1303" fmla="*/ 326847 h 419737"/>
                <a:gd name="connsiteX1304" fmla="*/ 175861 w 418564"/>
                <a:gd name="connsiteY1304" fmla="*/ 326019 h 419737"/>
                <a:gd name="connsiteX1305" fmla="*/ 175861 w 418564"/>
                <a:gd name="connsiteY1305" fmla="*/ 326019 h 419737"/>
                <a:gd name="connsiteX1306" fmla="*/ 176000 w 418564"/>
                <a:gd name="connsiteY1306" fmla="*/ 325673 h 419737"/>
                <a:gd name="connsiteX1307" fmla="*/ 176552 w 418564"/>
                <a:gd name="connsiteY1307" fmla="*/ 324431 h 419737"/>
                <a:gd name="connsiteX1308" fmla="*/ 176552 w 418564"/>
                <a:gd name="connsiteY1308" fmla="*/ 324431 h 419737"/>
                <a:gd name="connsiteX1309" fmla="*/ 177725 w 418564"/>
                <a:gd name="connsiteY1309" fmla="*/ 321600 h 419737"/>
                <a:gd name="connsiteX1310" fmla="*/ 179382 w 418564"/>
                <a:gd name="connsiteY1310" fmla="*/ 322015 h 419737"/>
                <a:gd name="connsiteX1311" fmla="*/ 181039 w 418564"/>
                <a:gd name="connsiteY1311" fmla="*/ 322498 h 419737"/>
                <a:gd name="connsiteX1312" fmla="*/ 180970 w 418564"/>
                <a:gd name="connsiteY1312" fmla="*/ 322912 h 419737"/>
                <a:gd name="connsiteX1313" fmla="*/ 180901 w 418564"/>
                <a:gd name="connsiteY1313" fmla="*/ 323464 h 419737"/>
                <a:gd name="connsiteX1314" fmla="*/ 180901 w 418564"/>
                <a:gd name="connsiteY1314" fmla="*/ 323602 h 419737"/>
                <a:gd name="connsiteX1315" fmla="*/ 180901 w 418564"/>
                <a:gd name="connsiteY1315" fmla="*/ 323671 h 419737"/>
                <a:gd name="connsiteX1316" fmla="*/ 180763 w 418564"/>
                <a:gd name="connsiteY1316" fmla="*/ 324569 h 419737"/>
                <a:gd name="connsiteX1317" fmla="*/ 180763 w 418564"/>
                <a:gd name="connsiteY1317" fmla="*/ 324569 h 419737"/>
                <a:gd name="connsiteX1318" fmla="*/ 180694 w 418564"/>
                <a:gd name="connsiteY1318" fmla="*/ 325466 h 419737"/>
                <a:gd name="connsiteX1319" fmla="*/ 180625 w 418564"/>
                <a:gd name="connsiteY1319" fmla="*/ 326226 h 419737"/>
                <a:gd name="connsiteX1320" fmla="*/ 180625 w 418564"/>
                <a:gd name="connsiteY1320" fmla="*/ 326226 h 419737"/>
                <a:gd name="connsiteX1321" fmla="*/ 180487 w 418564"/>
                <a:gd name="connsiteY1321" fmla="*/ 327537 h 419737"/>
                <a:gd name="connsiteX1322" fmla="*/ 180418 w 418564"/>
                <a:gd name="connsiteY1322" fmla="*/ 328573 h 419737"/>
                <a:gd name="connsiteX1323" fmla="*/ 180349 w 418564"/>
                <a:gd name="connsiteY1323" fmla="*/ 329608 h 419737"/>
                <a:gd name="connsiteX1324" fmla="*/ 180349 w 418564"/>
                <a:gd name="connsiteY1324" fmla="*/ 329608 h 419737"/>
                <a:gd name="connsiteX1325" fmla="*/ 180349 w 418564"/>
                <a:gd name="connsiteY1325" fmla="*/ 329885 h 419737"/>
                <a:gd name="connsiteX1326" fmla="*/ 180349 w 418564"/>
                <a:gd name="connsiteY1326" fmla="*/ 329954 h 419737"/>
                <a:gd name="connsiteX1327" fmla="*/ 180280 w 418564"/>
                <a:gd name="connsiteY1327" fmla="*/ 331127 h 419737"/>
                <a:gd name="connsiteX1328" fmla="*/ 180280 w 418564"/>
                <a:gd name="connsiteY1328" fmla="*/ 331196 h 419737"/>
                <a:gd name="connsiteX1329" fmla="*/ 180280 w 418564"/>
                <a:gd name="connsiteY1329" fmla="*/ 331265 h 419737"/>
                <a:gd name="connsiteX1330" fmla="*/ 180142 w 418564"/>
                <a:gd name="connsiteY1330" fmla="*/ 335062 h 419737"/>
                <a:gd name="connsiteX1331" fmla="*/ 180142 w 418564"/>
                <a:gd name="connsiteY1331" fmla="*/ 335062 h 419737"/>
                <a:gd name="connsiteX1332" fmla="*/ 180142 w 418564"/>
                <a:gd name="connsiteY1332" fmla="*/ 335338 h 419737"/>
                <a:gd name="connsiteX1333" fmla="*/ 180142 w 418564"/>
                <a:gd name="connsiteY1333" fmla="*/ 335408 h 419737"/>
                <a:gd name="connsiteX1334" fmla="*/ 180142 w 418564"/>
                <a:gd name="connsiteY1334" fmla="*/ 335615 h 419737"/>
                <a:gd name="connsiteX1335" fmla="*/ 180142 w 418564"/>
                <a:gd name="connsiteY1335" fmla="*/ 336512 h 419737"/>
                <a:gd name="connsiteX1336" fmla="*/ 180142 w 418564"/>
                <a:gd name="connsiteY1336" fmla="*/ 336719 h 419737"/>
                <a:gd name="connsiteX1337" fmla="*/ 180142 w 418564"/>
                <a:gd name="connsiteY1337" fmla="*/ 336995 h 419737"/>
                <a:gd name="connsiteX1338" fmla="*/ 180142 w 418564"/>
                <a:gd name="connsiteY1338" fmla="*/ 337686 h 419737"/>
                <a:gd name="connsiteX1339" fmla="*/ 180142 w 418564"/>
                <a:gd name="connsiteY1339" fmla="*/ 337962 h 419737"/>
                <a:gd name="connsiteX1340" fmla="*/ 180142 w 418564"/>
                <a:gd name="connsiteY1340" fmla="*/ 338031 h 419737"/>
                <a:gd name="connsiteX1341" fmla="*/ 180142 w 418564"/>
                <a:gd name="connsiteY1341" fmla="*/ 338100 h 419737"/>
                <a:gd name="connsiteX1342" fmla="*/ 180142 w 418564"/>
                <a:gd name="connsiteY1342" fmla="*/ 338238 h 419737"/>
                <a:gd name="connsiteX1343" fmla="*/ 180142 w 418564"/>
                <a:gd name="connsiteY1343" fmla="*/ 339274 h 419737"/>
                <a:gd name="connsiteX1344" fmla="*/ 180142 w 418564"/>
                <a:gd name="connsiteY1344" fmla="*/ 339274 h 419737"/>
                <a:gd name="connsiteX1345" fmla="*/ 180142 w 418564"/>
                <a:gd name="connsiteY1345" fmla="*/ 340240 h 419737"/>
                <a:gd name="connsiteX1346" fmla="*/ 180142 w 418564"/>
                <a:gd name="connsiteY1346" fmla="*/ 340861 h 419737"/>
                <a:gd name="connsiteX1347" fmla="*/ 180211 w 418564"/>
                <a:gd name="connsiteY1347" fmla="*/ 341897 h 419737"/>
                <a:gd name="connsiteX1348" fmla="*/ 180211 w 418564"/>
                <a:gd name="connsiteY1348" fmla="*/ 341966 h 419737"/>
                <a:gd name="connsiteX1349" fmla="*/ 180280 w 418564"/>
                <a:gd name="connsiteY1349" fmla="*/ 342932 h 419737"/>
                <a:gd name="connsiteX1350" fmla="*/ 180280 w 418564"/>
                <a:gd name="connsiteY1350" fmla="*/ 343278 h 419737"/>
                <a:gd name="connsiteX1351" fmla="*/ 180349 w 418564"/>
                <a:gd name="connsiteY1351" fmla="*/ 344589 h 419737"/>
                <a:gd name="connsiteX1352" fmla="*/ 180349 w 418564"/>
                <a:gd name="connsiteY1352" fmla="*/ 344589 h 419737"/>
                <a:gd name="connsiteX1353" fmla="*/ 180349 w 418564"/>
                <a:gd name="connsiteY1353" fmla="*/ 344658 h 419737"/>
                <a:gd name="connsiteX1354" fmla="*/ 180349 w 418564"/>
                <a:gd name="connsiteY1354" fmla="*/ 344658 h 419737"/>
                <a:gd name="connsiteX1355" fmla="*/ 180487 w 418564"/>
                <a:gd name="connsiteY1355" fmla="*/ 345901 h 419737"/>
                <a:gd name="connsiteX1356" fmla="*/ 180487 w 418564"/>
                <a:gd name="connsiteY1356" fmla="*/ 345901 h 419737"/>
                <a:gd name="connsiteX1357" fmla="*/ 180556 w 418564"/>
                <a:gd name="connsiteY1357" fmla="*/ 346798 h 419737"/>
                <a:gd name="connsiteX1358" fmla="*/ 180556 w 418564"/>
                <a:gd name="connsiteY1358" fmla="*/ 346867 h 419737"/>
                <a:gd name="connsiteX1359" fmla="*/ 180625 w 418564"/>
                <a:gd name="connsiteY1359" fmla="*/ 347420 h 419737"/>
                <a:gd name="connsiteX1360" fmla="*/ 180625 w 418564"/>
                <a:gd name="connsiteY1360" fmla="*/ 347489 h 419737"/>
                <a:gd name="connsiteX1361" fmla="*/ 180694 w 418564"/>
                <a:gd name="connsiteY1361" fmla="*/ 348317 h 419737"/>
                <a:gd name="connsiteX1362" fmla="*/ 180694 w 418564"/>
                <a:gd name="connsiteY1362" fmla="*/ 348248 h 419737"/>
                <a:gd name="connsiteX1363" fmla="*/ 180763 w 418564"/>
                <a:gd name="connsiteY1363" fmla="*/ 348800 h 419737"/>
                <a:gd name="connsiteX1364" fmla="*/ 180763 w 418564"/>
                <a:gd name="connsiteY1364" fmla="*/ 348800 h 419737"/>
                <a:gd name="connsiteX1365" fmla="*/ 180832 w 418564"/>
                <a:gd name="connsiteY1365" fmla="*/ 349215 h 419737"/>
                <a:gd name="connsiteX1366" fmla="*/ 180970 w 418564"/>
                <a:gd name="connsiteY1366" fmla="*/ 350181 h 419737"/>
                <a:gd name="connsiteX1367" fmla="*/ 180970 w 418564"/>
                <a:gd name="connsiteY1367" fmla="*/ 350388 h 419737"/>
                <a:gd name="connsiteX1368" fmla="*/ 180970 w 418564"/>
                <a:gd name="connsiteY1368" fmla="*/ 350457 h 419737"/>
                <a:gd name="connsiteX1369" fmla="*/ 181108 w 418564"/>
                <a:gd name="connsiteY1369" fmla="*/ 351493 h 419737"/>
                <a:gd name="connsiteX1370" fmla="*/ 181108 w 418564"/>
                <a:gd name="connsiteY1370" fmla="*/ 351424 h 419737"/>
                <a:gd name="connsiteX1371" fmla="*/ 181108 w 418564"/>
                <a:gd name="connsiteY1371" fmla="*/ 351562 h 419737"/>
                <a:gd name="connsiteX1372" fmla="*/ 181246 w 418564"/>
                <a:gd name="connsiteY1372" fmla="*/ 352528 h 419737"/>
                <a:gd name="connsiteX1373" fmla="*/ 181246 w 418564"/>
                <a:gd name="connsiteY1373" fmla="*/ 352528 h 419737"/>
                <a:gd name="connsiteX1374" fmla="*/ 181453 w 418564"/>
                <a:gd name="connsiteY1374" fmla="*/ 353840 h 419737"/>
                <a:gd name="connsiteX1375" fmla="*/ 181453 w 418564"/>
                <a:gd name="connsiteY1375" fmla="*/ 353840 h 419737"/>
                <a:gd name="connsiteX1376" fmla="*/ 181660 w 418564"/>
                <a:gd name="connsiteY1376" fmla="*/ 355152 h 419737"/>
                <a:gd name="connsiteX1377" fmla="*/ 181868 w 418564"/>
                <a:gd name="connsiteY1377" fmla="*/ 356325 h 419737"/>
                <a:gd name="connsiteX1378" fmla="*/ 181868 w 418564"/>
                <a:gd name="connsiteY1378" fmla="*/ 356463 h 419737"/>
                <a:gd name="connsiteX1379" fmla="*/ 181868 w 418564"/>
                <a:gd name="connsiteY1379" fmla="*/ 356602 h 419737"/>
                <a:gd name="connsiteX1380" fmla="*/ 182075 w 418564"/>
                <a:gd name="connsiteY1380" fmla="*/ 357637 h 419737"/>
                <a:gd name="connsiteX1381" fmla="*/ 182075 w 418564"/>
                <a:gd name="connsiteY1381" fmla="*/ 357775 h 419737"/>
                <a:gd name="connsiteX1382" fmla="*/ 182075 w 418564"/>
                <a:gd name="connsiteY1382" fmla="*/ 357844 h 419737"/>
                <a:gd name="connsiteX1383" fmla="*/ 182213 w 418564"/>
                <a:gd name="connsiteY1383" fmla="*/ 358535 h 419737"/>
                <a:gd name="connsiteX1384" fmla="*/ 182351 w 418564"/>
                <a:gd name="connsiteY1384" fmla="*/ 359225 h 419737"/>
                <a:gd name="connsiteX1385" fmla="*/ 182351 w 418564"/>
                <a:gd name="connsiteY1385" fmla="*/ 359294 h 419737"/>
                <a:gd name="connsiteX1386" fmla="*/ 182489 w 418564"/>
                <a:gd name="connsiteY1386" fmla="*/ 359777 h 419737"/>
                <a:gd name="connsiteX1387" fmla="*/ 182627 w 418564"/>
                <a:gd name="connsiteY1387" fmla="*/ 360468 h 419737"/>
                <a:gd name="connsiteX1388" fmla="*/ 182627 w 418564"/>
                <a:gd name="connsiteY1388" fmla="*/ 360606 h 419737"/>
                <a:gd name="connsiteX1389" fmla="*/ 182696 w 418564"/>
                <a:gd name="connsiteY1389" fmla="*/ 360813 h 419737"/>
                <a:gd name="connsiteX1390" fmla="*/ 182972 w 418564"/>
                <a:gd name="connsiteY1390" fmla="*/ 361779 h 419737"/>
                <a:gd name="connsiteX1391" fmla="*/ 183317 w 418564"/>
                <a:gd name="connsiteY1391" fmla="*/ 363091 h 419737"/>
                <a:gd name="connsiteX1392" fmla="*/ 183317 w 418564"/>
                <a:gd name="connsiteY1392" fmla="*/ 363091 h 419737"/>
                <a:gd name="connsiteX1393" fmla="*/ 183663 w 418564"/>
                <a:gd name="connsiteY1393" fmla="*/ 364265 h 419737"/>
                <a:gd name="connsiteX1394" fmla="*/ 183663 w 418564"/>
                <a:gd name="connsiteY1394" fmla="*/ 364333 h 419737"/>
                <a:gd name="connsiteX1395" fmla="*/ 183663 w 418564"/>
                <a:gd name="connsiteY1395" fmla="*/ 364333 h 419737"/>
                <a:gd name="connsiteX1396" fmla="*/ 183939 w 418564"/>
                <a:gd name="connsiteY1396" fmla="*/ 365300 h 419737"/>
                <a:gd name="connsiteX1397" fmla="*/ 184077 w 418564"/>
                <a:gd name="connsiteY1397" fmla="*/ 365714 h 419737"/>
                <a:gd name="connsiteX1398" fmla="*/ 184353 w 418564"/>
                <a:gd name="connsiteY1398" fmla="*/ 366681 h 419737"/>
                <a:gd name="connsiteX1399" fmla="*/ 184491 w 418564"/>
                <a:gd name="connsiteY1399" fmla="*/ 367026 h 419737"/>
                <a:gd name="connsiteX1400" fmla="*/ 184491 w 418564"/>
                <a:gd name="connsiteY1400" fmla="*/ 367026 h 419737"/>
                <a:gd name="connsiteX1401" fmla="*/ 184836 w 418564"/>
                <a:gd name="connsiteY1401" fmla="*/ 367992 h 419737"/>
                <a:gd name="connsiteX1402" fmla="*/ 184836 w 418564"/>
                <a:gd name="connsiteY1402" fmla="*/ 368061 h 419737"/>
                <a:gd name="connsiteX1403" fmla="*/ 184905 w 418564"/>
                <a:gd name="connsiteY1403" fmla="*/ 368269 h 419737"/>
                <a:gd name="connsiteX1404" fmla="*/ 184974 w 418564"/>
                <a:gd name="connsiteY1404" fmla="*/ 368545 h 419737"/>
                <a:gd name="connsiteX1405" fmla="*/ 184974 w 418564"/>
                <a:gd name="connsiteY1405" fmla="*/ 368614 h 419737"/>
                <a:gd name="connsiteX1406" fmla="*/ 185319 w 418564"/>
                <a:gd name="connsiteY1406" fmla="*/ 369580 h 419737"/>
                <a:gd name="connsiteX1407" fmla="*/ 185665 w 418564"/>
                <a:gd name="connsiteY1407" fmla="*/ 370547 h 419737"/>
                <a:gd name="connsiteX1408" fmla="*/ 185803 w 418564"/>
                <a:gd name="connsiteY1408" fmla="*/ 370961 h 419737"/>
                <a:gd name="connsiteX1409" fmla="*/ 185872 w 418564"/>
                <a:gd name="connsiteY1409" fmla="*/ 371168 h 419737"/>
                <a:gd name="connsiteX1410" fmla="*/ 185941 w 418564"/>
                <a:gd name="connsiteY1410" fmla="*/ 371444 h 419737"/>
                <a:gd name="connsiteX1411" fmla="*/ 185941 w 418564"/>
                <a:gd name="connsiteY1411" fmla="*/ 371444 h 419737"/>
                <a:gd name="connsiteX1412" fmla="*/ 186286 w 418564"/>
                <a:gd name="connsiteY1412" fmla="*/ 372342 h 419737"/>
                <a:gd name="connsiteX1413" fmla="*/ 186355 w 418564"/>
                <a:gd name="connsiteY1413" fmla="*/ 372480 h 419737"/>
                <a:gd name="connsiteX1414" fmla="*/ 186424 w 418564"/>
                <a:gd name="connsiteY1414" fmla="*/ 372687 h 419737"/>
                <a:gd name="connsiteX1415" fmla="*/ 186700 w 418564"/>
                <a:gd name="connsiteY1415" fmla="*/ 373377 h 419737"/>
                <a:gd name="connsiteX1416" fmla="*/ 186700 w 418564"/>
                <a:gd name="connsiteY1416" fmla="*/ 373377 h 419737"/>
                <a:gd name="connsiteX1417" fmla="*/ 187114 w 418564"/>
                <a:gd name="connsiteY1417" fmla="*/ 374344 h 419737"/>
                <a:gd name="connsiteX1418" fmla="*/ 187114 w 418564"/>
                <a:gd name="connsiteY1418" fmla="*/ 374413 h 419737"/>
                <a:gd name="connsiteX1419" fmla="*/ 187183 w 418564"/>
                <a:gd name="connsiteY1419" fmla="*/ 374551 h 419737"/>
                <a:gd name="connsiteX1420" fmla="*/ 187529 w 418564"/>
                <a:gd name="connsiteY1420" fmla="*/ 375310 h 419737"/>
                <a:gd name="connsiteX1421" fmla="*/ 187598 w 418564"/>
                <a:gd name="connsiteY1421" fmla="*/ 375448 h 419737"/>
                <a:gd name="connsiteX1422" fmla="*/ 187805 w 418564"/>
                <a:gd name="connsiteY1422" fmla="*/ 375863 h 419737"/>
                <a:gd name="connsiteX1423" fmla="*/ 188219 w 418564"/>
                <a:gd name="connsiteY1423" fmla="*/ 376898 h 419737"/>
                <a:gd name="connsiteX1424" fmla="*/ 188219 w 418564"/>
                <a:gd name="connsiteY1424" fmla="*/ 376967 h 419737"/>
                <a:gd name="connsiteX1425" fmla="*/ 188288 w 418564"/>
                <a:gd name="connsiteY1425" fmla="*/ 377105 h 419737"/>
                <a:gd name="connsiteX1426" fmla="*/ 188564 w 418564"/>
                <a:gd name="connsiteY1426" fmla="*/ 377796 h 419737"/>
                <a:gd name="connsiteX1427" fmla="*/ 188840 w 418564"/>
                <a:gd name="connsiteY1427" fmla="*/ 378486 h 419737"/>
                <a:gd name="connsiteX1428" fmla="*/ 188909 w 418564"/>
                <a:gd name="connsiteY1428" fmla="*/ 378624 h 419737"/>
                <a:gd name="connsiteX1429" fmla="*/ 188978 w 418564"/>
                <a:gd name="connsiteY1429" fmla="*/ 378693 h 419737"/>
                <a:gd name="connsiteX1430" fmla="*/ 189116 w 418564"/>
                <a:gd name="connsiteY1430" fmla="*/ 378969 h 419737"/>
                <a:gd name="connsiteX1431" fmla="*/ 189323 w 418564"/>
                <a:gd name="connsiteY1431" fmla="*/ 379452 h 419737"/>
                <a:gd name="connsiteX1432" fmla="*/ 189323 w 418564"/>
                <a:gd name="connsiteY1432" fmla="*/ 379521 h 419737"/>
                <a:gd name="connsiteX1433" fmla="*/ 189462 w 418564"/>
                <a:gd name="connsiteY1433" fmla="*/ 379867 h 419737"/>
                <a:gd name="connsiteX1434" fmla="*/ 189876 w 418564"/>
                <a:gd name="connsiteY1434" fmla="*/ 380764 h 419737"/>
                <a:gd name="connsiteX1435" fmla="*/ 189876 w 418564"/>
                <a:gd name="connsiteY1435" fmla="*/ 380764 h 419737"/>
                <a:gd name="connsiteX1436" fmla="*/ 190497 w 418564"/>
                <a:gd name="connsiteY1436" fmla="*/ 382007 h 419737"/>
                <a:gd name="connsiteX1437" fmla="*/ 190497 w 418564"/>
                <a:gd name="connsiteY1437" fmla="*/ 382007 h 419737"/>
                <a:gd name="connsiteX1438" fmla="*/ 190980 w 418564"/>
                <a:gd name="connsiteY1438" fmla="*/ 382973 h 419737"/>
                <a:gd name="connsiteX1439" fmla="*/ 191049 w 418564"/>
                <a:gd name="connsiteY1439" fmla="*/ 383111 h 419737"/>
                <a:gd name="connsiteX1440" fmla="*/ 191118 w 418564"/>
                <a:gd name="connsiteY1440" fmla="*/ 383318 h 419737"/>
                <a:gd name="connsiteX1441" fmla="*/ 191533 w 418564"/>
                <a:gd name="connsiteY1441" fmla="*/ 384147 h 419737"/>
                <a:gd name="connsiteX1442" fmla="*/ 191671 w 418564"/>
                <a:gd name="connsiteY1442" fmla="*/ 384423 h 419737"/>
                <a:gd name="connsiteX1443" fmla="*/ 191740 w 418564"/>
                <a:gd name="connsiteY1443" fmla="*/ 384492 h 419737"/>
                <a:gd name="connsiteX1444" fmla="*/ 192016 w 418564"/>
                <a:gd name="connsiteY1444" fmla="*/ 384975 h 419737"/>
                <a:gd name="connsiteX1445" fmla="*/ 192361 w 418564"/>
                <a:gd name="connsiteY1445" fmla="*/ 385666 h 419737"/>
                <a:gd name="connsiteX1446" fmla="*/ 192361 w 418564"/>
                <a:gd name="connsiteY1446" fmla="*/ 385735 h 419737"/>
                <a:gd name="connsiteX1447" fmla="*/ 192361 w 418564"/>
                <a:gd name="connsiteY1447" fmla="*/ 385804 h 419737"/>
                <a:gd name="connsiteX1448" fmla="*/ 192430 w 418564"/>
                <a:gd name="connsiteY1448" fmla="*/ 385942 h 419737"/>
                <a:gd name="connsiteX1449" fmla="*/ 192913 w 418564"/>
                <a:gd name="connsiteY1449" fmla="*/ 386839 h 419737"/>
                <a:gd name="connsiteX1450" fmla="*/ 192913 w 418564"/>
                <a:gd name="connsiteY1450" fmla="*/ 386839 h 419737"/>
                <a:gd name="connsiteX1451" fmla="*/ 193535 w 418564"/>
                <a:gd name="connsiteY1451" fmla="*/ 387944 h 419737"/>
                <a:gd name="connsiteX1452" fmla="*/ 193535 w 418564"/>
                <a:gd name="connsiteY1452" fmla="*/ 387944 h 419737"/>
                <a:gd name="connsiteX1453" fmla="*/ 193535 w 418564"/>
                <a:gd name="connsiteY1453" fmla="*/ 387944 h 419737"/>
                <a:gd name="connsiteX1454" fmla="*/ 193673 w 418564"/>
                <a:gd name="connsiteY1454" fmla="*/ 388220 h 419737"/>
                <a:gd name="connsiteX1455" fmla="*/ 193742 w 418564"/>
                <a:gd name="connsiteY1455" fmla="*/ 388358 h 419737"/>
                <a:gd name="connsiteX1456" fmla="*/ 193949 w 418564"/>
                <a:gd name="connsiteY1456" fmla="*/ 388703 h 419737"/>
                <a:gd name="connsiteX1457" fmla="*/ 194363 w 418564"/>
                <a:gd name="connsiteY1457" fmla="*/ 389324 h 419737"/>
                <a:gd name="connsiteX1458" fmla="*/ 194363 w 418564"/>
                <a:gd name="connsiteY1458" fmla="*/ 389394 h 419737"/>
                <a:gd name="connsiteX1459" fmla="*/ 195053 w 418564"/>
                <a:gd name="connsiteY1459" fmla="*/ 390498 h 419737"/>
                <a:gd name="connsiteX1460" fmla="*/ 195053 w 418564"/>
                <a:gd name="connsiteY1460" fmla="*/ 390498 h 419737"/>
                <a:gd name="connsiteX1461" fmla="*/ 195122 w 418564"/>
                <a:gd name="connsiteY1461" fmla="*/ 390567 h 419737"/>
                <a:gd name="connsiteX1462" fmla="*/ 195813 w 418564"/>
                <a:gd name="connsiteY1462" fmla="*/ 391603 h 419737"/>
                <a:gd name="connsiteX1463" fmla="*/ 195813 w 418564"/>
                <a:gd name="connsiteY1463" fmla="*/ 391603 h 419737"/>
                <a:gd name="connsiteX1464" fmla="*/ 195813 w 418564"/>
                <a:gd name="connsiteY1464" fmla="*/ 391603 h 419737"/>
                <a:gd name="connsiteX1465" fmla="*/ 196503 w 418564"/>
                <a:gd name="connsiteY1465" fmla="*/ 392707 h 419737"/>
                <a:gd name="connsiteX1466" fmla="*/ 196779 w 418564"/>
                <a:gd name="connsiteY1466" fmla="*/ 393121 h 419737"/>
                <a:gd name="connsiteX1467" fmla="*/ 196779 w 418564"/>
                <a:gd name="connsiteY1467" fmla="*/ 393121 h 419737"/>
                <a:gd name="connsiteX1468" fmla="*/ 197263 w 418564"/>
                <a:gd name="connsiteY1468" fmla="*/ 393812 h 419737"/>
                <a:gd name="connsiteX1469" fmla="*/ 197470 w 418564"/>
                <a:gd name="connsiteY1469" fmla="*/ 394088 h 419737"/>
                <a:gd name="connsiteX1470" fmla="*/ 197608 w 418564"/>
                <a:gd name="connsiteY1470" fmla="*/ 394226 h 419737"/>
                <a:gd name="connsiteX1471" fmla="*/ 198091 w 418564"/>
                <a:gd name="connsiteY1471" fmla="*/ 394916 h 419737"/>
                <a:gd name="connsiteX1472" fmla="*/ 198091 w 418564"/>
                <a:gd name="connsiteY1472" fmla="*/ 394916 h 419737"/>
                <a:gd name="connsiteX1473" fmla="*/ 198367 w 418564"/>
                <a:gd name="connsiteY1473" fmla="*/ 395331 h 419737"/>
                <a:gd name="connsiteX1474" fmla="*/ 198850 w 418564"/>
                <a:gd name="connsiteY1474" fmla="*/ 396021 h 419737"/>
                <a:gd name="connsiteX1475" fmla="*/ 198919 w 418564"/>
                <a:gd name="connsiteY1475" fmla="*/ 396090 h 419737"/>
                <a:gd name="connsiteX1476" fmla="*/ 199679 w 418564"/>
                <a:gd name="connsiteY1476" fmla="*/ 397126 h 419737"/>
                <a:gd name="connsiteX1477" fmla="*/ 199679 w 418564"/>
                <a:gd name="connsiteY1477" fmla="*/ 397126 h 419737"/>
                <a:gd name="connsiteX1478" fmla="*/ 199748 w 418564"/>
                <a:gd name="connsiteY1478" fmla="*/ 397264 h 419737"/>
                <a:gd name="connsiteX1479" fmla="*/ 200438 w 418564"/>
                <a:gd name="connsiteY1479" fmla="*/ 398161 h 419737"/>
                <a:gd name="connsiteX1480" fmla="*/ 200438 w 418564"/>
                <a:gd name="connsiteY1480" fmla="*/ 398161 h 419737"/>
                <a:gd name="connsiteX1481" fmla="*/ 201267 w 418564"/>
                <a:gd name="connsiteY1481" fmla="*/ 399197 h 419737"/>
                <a:gd name="connsiteX1482" fmla="*/ 201336 w 418564"/>
                <a:gd name="connsiteY1482" fmla="*/ 399266 h 419737"/>
                <a:gd name="connsiteX1483" fmla="*/ 201957 w 418564"/>
                <a:gd name="connsiteY1483" fmla="*/ 400025 h 419737"/>
                <a:gd name="connsiteX1484" fmla="*/ 202095 w 418564"/>
                <a:gd name="connsiteY1484" fmla="*/ 400163 h 419737"/>
                <a:gd name="connsiteX1485" fmla="*/ 202164 w 418564"/>
                <a:gd name="connsiteY1485" fmla="*/ 400301 h 419737"/>
                <a:gd name="connsiteX1486" fmla="*/ 202440 w 418564"/>
                <a:gd name="connsiteY1486" fmla="*/ 400646 h 419737"/>
                <a:gd name="connsiteX1487" fmla="*/ 203545 w 418564"/>
                <a:gd name="connsiteY1487" fmla="*/ 402027 h 419737"/>
                <a:gd name="connsiteX1488" fmla="*/ 203545 w 418564"/>
                <a:gd name="connsiteY1488" fmla="*/ 402027 h 419737"/>
                <a:gd name="connsiteX1489" fmla="*/ 203821 w 418564"/>
                <a:gd name="connsiteY1489" fmla="*/ 402372 h 419737"/>
                <a:gd name="connsiteX1490" fmla="*/ 204373 w 418564"/>
                <a:gd name="connsiteY1490" fmla="*/ 403063 h 419737"/>
                <a:gd name="connsiteX1491" fmla="*/ 204511 w 418564"/>
                <a:gd name="connsiteY1491" fmla="*/ 403201 h 419737"/>
                <a:gd name="connsiteX1492" fmla="*/ 204649 w 418564"/>
                <a:gd name="connsiteY1492" fmla="*/ 403339 h 419737"/>
                <a:gd name="connsiteX1493" fmla="*/ 204649 w 418564"/>
                <a:gd name="connsiteY1493" fmla="*/ 403339 h 419737"/>
                <a:gd name="connsiteX1494" fmla="*/ 204787 w 418564"/>
                <a:gd name="connsiteY1494" fmla="*/ 403546 h 419737"/>
                <a:gd name="connsiteX1495" fmla="*/ 205478 w 418564"/>
                <a:gd name="connsiteY1495" fmla="*/ 404374 h 419737"/>
                <a:gd name="connsiteX1496" fmla="*/ 205823 w 418564"/>
                <a:gd name="connsiteY1496" fmla="*/ 404719 h 419737"/>
                <a:gd name="connsiteX1497" fmla="*/ 206375 w 418564"/>
                <a:gd name="connsiteY1497" fmla="*/ 405341 h 419737"/>
                <a:gd name="connsiteX1498" fmla="*/ 207204 w 418564"/>
                <a:gd name="connsiteY1498" fmla="*/ 406238 h 419737"/>
                <a:gd name="connsiteX1499" fmla="*/ 207273 w 418564"/>
                <a:gd name="connsiteY1499" fmla="*/ 406307 h 419737"/>
                <a:gd name="connsiteX1500" fmla="*/ 207342 w 418564"/>
                <a:gd name="connsiteY1500" fmla="*/ 406376 h 419737"/>
                <a:gd name="connsiteX1501" fmla="*/ 208239 w 418564"/>
                <a:gd name="connsiteY1501" fmla="*/ 407343 h 419737"/>
                <a:gd name="connsiteX1502" fmla="*/ 208446 w 418564"/>
                <a:gd name="connsiteY1502" fmla="*/ 407550 h 419737"/>
                <a:gd name="connsiteX1503" fmla="*/ 208446 w 418564"/>
                <a:gd name="connsiteY1503" fmla="*/ 407550 h 419737"/>
                <a:gd name="connsiteX1504" fmla="*/ 209137 w 418564"/>
                <a:gd name="connsiteY1504" fmla="*/ 408240 h 419737"/>
                <a:gd name="connsiteX1505" fmla="*/ 209206 w 418564"/>
                <a:gd name="connsiteY1505" fmla="*/ 408309 h 419737"/>
                <a:gd name="connsiteX1506" fmla="*/ 209206 w 418564"/>
                <a:gd name="connsiteY1506" fmla="*/ 408309 h 419737"/>
                <a:gd name="connsiteX1507" fmla="*/ 210034 w 418564"/>
                <a:gd name="connsiteY1507" fmla="*/ 409138 h 419737"/>
                <a:gd name="connsiteX1508" fmla="*/ 210034 w 418564"/>
                <a:gd name="connsiteY1508" fmla="*/ 409138 h 419737"/>
                <a:gd name="connsiteX1509" fmla="*/ 210034 w 418564"/>
                <a:gd name="connsiteY1509" fmla="*/ 409138 h 419737"/>
                <a:gd name="connsiteX1510" fmla="*/ 210034 w 418564"/>
                <a:gd name="connsiteY1510" fmla="*/ 409138 h 419737"/>
                <a:gd name="connsiteX1511" fmla="*/ 210034 w 418564"/>
                <a:gd name="connsiteY1511" fmla="*/ 409138 h 419737"/>
                <a:gd name="connsiteX1512" fmla="*/ 210034 w 418564"/>
                <a:gd name="connsiteY1512" fmla="*/ 409138 h 419737"/>
                <a:gd name="connsiteX1513" fmla="*/ 210794 w 418564"/>
                <a:gd name="connsiteY1513" fmla="*/ 409828 h 419737"/>
                <a:gd name="connsiteX1514" fmla="*/ 211001 w 418564"/>
                <a:gd name="connsiteY1514" fmla="*/ 410035 h 419737"/>
                <a:gd name="connsiteX1515" fmla="*/ 211967 w 418564"/>
                <a:gd name="connsiteY1515" fmla="*/ 410933 h 419737"/>
                <a:gd name="connsiteX1516" fmla="*/ 211967 w 418564"/>
                <a:gd name="connsiteY1516" fmla="*/ 410933 h 419737"/>
                <a:gd name="connsiteX1517" fmla="*/ 211967 w 418564"/>
                <a:gd name="connsiteY1517" fmla="*/ 410933 h 419737"/>
                <a:gd name="connsiteX1518" fmla="*/ 212727 w 418564"/>
                <a:gd name="connsiteY1518" fmla="*/ 411623 h 419737"/>
                <a:gd name="connsiteX1519" fmla="*/ 212727 w 418564"/>
                <a:gd name="connsiteY1519" fmla="*/ 411623 h 419737"/>
                <a:gd name="connsiteX1520" fmla="*/ 212934 w 418564"/>
                <a:gd name="connsiteY1520" fmla="*/ 411830 h 419737"/>
                <a:gd name="connsiteX1521" fmla="*/ 212934 w 418564"/>
                <a:gd name="connsiteY1521" fmla="*/ 411830 h 419737"/>
                <a:gd name="connsiteX1522" fmla="*/ 213624 w 418564"/>
                <a:gd name="connsiteY1522" fmla="*/ 412451 h 419737"/>
                <a:gd name="connsiteX1523" fmla="*/ 213900 w 418564"/>
                <a:gd name="connsiteY1523" fmla="*/ 412728 h 419737"/>
                <a:gd name="connsiteX1524" fmla="*/ 213900 w 418564"/>
                <a:gd name="connsiteY1524" fmla="*/ 412728 h 419737"/>
                <a:gd name="connsiteX1525" fmla="*/ 213900 w 418564"/>
                <a:gd name="connsiteY1525" fmla="*/ 412728 h 419737"/>
                <a:gd name="connsiteX1526" fmla="*/ 214729 w 418564"/>
                <a:gd name="connsiteY1526" fmla="*/ 413487 h 419737"/>
                <a:gd name="connsiteX1527" fmla="*/ 214867 w 418564"/>
                <a:gd name="connsiteY1527" fmla="*/ 413625 h 419737"/>
                <a:gd name="connsiteX1528" fmla="*/ 215626 w 418564"/>
                <a:gd name="connsiteY1528" fmla="*/ 414246 h 419737"/>
                <a:gd name="connsiteX1529" fmla="*/ 215902 w 418564"/>
                <a:gd name="connsiteY1529" fmla="*/ 414454 h 419737"/>
                <a:gd name="connsiteX1530" fmla="*/ 215902 w 418564"/>
                <a:gd name="connsiteY1530" fmla="*/ 414454 h 419737"/>
                <a:gd name="connsiteX1531" fmla="*/ 216800 w 418564"/>
                <a:gd name="connsiteY1531" fmla="*/ 415213 h 419737"/>
                <a:gd name="connsiteX1532" fmla="*/ 216869 w 418564"/>
                <a:gd name="connsiteY1532" fmla="*/ 415213 h 419737"/>
                <a:gd name="connsiteX1533" fmla="*/ 216938 w 418564"/>
                <a:gd name="connsiteY1533" fmla="*/ 415282 h 419737"/>
                <a:gd name="connsiteX1534" fmla="*/ 217007 w 418564"/>
                <a:gd name="connsiteY1534" fmla="*/ 415282 h 419737"/>
                <a:gd name="connsiteX1535" fmla="*/ 218042 w 418564"/>
                <a:gd name="connsiteY1535" fmla="*/ 416110 h 419737"/>
                <a:gd name="connsiteX1536" fmla="*/ 218042 w 418564"/>
                <a:gd name="connsiteY1536" fmla="*/ 416110 h 419737"/>
                <a:gd name="connsiteX1537" fmla="*/ 218318 w 418564"/>
                <a:gd name="connsiteY1537" fmla="*/ 416317 h 419737"/>
                <a:gd name="connsiteX1538" fmla="*/ 218940 w 418564"/>
                <a:gd name="connsiteY1538" fmla="*/ 416801 h 419737"/>
                <a:gd name="connsiteX1539" fmla="*/ 219009 w 418564"/>
                <a:gd name="connsiteY1539" fmla="*/ 416870 h 419737"/>
                <a:gd name="connsiteX1540" fmla="*/ 219285 w 418564"/>
                <a:gd name="connsiteY1540" fmla="*/ 417077 h 419737"/>
                <a:gd name="connsiteX1541" fmla="*/ 220044 w 418564"/>
                <a:gd name="connsiteY1541" fmla="*/ 417698 h 419737"/>
                <a:gd name="connsiteX1542" fmla="*/ 220113 w 418564"/>
                <a:gd name="connsiteY1542" fmla="*/ 417767 h 419737"/>
                <a:gd name="connsiteX1543" fmla="*/ 220459 w 418564"/>
                <a:gd name="connsiteY1543" fmla="*/ 418043 h 419737"/>
                <a:gd name="connsiteX1544" fmla="*/ 221080 w 418564"/>
                <a:gd name="connsiteY1544" fmla="*/ 418458 h 419737"/>
                <a:gd name="connsiteX1545" fmla="*/ 221149 w 418564"/>
                <a:gd name="connsiteY1545" fmla="*/ 418527 h 419737"/>
                <a:gd name="connsiteX1546" fmla="*/ 221149 w 418564"/>
                <a:gd name="connsiteY1546" fmla="*/ 418527 h 419737"/>
                <a:gd name="connsiteX1547" fmla="*/ 222254 w 418564"/>
                <a:gd name="connsiteY1547" fmla="*/ 419286 h 419737"/>
                <a:gd name="connsiteX1548" fmla="*/ 222254 w 418564"/>
                <a:gd name="connsiteY1548" fmla="*/ 419286 h 419737"/>
                <a:gd name="connsiteX1549" fmla="*/ 222668 w 418564"/>
                <a:gd name="connsiteY1549" fmla="*/ 419562 h 419737"/>
                <a:gd name="connsiteX1550" fmla="*/ 223013 w 418564"/>
                <a:gd name="connsiteY1550" fmla="*/ 419838 h 419737"/>
                <a:gd name="connsiteX1551" fmla="*/ 244621 w 418564"/>
                <a:gd name="connsiteY1551" fmla="*/ 396090 h 419737"/>
                <a:gd name="connsiteX1552" fmla="*/ 244621 w 418564"/>
                <a:gd name="connsiteY1552" fmla="*/ 396090 h 419737"/>
                <a:gd name="connsiteX1553" fmla="*/ 254493 w 418564"/>
                <a:gd name="connsiteY1553" fmla="*/ 373170 h 419737"/>
                <a:gd name="connsiteX1554" fmla="*/ 193466 w 418564"/>
                <a:gd name="connsiteY1554" fmla="*/ 267476 h 419737"/>
                <a:gd name="connsiteX1555" fmla="*/ 193466 w 418564"/>
                <a:gd name="connsiteY1555" fmla="*/ 267476 h 419737"/>
                <a:gd name="connsiteX1556" fmla="*/ 172133 w 418564"/>
                <a:gd name="connsiteY1556" fmla="*/ 264577 h 419737"/>
                <a:gd name="connsiteX1557" fmla="*/ 172133 w 418564"/>
                <a:gd name="connsiteY1557" fmla="*/ 264577 h 419737"/>
                <a:gd name="connsiteX1558" fmla="*/ 143208 w 418564"/>
                <a:gd name="connsiteY1558" fmla="*/ 319598 h 419737"/>
                <a:gd name="connsiteX1559" fmla="*/ 142931 w 418564"/>
                <a:gd name="connsiteY1559" fmla="*/ 320082 h 419737"/>
                <a:gd name="connsiteX1560" fmla="*/ 142862 w 418564"/>
                <a:gd name="connsiteY1560" fmla="*/ 320289 h 419737"/>
                <a:gd name="connsiteX1561" fmla="*/ 142586 w 418564"/>
                <a:gd name="connsiteY1561" fmla="*/ 320772 h 419737"/>
                <a:gd name="connsiteX1562" fmla="*/ 142448 w 418564"/>
                <a:gd name="connsiteY1562" fmla="*/ 320910 h 419737"/>
                <a:gd name="connsiteX1563" fmla="*/ 141965 w 418564"/>
                <a:gd name="connsiteY1563" fmla="*/ 321669 h 419737"/>
                <a:gd name="connsiteX1564" fmla="*/ 141827 w 418564"/>
                <a:gd name="connsiteY1564" fmla="*/ 321807 h 419737"/>
                <a:gd name="connsiteX1565" fmla="*/ 141758 w 418564"/>
                <a:gd name="connsiteY1565" fmla="*/ 321877 h 419737"/>
                <a:gd name="connsiteX1566" fmla="*/ 141413 w 418564"/>
                <a:gd name="connsiteY1566" fmla="*/ 322360 h 419737"/>
                <a:gd name="connsiteX1567" fmla="*/ 141413 w 418564"/>
                <a:gd name="connsiteY1567" fmla="*/ 322360 h 419737"/>
                <a:gd name="connsiteX1568" fmla="*/ 140446 w 418564"/>
                <a:gd name="connsiteY1568" fmla="*/ 323740 h 419737"/>
                <a:gd name="connsiteX1569" fmla="*/ 140446 w 418564"/>
                <a:gd name="connsiteY1569" fmla="*/ 323740 h 419737"/>
                <a:gd name="connsiteX1570" fmla="*/ 140377 w 418564"/>
                <a:gd name="connsiteY1570" fmla="*/ 323810 h 419737"/>
                <a:gd name="connsiteX1571" fmla="*/ 140377 w 418564"/>
                <a:gd name="connsiteY1571" fmla="*/ 323879 h 419737"/>
                <a:gd name="connsiteX1572" fmla="*/ 140377 w 418564"/>
                <a:gd name="connsiteY1572" fmla="*/ 323879 h 419737"/>
                <a:gd name="connsiteX1573" fmla="*/ 139894 w 418564"/>
                <a:gd name="connsiteY1573" fmla="*/ 324569 h 419737"/>
                <a:gd name="connsiteX1574" fmla="*/ 139825 w 418564"/>
                <a:gd name="connsiteY1574" fmla="*/ 324707 h 419737"/>
                <a:gd name="connsiteX1575" fmla="*/ 139756 w 418564"/>
                <a:gd name="connsiteY1575" fmla="*/ 324776 h 419737"/>
                <a:gd name="connsiteX1576" fmla="*/ 139341 w 418564"/>
                <a:gd name="connsiteY1576" fmla="*/ 325328 h 419737"/>
                <a:gd name="connsiteX1577" fmla="*/ 139272 w 418564"/>
                <a:gd name="connsiteY1577" fmla="*/ 325466 h 419737"/>
                <a:gd name="connsiteX1578" fmla="*/ 138789 w 418564"/>
                <a:gd name="connsiteY1578" fmla="*/ 326088 h 419737"/>
                <a:gd name="connsiteX1579" fmla="*/ 138789 w 418564"/>
                <a:gd name="connsiteY1579" fmla="*/ 326088 h 419737"/>
                <a:gd name="connsiteX1580" fmla="*/ 138651 w 418564"/>
                <a:gd name="connsiteY1580" fmla="*/ 326226 h 419737"/>
                <a:gd name="connsiteX1581" fmla="*/ 138651 w 418564"/>
                <a:gd name="connsiteY1581" fmla="*/ 326226 h 419737"/>
                <a:gd name="connsiteX1582" fmla="*/ 138168 w 418564"/>
                <a:gd name="connsiteY1582" fmla="*/ 326778 h 419737"/>
                <a:gd name="connsiteX1583" fmla="*/ 138030 w 418564"/>
                <a:gd name="connsiteY1583" fmla="*/ 326916 h 419737"/>
                <a:gd name="connsiteX1584" fmla="*/ 137616 w 418564"/>
                <a:gd name="connsiteY1584" fmla="*/ 327468 h 419737"/>
                <a:gd name="connsiteX1585" fmla="*/ 137616 w 418564"/>
                <a:gd name="connsiteY1585" fmla="*/ 327468 h 419737"/>
                <a:gd name="connsiteX1586" fmla="*/ 137547 w 418564"/>
                <a:gd name="connsiteY1586" fmla="*/ 327537 h 419737"/>
                <a:gd name="connsiteX1587" fmla="*/ 136994 w 418564"/>
                <a:gd name="connsiteY1587" fmla="*/ 328159 h 419737"/>
                <a:gd name="connsiteX1588" fmla="*/ 136994 w 418564"/>
                <a:gd name="connsiteY1588" fmla="*/ 328228 h 419737"/>
                <a:gd name="connsiteX1589" fmla="*/ 136925 w 418564"/>
                <a:gd name="connsiteY1589" fmla="*/ 328297 h 419737"/>
                <a:gd name="connsiteX1590" fmla="*/ 136373 w 418564"/>
                <a:gd name="connsiteY1590" fmla="*/ 328918 h 419737"/>
                <a:gd name="connsiteX1591" fmla="*/ 136373 w 418564"/>
                <a:gd name="connsiteY1591" fmla="*/ 328918 h 419737"/>
                <a:gd name="connsiteX1592" fmla="*/ 136373 w 418564"/>
                <a:gd name="connsiteY1592" fmla="*/ 328918 h 419737"/>
                <a:gd name="connsiteX1593" fmla="*/ 135752 w 418564"/>
                <a:gd name="connsiteY1593" fmla="*/ 329608 h 419737"/>
                <a:gd name="connsiteX1594" fmla="*/ 135752 w 418564"/>
                <a:gd name="connsiteY1594" fmla="*/ 329608 h 419737"/>
                <a:gd name="connsiteX1595" fmla="*/ 135752 w 418564"/>
                <a:gd name="connsiteY1595" fmla="*/ 329608 h 419737"/>
                <a:gd name="connsiteX1596" fmla="*/ 135268 w 418564"/>
                <a:gd name="connsiteY1596" fmla="*/ 330092 h 419737"/>
                <a:gd name="connsiteX1597" fmla="*/ 135199 w 418564"/>
                <a:gd name="connsiteY1597" fmla="*/ 330161 h 419737"/>
                <a:gd name="connsiteX1598" fmla="*/ 135130 w 418564"/>
                <a:gd name="connsiteY1598" fmla="*/ 330230 h 419737"/>
                <a:gd name="connsiteX1599" fmla="*/ 135130 w 418564"/>
                <a:gd name="connsiteY1599" fmla="*/ 330230 h 419737"/>
                <a:gd name="connsiteX1600" fmla="*/ 134509 w 418564"/>
                <a:gd name="connsiteY1600" fmla="*/ 330851 h 419737"/>
                <a:gd name="connsiteX1601" fmla="*/ 134509 w 418564"/>
                <a:gd name="connsiteY1601" fmla="*/ 330851 h 419737"/>
                <a:gd name="connsiteX1602" fmla="*/ 134509 w 418564"/>
                <a:gd name="connsiteY1602" fmla="*/ 330851 h 419737"/>
                <a:gd name="connsiteX1603" fmla="*/ 133957 w 418564"/>
                <a:gd name="connsiteY1603" fmla="*/ 331472 h 419737"/>
                <a:gd name="connsiteX1604" fmla="*/ 133888 w 418564"/>
                <a:gd name="connsiteY1604" fmla="*/ 331541 h 419737"/>
                <a:gd name="connsiteX1605" fmla="*/ 133888 w 418564"/>
                <a:gd name="connsiteY1605" fmla="*/ 331541 h 419737"/>
                <a:gd name="connsiteX1606" fmla="*/ 133266 w 418564"/>
                <a:gd name="connsiteY1606" fmla="*/ 332163 h 419737"/>
                <a:gd name="connsiteX1607" fmla="*/ 132645 w 418564"/>
                <a:gd name="connsiteY1607" fmla="*/ 332784 h 419737"/>
                <a:gd name="connsiteX1608" fmla="*/ 132645 w 418564"/>
                <a:gd name="connsiteY1608" fmla="*/ 332784 h 419737"/>
                <a:gd name="connsiteX1609" fmla="*/ 131955 w 418564"/>
                <a:gd name="connsiteY1609" fmla="*/ 333405 h 419737"/>
                <a:gd name="connsiteX1610" fmla="*/ 131886 w 418564"/>
                <a:gd name="connsiteY1610" fmla="*/ 333474 h 419737"/>
                <a:gd name="connsiteX1611" fmla="*/ 131264 w 418564"/>
                <a:gd name="connsiteY1611" fmla="*/ 334027 h 419737"/>
                <a:gd name="connsiteX1612" fmla="*/ 131126 w 418564"/>
                <a:gd name="connsiteY1612" fmla="*/ 334096 h 419737"/>
                <a:gd name="connsiteX1613" fmla="*/ 130574 w 418564"/>
                <a:gd name="connsiteY1613" fmla="*/ 334648 h 419737"/>
                <a:gd name="connsiteX1614" fmla="*/ 130574 w 418564"/>
                <a:gd name="connsiteY1614" fmla="*/ 334648 h 419737"/>
                <a:gd name="connsiteX1615" fmla="*/ 129884 w 418564"/>
                <a:gd name="connsiteY1615" fmla="*/ 335269 h 419737"/>
                <a:gd name="connsiteX1616" fmla="*/ 129884 w 418564"/>
                <a:gd name="connsiteY1616" fmla="*/ 335269 h 419737"/>
                <a:gd name="connsiteX1617" fmla="*/ 129193 w 418564"/>
                <a:gd name="connsiteY1617" fmla="*/ 335891 h 419737"/>
                <a:gd name="connsiteX1618" fmla="*/ 129193 w 418564"/>
                <a:gd name="connsiteY1618" fmla="*/ 335891 h 419737"/>
                <a:gd name="connsiteX1619" fmla="*/ 128503 w 418564"/>
                <a:gd name="connsiteY1619" fmla="*/ 336443 h 419737"/>
                <a:gd name="connsiteX1620" fmla="*/ 128434 w 418564"/>
                <a:gd name="connsiteY1620" fmla="*/ 336512 h 419737"/>
                <a:gd name="connsiteX1621" fmla="*/ 127812 w 418564"/>
                <a:gd name="connsiteY1621" fmla="*/ 336995 h 419737"/>
                <a:gd name="connsiteX1622" fmla="*/ 127743 w 418564"/>
                <a:gd name="connsiteY1622" fmla="*/ 337064 h 419737"/>
                <a:gd name="connsiteX1623" fmla="*/ 127743 w 418564"/>
                <a:gd name="connsiteY1623" fmla="*/ 337064 h 419737"/>
                <a:gd name="connsiteX1624" fmla="*/ 127674 w 418564"/>
                <a:gd name="connsiteY1624" fmla="*/ 337133 h 419737"/>
                <a:gd name="connsiteX1625" fmla="*/ 126501 w 418564"/>
                <a:gd name="connsiteY1625" fmla="*/ 338031 h 419737"/>
                <a:gd name="connsiteX1626" fmla="*/ 126432 w 418564"/>
                <a:gd name="connsiteY1626" fmla="*/ 338100 h 419737"/>
                <a:gd name="connsiteX1627" fmla="*/ 126363 w 418564"/>
                <a:gd name="connsiteY1627" fmla="*/ 338169 h 419737"/>
                <a:gd name="connsiteX1628" fmla="*/ 126294 w 418564"/>
                <a:gd name="connsiteY1628" fmla="*/ 338238 h 419737"/>
                <a:gd name="connsiteX1629" fmla="*/ 125603 w 418564"/>
                <a:gd name="connsiteY1629" fmla="*/ 338721 h 419737"/>
                <a:gd name="connsiteX1630" fmla="*/ 125534 w 418564"/>
                <a:gd name="connsiteY1630" fmla="*/ 338721 h 419737"/>
                <a:gd name="connsiteX1631" fmla="*/ 125534 w 418564"/>
                <a:gd name="connsiteY1631" fmla="*/ 338721 h 419737"/>
                <a:gd name="connsiteX1632" fmla="*/ 124844 w 418564"/>
                <a:gd name="connsiteY1632" fmla="*/ 339274 h 419737"/>
                <a:gd name="connsiteX1633" fmla="*/ 124844 w 418564"/>
                <a:gd name="connsiteY1633" fmla="*/ 339274 h 419737"/>
                <a:gd name="connsiteX1634" fmla="*/ 124844 w 418564"/>
                <a:gd name="connsiteY1634" fmla="*/ 339274 h 419737"/>
                <a:gd name="connsiteX1635" fmla="*/ 124154 w 418564"/>
                <a:gd name="connsiteY1635" fmla="*/ 339757 h 419737"/>
                <a:gd name="connsiteX1636" fmla="*/ 124085 w 418564"/>
                <a:gd name="connsiteY1636" fmla="*/ 339757 h 419737"/>
                <a:gd name="connsiteX1637" fmla="*/ 123394 w 418564"/>
                <a:gd name="connsiteY1637" fmla="*/ 340240 h 419737"/>
                <a:gd name="connsiteX1638" fmla="*/ 123325 w 418564"/>
                <a:gd name="connsiteY1638" fmla="*/ 340240 h 419737"/>
                <a:gd name="connsiteX1639" fmla="*/ 122566 w 418564"/>
                <a:gd name="connsiteY1639" fmla="*/ 340723 h 419737"/>
                <a:gd name="connsiteX1640" fmla="*/ 122566 w 418564"/>
                <a:gd name="connsiteY1640" fmla="*/ 340723 h 419737"/>
                <a:gd name="connsiteX1641" fmla="*/ 122566 w 418564"/>
                <a:gd name="connsiteY1641" fmla="*/ 340723 h 419737"/>
                <a:gd name="connsiteX1642" fmla="*/ 121806 w 418564"/>
                <a:gd name="connsiteY1642" fmla="*/ 341207 h 419737"/>
                <a:gd name="connsiteX1643" fmla="*/ 121806 w 418564"/>
                <a:gd name="connsiteY1643" fmla="*/ 341207 h 419737"/>
                <a:gd name="connsiteX1644" fmla="*/ 121806 w 418564"/>
                <a:gd name="connsiteY1644" fmla="*/ 341207 h 419737"/>
                <a:gd name="connsiteX1645" fmla="*/ 121047 w 418564"/>
                <a:gd name="connsiteY1645" fmla="*/ 341690 h 419737"/>
                <a:gd name="connsiteX1646" fmla="*/ 121047 w 418564"/>
                <a:gd name="connsiteY1646" fmla="*/ 341690 h 419737"/>
                <a:gd name="connsiteX1647" fmla="*/ 120978 w 418564"/>
                <a:gd name="connsiteY1647" fmla="*/ 341690 h 419737"/>
                <a:gd name="connsiteX1648" fmla="*/ 120219 w 418564"/>
                <a:gd name="connsiteY1648" fmla="*/ 342173 h 419737"/>
                <a:gd name="connsiteX1649" fmla="*/ 120219 w 418564"/>
                <a:gd name="connsiteY1649" fmla="*/ 342173 h 419737"/>
                <a:gd name="connsiteX1650" fmla="*/ 120150 w 418564"/>
                <a:gd name="connsiteY1650" fmla="*/ 342173 h 419737"/>
                <a:gd name="connsiteX1651" fmla="*/ 119390 w 418564"/>
                <a:gd name="connsiteY1651" fmla="*/ 342656 h 419737"/>
                <a:gd name="connsiteX1652" fmla="*/ 119321 w 418564"/>
                <a:gd name="connsiteY1652" fmla="*/ 342725 h 419737"/>
                <a:gd name="connsiteX1653" fmla="*/ 119114 w 418564"/>
                <a:gd name="connsiteY1653" fmla="*/ 342863 h 419737"/>
                <a:gd name="connsiteX1654" fmla="*/ 119114 w 418564"/>
                <a:gd name="connsiteY1654" fmla="*/ 342863 h 419737"/>
                <a:gd name="connsiteX1655" fmla="*/ 118631 w 418564"/>
                <a:gd name="connsiteY1655" fmla="*/ 343140 h 419737"/>
                <a:gd name="connsiteX1656" fmla="*/ 118493 w 418564"/>
                <a:gd name="connsiteY1656" fmla="*/ 343209 h 419737"/>
                <a:gd name="connsiteX1657" fmla="*/ 118286 w 418564"/>
                <a:gd name="connsiteY1657" fmla="*/ 343347 h 419737"/>
                <a:gd name="connsiteX1658" fmla="*/ 117319 w 418564"/>
                <a:gd name="connsiteY1658" fmla="*/ 343899 h 419737"/>
                <a:gd name="connsiteX1659" fmla="*/ 117319 w 418564"/>
                <a:gd name="connsiteY1659" fmla="*/ 343899 h 419737"/>
                <a:gd name="connsiteX1660" fmla="*/ 116284 w 418564"/>
                <a:gd name="connsiteY1660" fmla="*/ 344451 h 419737"/>
                <a:gd name="connsiteX1661" fmla="*/ 115662 w 418564"/>
                <a:gd name="connsiteY1661" fmla="*/ 344796 h 419737"/>
                <a:gd name="connsiteX1662" fmla="*/ 115593 w 418564"/>
                <a:gd name="connsiteY1662" fmla="*/ 344796 h 419737"/>
                <a:gd name="connsiteX1663" fmla="*/ 115386 w 418564"/>
                <a:gd name="connsiteY1663" fmla="*/ 344934 h 419737"/>
                <a:gd name="connsiteX1664" fmla="*/ 115248 w 418564"/>
                <a:gd name="connsiteY1664" fmla="*/ 345004 h 419737"/>
                <a:gd name="connsiteX1665" fmla="*/ 115179 w 418564"/>
                <a:gd name="connsiteY1665" fmla="*/ 345004 h 419737"/>
                <a:gd name="connsiteX1666" fmla="*/ 114558 w 418564"/>
                <a:gd name="connsiteY1666" fmla="*/ 345349 h 419737"/>
                <a:gd name="connsiteX1667" fmla="*/ 114420 w 418564"/>
                <a:gd name="connsiteY1667" fmla="*/ 345418 h 419737"/>
                <a:gd name="connsiteX1668" fmla="*/ 114351 w 418564"/>
                <a:gd name="connsiteY1668" fmla="*/ 345418 h 419737"/>
                <a:gd name="connsiteX1669" fmla="*/ 112901 w 418564"/>
                <a:gd name="connsiteY1669" fmla="*/ 346108 h 419737"/>
                <a:gd name="connsiteX1670" fmla="*/ 112694 w 418564"/>
                <a:gd name="connsiteY1670" fmla="*/ 346177 h 419737"/>
                <a:gd name="connsiteX1671" fmla="*/ 112072 w 418564"/>
                <a:gd name="connsiteY1671" fmla="*/ 346453 h 419737"/>
                <a:gd name="connsiteX1672" fmla="*/ 112003 w 418564"/>
                <a:gd name="connsiteY1672" fmla="*/ 346522 h 419737"/>
                <a:gd name="connsiteX1673" fmla="*/ 111796 w 418564"/>
                <a:gd name="connsiteY1673" fmla="*/ 346591 h 419737"/>
                <a:gd name="connsiteX1674" fmla="*/ 111244 w 418564"/>
                <a:gd name="connsiteY1674" fmla="*/ 346867 h 419737"/>
                <a:gd name="connsiteX1675" fmla="*/ 111037 w 418564"/>
                <a:gd name="connsiteY1675" fmla="*/ 346936 h 419737"/>
                <a:gd name="connsiteX1676" fmla="*/ 111037 w 418564"/>
                <a:gd name="connsiteY1676" fmla="*/ 346936 h 419737"/>
                <a:gd name="connsiteX1677" fmla="*/ 110415 w 418564"/>
                <a:gd name="connsiteY1677" fmla="*/ 347213 h 419737"/>
                <a:gd name="connsiteX1678" fmla="*/ 110208 w 418564"/>
                <a:gd name="connsiteY1678" fmla="*/ 347282 h 419737"/>
                <a:gd name="connsiteX1679" fmla="*/ 110139 w 418564"/>
                <a:gd name="connsiteY1679" fmla="*/ 347282 h 419737"/>
                <a:gd name="connsiteX1680" fmla="*/ 109518 w 418564"/>
                <a:gd name="connsiteY1680" fmla="*/ 347558 h 419737"/>
                <a:gd name="connsiteX1681" fmla="*/ 109518 w 418564"/>
                <a:gd name="connsiteY1681" fmla="*/ 347558 h 419737"/>
                <a:gd name="connsiteX1682" fmla="*/ 108482 w 418564"/>
                <a:gd name="connsiteY1682" fmla="*/ 347972 h 419737"/>
                <a:gd name="connsiteX1683" fmla="*/ 106066 w 418564"/>
                <a:gd name="connsiteY1683" fmla="*/ 348869 h 419737"/>
                <a:gd name="connsiteX1684" fmla="*/ 105859 w 418564"/>
                <a:gd name="connsiteY1684" fmla="*/ 348939 h 419737"/>
                <a:gd name="connsiteX1685" fmla="*/ 105859 w 418564"/>
                <a:gd name="connsiteY1685" fmla="*/ 348939 h 419737"/>
                <a:gd name="connsiteX1686" fmla="*/ 105169 w 418564"/>
                <a:gd name="connsiteY1686" fmla="*/ 349146 h 419737"/>
                <a:gd name="connsiteX1687" fmla="*/ 104962 w 418564"/>
                <a:gd name="connsiteY1687" fmla="*/ 349215 h 419737"/>
                <a:gd name="connsiteX1688" fmla="*/ 104893 w 418564"/>
                <a:gd name="connsiteY1688" fmla="*/ 349215 h 419737"/>
                <a:gd name="connsiteX1689" fmla="*/ 103374 w 418564"/>
                <a:gd name="connsiteY1689" fmla="*/ 349698 h 419737"/>
                <a:gd name="connsiteX1690" fmla="*/ 101372 w 418564"/>
                <a:gd name="connsiteY1690" fmla="*/ 350250 h 419737"/>
                <a:gd name="connsiteX1691" fmla="*/ 100750 w 418564"/>
                <a:gd name="connsiteY1691" fmla="*/ 350457 h 419737"/>
                <a:gd name="connsiteX1692" fmla="*/ 100681 w 418564"/>
                <a:gd name="connsiteY1692" fmla="*/ 350457 h 419737"/>
                <a:gd name="connsiteX1693" fmla="*/ 100474 w 418564"/>
                <a:gd name="connsiteY1693" fmla="*/ 350526 h 419737"/>
                <a:gd name="connsiteX1694" fmla="*/ 98956 w 418564"/>
                <a:gd name="connsiteY1694" fmla="*/ 350872 h 419737"/>
                <a:gd name="connsiteX1695" fmla="*/ 98748 w 418564"/>
                <a:gd name="connsiteY1695" fmla="*/ 350941 h 419737"/>
                <a:gd name="connsiteX1696" fmla="*/ 98679 w 418564"/>
                <a:gd name="connsiteY1696" fmla="*/ 350941 h 419737"/>
                <a:gd name="connsiteX1697" fmla="*/ 97851 w 418564"/>
                <a:gd name="connsiteY1697" fmla="*/ 351148 h 419737"/>
                <a:gd name="connsiteX1698" fmla="*/ 97161 w 418564"/>
                <a:gd name="connsiteY1698" fmla="*/ 351286 h 419737"/>
                <a:gd name="connsiteX1699" fmla="*/ 97092 w 418564"/>
                <a:gd name="connsiteY1699" fmla="*/ 351286 h 419737"/>
                <a:gd name="connsiteX1700" fmla="*/ 96470 w 418564"/>
                <a:gd name="connsiteY1700" fmla="*/ 351424 h 419737"/>
                <a:gd name="connsiteX1701" fmla="*/ 96056 w 418564"/>
                <a:gd name="connsiteY1701" fmla="*/ 351493 h 419737"/>
                <a:gd name="connsiteX1702" fmla="*/ 95987 w 418564"/>
                <a:gd name="connsiteY1702" fmla="*/ 351493 h 419737"/>
                <a:gd name="connsiteX1703" fmla="*/ 95987 w 418564"/>
                <a:gd name="connsiteY1703" fmla="*/ 351493 h 419737"/>
                <a:gd name="connsiteX1704" fmla="*/ 95366 w 418564"/>
                <a:gd name="connsiteY1704" fmla="*/ 351631 h 419737"/>
                <a:gd name="connsiteX1705" fmla="*/ 94468 w 418564"/>
                <a:gd name="connsiteY1705" fmla="*/ 351769 h 419737"/>
                <a:gd name="connsiteX1706" fmla="*/ 94192 w 418564"/>
                <a:gd name="connsiteY1706" fmla="*/ 351838 h 419737"/>
                <a:gd name="connsiteX1707" fmla="*/ 94123 w 418564"/>
                <a:gd name="connsiteY1707" fmla="*/ 351838 h 419737"/>
                <a:gd name="connsiteX1708" fmla="*/ 91638 w 418564"/>
                <a:gd name="connsiteY1708" fmla="*/ 352183 h 419737"/>
                <a:gd name="connsiteX1709" fmla="*/ 91638 w 418564"/>
                <a:gd name="connsiteY1709" fmla="*/ 352183 h 419737"/>
                <a:gd name="connsiteX1710" fmla="*/ 91431 w 418564"/>
                <a:gd name="connsiteY1710" fmla="*/ 352183 h 419737"/>
                <a:gd name="connsiteX1711" fmla="*/ 91431 w 418564"/>
                <a:gd name="connsiteY1711" fmla="*/ 352183 h 419737"/>
                <a:gd name="connsiteX1712" fmla="*/ 90740 w 418564"/>
                <a:gd name="connsiteY1712" fmla="*/ 352252 h 419737"/>
                <a:gd name="connsiteX1713" fmla="*/ 90533 w 418564"/>
                <a:gd name="connsiteY1713" fmla="*/ 352252 h 419737"/>
                <a:gd name="connsiteX1714" fmla="*/ 90533 w 418564"/>
                <a:gd name="connsiteY1714" fmla="*/ 352252 h 419737"/>
                <a:gd name="connsiteX1715" fmla="*/ 89843 w 418564"/>
                <a:gd name="connsiteY1715" fmla="*/ 352321 h 419737"/>
                <a:gd name="connsiteX1716" fmla="*/ 89636 w 418564"/>
                <a:gd name="connsiteY1716" fmla="*/ 352321 h 419737"/>
                <a:gd name="connsiteX1717" fmla="*/ 89636 w 418564"/>
                <a:gd name="connsiteY1717" fmla="*/ 352321 h 419737"/>
                <a:gd name="connsiteX1718" fmla="*/ 88945 w 418564"/>
                <a:gd name="connsiteY1718" fmla="*/ 352390 h 419737"/>
                <a:gd name="connsiteX1719" fmla="*/ 88738 w 418564"/>
                <a:gd name="connsiteY1719" fmla="*/ 352390 h 419737"/>
                <a:gd name="connsiteX1720" fmla="*/ 88669 w 418564"/>
                <a:gd name="connsiteY1720" fmla="*/ 352390 h 419737"/>
                <a:gd name="connsiteX1721" fmla="*/ 88393 w 418564"/>
                <a:gd name="connsiteY1721" fmla="*/ 352390 h 419737"/>
                <a:gd name="connsiteX1722" fmla="*/ 143208 w 418564"/>
                <a:gd name="connsiteY1722" fmla="*/ 319598 h 419737"/>
                <a:gd name="connsiteX1723" fmla="*/ 143208 w 418564"/>
                <a:gd name="connsiteY1723" fmla="*/ 319598 h 419737"/>
                <a:gd name="connsiteX1724" fmla="*/ 212036 w 418564"/>
                <a:gd name="connsiteY1724" fmla="*/ 338031 h 419737"/>
                <a:gd name="connsiteX1725" fmla="*/ 242964 w 418564"/>
                <a:gd name="connsiteY1725" fmla="*/ 394640 h 419737"/>
                <a:gd name="connsiteX1726" fmla="*/ 242964 w 418564"/>
                <a:gd name="connsiteY1726" fmla="*/ 394640 h 419737"/>
                <a:gd name="connsiteX1727" fmla="*/ 242895 w 418564"/>
                <a:gd name="connsiteY1727" fmla="*/ 394571 h 419737"/>
                <a:gd name="connsiteX1728" fmla="*/ 242895 w 418564"/>
                <a:gd name="connsiteY1728" fmla="*/ 394571 h 419737"/>
                <a:gd name="connsiteX1729" fmla="*/ 242550 w 418564"/>
                <a:gd name="connsiteY1729" fmla="*/ 394364 h 419737"/>
                <a:gd name="connsiteX1730" fmla="*/ 242481 w 418564"/>
                <a:gd name="connsiteY1730" fmla="*/ 394295 h 419737"/>
                <a:gd name="connsiteX1731" fmla="*/ 242205 w 418564"/>
                <a:gd name="connsiteY1731" fmla="*/ 394088 h 419737"/>
                <a:gd name="connsiteX1732" fmla="*/ 242205 w 418564"/>
                <a:gd name="connsiteY1732" fmla="*/ 394088 h 419737"/>
                <a:gd name="connsiteX1733" fmla="*/ 242205 w 418564"/>
                <a:gd name="connsiteY1733" fmla="*/ 394088 h 419737"/>
                <a:gd name="connsiteX1734" fmla="*/ 241515 w 418564"/>
                <a:gd name="connsiteY1734" fmla="*/ 393605 h 419737"/>
                <a:gd name="connsiteX1735" fmla="*/ 241376 w 418564"/>
                <a:gd name="connsiteY1735" fmla="*/ 393536 h 419737"/>
                <a:gd name="connsiteX1736" fmla="*/ 240755 w 418564"/>
                <a:gd name="connsiteY1736" fmla="*/ 393052 h 419737"/>
                <a:gd name="connsiteX1737" fmla="*/ 240686 w 418564"/>
                <a:gd name="connsiteY1737" fmla="*/ 392983 h 419737"/>
                <a:gd name="connsiteX1738" fmla="*/ 240272 w 418564"/>
                <a:gd name="connsiteY1738" fmla="*/ 392707 h 419737"/>
                <a:gd name="connsiteX1739" fmla="*/ 240134 w 418564"/>
                <a:gd name="connsiteY1739" fmla="*/ 392638 h 419737"/>
                <a:gd name="connsiteX1740" fmla="*/ 239927 w 418564"/>
                <a:gd name="connsiteY1740" fmla="*/ 392500 h 419737"/>
                <a:gd name="connsiteX1741" fmla="*/ 239927 w 418564"/>
                <a:gd name="connsiteY1741" fmla="*/ 392500 h 419737"/>
                <a:gd name="connsiteX1742" fmla="*/ 239858 w 418564"/>
                <a:gd name="connsiteY1742" fmla="*/ 392500 h 419737"/>
                <a:gd name="connsiteX1743" fmla="*/ 239236 w 418564"/>
                <a:gd name="connsiteY1743" fmla="*/ 392086 h 419737"/>
                <a:gd name="connsiteX1744" fmla="*/ 239236 w 418564"/>
                <a:gd name="connsiteY1744" fmla="*/ 392086 h 419737"/>
                <a:gd name="connsiteX1745" fmla="*/ 239167 w 418564"/>
                <a:gd name="connsiteY1745" fmla="*/ 392017 h 419737"/>
                <a:gd name="connsiteX1746" fmla="*/ 238684 w 418564"/>
                <a:gd name="connsiteY1746" fmla="*/ 391672 h 419737"/>
                <a:gd name="connsiteX1747" fmla="*/ 238546 w 418564"/>
                <a:gd name="connsiteY1747" fmla="*/ 391534 h 419737"/>
                <a:gd name="connsiteX1748" fmla="*/ 238408 w 418564"/>
                <a:gd name="connsiteY1748" fmla="*/ 391396 h 419737"/>
                <a:gd name="connsiteX1749" fmla="*/ 238339 w 418564"/>
                <a:gd name="connsiteY1749" fmla="*/ 391396 h 419737"/>
                <a:gd name="connsiteX1750" fmla="*/ 237787 w 418564"/>
                <a:gd name="connsiteY1750" fmla="*/ 390912 h 419737"/>
                <a:gd name="connsiteX1751" fmla="*/ 237718 w 418564"/>
                <a:gd name="connsiteY1751" fmla="*/ 390843 h 419737"/>
                <a:gd name="connsiteX1752" fmla="*/ 237718 w 418564"/>
                <a:gd name="connsiteY1752" fmla="*/ 390843 h 419737"/>
                <a:gd name="connsiteX1753" fmla="*/ 237718 w 418564"/>
                <a:gd name="connsiteY1753" fmla="*/ 390843 h 419737"/>
                <a:gd name="connsiteX1754" fmla="*/ 237027 w 418564"/>
                <a:gd name="connsiteY1754" fmla="*/ 390291 h 419737"/>
                <a:gd name="connsiteX1755" fmla="*/ 237027 w 418564"/>
                <a:gd name="connsiteY1755" fmla="*/ 390291 h 419737"/>
                <a:gd name="connsiteX1756" fmla="*/ 237027 w 418564"/>
                <a:gd name="connsiteY1756" fmla="*/ 390291 h 419737"/>
                <a:gd name="connsiteX1757" fmla="*/ 236337 w 418564"/>
                <a:gd name="connsiteY1757" fmla="*/ 389739 h 419737"/>
                <a:gd name="connsiteX1758" fmla="*/ 236337 w 418564"/>
                <a:gd name="connsiteY1758" fmla="*/ 389739 h 419737"/>
                <a:gd name="connsiteX1759" fmla="*/ 236337 w 418564"/>
                <a:gd name="connsiteY1759" fmla="*/ 389739 h 419737"/>
                <a:gd name="connsiteX1760" fmla="*/ 235646 w 418564"/>
                <a:gd name="connsiteY1760" fmla="*/ 389117 h 419737"/>
                <a:gd name="connsiteX1761" fmla="*/ 235646 w 418564"/>
                <a:gd name="connsiteY1761" fmla="*/ 389117 h 419737"/>
                <a:gd name="connsiteX1762" fmla="*/ 235646 w 418564"/>
                <a:gd name="connsiteY1762" fmla="*/ 389117 h 419737"/>
                <a:gd name="connsiteX1763" fmla="*/ 235163 w 418564"/>
                <a:gd name="connsiteY1763" fmla="*/ 388703 h 419737"/>
                <a:gd name="connsiteX1764" fmla="*/ 235025 w 418564"/>
                <a:gd name="connsiteY1764" fmla="*/ 388565 h 419737"/>
                <a:gd name="connsiteX1765" fmla="*/ 235025 w 418564"/>
                <a:gd name="connsiteY1765" fmla="*/ 388565 h 419737"/>
                <a:gd name="connsiteX1766" fmla="*/ 235025 w 418564"/>
                <a:gd name="connsiteY1766" fmla="*/ 388565 h 419737"/>
                <a:gd name="connsiteX1767" fmla="*/ 234404 w 418564"/>
                <a:gd name="connsiteY1767" fmla="*/ 387944 h 419737"/>
                <a:gd name="connsiteX1768" fmla="*/ 233713 w 418564"/>
                <a:gd name="connsiteY1768" fmla="*/ 387322 h 419737"/>
                <a:gd name="connsiteX1769" fmla="*/ 233713 w 418564"/>
                <a:gd name="connsiteY1769" fmla="*/ 387322 h 419737"/>
                <a:gd name="connsiteX1770" fmla="*/ 233092 w 418564"/>
                <a:gd name="connsiteY1770" fmla="*/ 386701 h 419737"/>
                <a:gd name="connsiteX1771" fmla="*/ 233023 w 418564"/>
                <a:gd name="connsiteY1771" fmla="*/ 386701 h 419737"/>
                <a:gd name="connsiteX1772" fmla="*/ 232402 w 418564"/>
                <a:gd name="connsiteY1772" fmla="*/ 386080 h 419737"/>
                <a:gd name="connsiteX1773" fmla="*/ 232402 w 418564"/>
                <a:gd name="connsiteY1773" fmla="*/ 386080 h 419737"/>
                <a:gd name="connsiteX1774" fmla="*/ 232402 w 418564"/>
                <a:gd name="connsiteY1774" fmla="*/ 386080 h 419737"/>
                <a:gd name="connsiteX1775" fmla="*/ 232333 w 418564"/>
                <a:gd name="connsiteY1775" fmla="*/ 386011 h 419737"/>
                <a:gd name="connsiteX1776" fmla="*/ 232333 w 418564"/>
                <a:gd name="connsiteY1776" fmla="*/ 386011 h 419737"/>
                <a:gd name="connsiteX1777" fmla="*/ 231780 w 418564"/>
                <a:gd name="connsiteY1777" fmla="*/ 385458 h 419737"/>
                <a:gd name="connsiteX1778" fmla="*/ 231711 w 418564"/>
                <a:gd name="connsiteY1778" fmla="*/ 385458 h 419737"/>
                <a:gd name="connsiteX1779" fmla="*/ 231711 w 418564"/>
                <a:gd name="connsiteY1779" fmla="*/ 385458 h 419737"/>
                <a:gd name="connsiteX1780" fmla="*/ 231090 w 418564"/>
                <a:gd name="connsiteY1780" fmla="*/ 384837 h 419737"/>
                <a:gd name="connsiteX1781" fmla="*/ 231021 w 418564"/>
                <a:gd name="connsiteY1781" fmla="*/ 384768 h 419737"/>
                <a:gd name="connsiteX1782" fmla="*/ 230538 w 418564"/>
                <a:gd name="connsiteY1782" fmla="*/ 384216 h 419737"/>
                <a:gd name="connsiteX1783" fmla="*/ 230469 w 418564"/>
                <a:gd name="connsiteY1783" fmla="*/ 384147 h 419737"/>
                <a:gd name="connsiteX1784" fmla="*/ 229847 w 418564"/>
                <a:gd name="connsiteY1784" fmla="*/ 383456 h 419737"/>
                <a:gd name="connsiteX1785" fmla="*/ 229847 w 418564"/>
                <a:gd name="connsiteY1785" fmla="*/ 383456 h 419737"/>
                <a:gd name="connsiteX1786" fmla="*/ 229847 w 418564"/>
                <a:gd name="connsiteY1786" fmla="*/ 383456 h 419737"/>
                <a:gd name="connsiteX1787" fmla="*/ 229364 w 418564"/>
                <a:gd name="connsiteY1787" fmla="*/ 382904 h 419737"/>
                <a:gd name="connsiteX1788" fmla="*/ 229226 w 418564"/>
                <a:gd name="connsiteY1788" fmla="*/ 382766 h 419737"/>
                <a:gd name="connsiteX1789" fmla="*/ 229226 w 418564"/>
                <a:gd name="connsiteY1789" fmla="*/ 382766 h 419737"/>
                <a:gd name="connsiteX1790" fmla="*/ 229226 w 418564"/>
                <a:gd name="connsiteY1790" fmla="*/ 382766 h 419737"/>
                <a:gd name="connsiteX1791" fmla="*/ 229088 w 418564"/>
                <a:gd name="connsiteY1791" fmla="*/ 382628 h 419737"/>
                <a:gd name="connsiteX1792" fmla="*/ 228605 w 418564"/>
                <a:gd name="connsiteY1792" fmla="*/ 382007 h 419737"/>
                <a:gd name="connsiteX1793" fmla="*/ 228605 w 418564"/>
                <a:gd name="connsiteY1793" fmla="*/ 382007 h 419737"/>
                <a:gd name="connsiteX1794" fmla="*/ 228398 w 418564"/>
                <a:gd name="connsiteY1794" fmla="*/ 381800 h 419737"/>
                <a:gd name="connsiteX1795" fmla="*/ 228398 w 418564"/>
                <a:gd name="connsiteY1795" fmla="*/ 381800 h 419737"/>
                <a:gd name="connsiteX1796" fmla="*/ 227569 w 418564"/>
                <a:gd name="connsiteY1796" fmla="*/ 380764 h 419737"/>
                <a:gd name="connsiteX1797" fmla="*/ 227569 w 418564"/>
                <a:gd name="connsiteY1797" fmla="*/ 380695 h 419737"/>
                <a:gd name="connsiteX1798" fmla="*/ 227500 w 418564"/>
                <a:gd name="connsiteY1798" fmla="*/ 380626 h 419737"/>
                <a:gd name="connsiteX1799" fmla="*/ 227431 w 418564"/>
                <a:gd name="connsiteY1799" fmla="*/ 380557 h 419737"/>
                <a:gd name="connsiteX1800" fmla="*/ 227362 w 418564"/>
                <a:gd name="connsiteY1800" fmla="*/ 380419 h 419737"/>
                <a:gd name="connsiteX1801" fmla="*/ 226948 w 418564"/>
                <a:gd name="connsiteY1801" fmla="*/ 379936 h 419737"/>
                <a:gd name="connsiteX1802" fmla="*/ 226879 w 418564"/>
                <a:gd name="connsiteY1802" fmla="*/ 379867 h 419737"/>
                <a:gd name="connsiteX1803" fmla="*/ 226327 w 418564"/>
                <a:gd name="connsiteY1803" fmla="*/ 379176 h 419737"/>
                <a:gd name="connsiteX1804" fmla="*/ 226327 w 418564"/>
                <a:gd name="connsiteY1804" fmla="*/ 379176 h 419737"/>
                <a:gd name="connsiteX1805" fmla="*/ 226258 w 418564"/>
                <a:gd name="connsiteY1805" fmla="*/ 379107 h 419737"/>
                <a:gd name="connsiteX1806" fmla="*/ 225774 w 418564"/>
                <a:gd name="connsiteY1806" fmla="*/ 378417 h 419737"/>
                <a:gd name="connsiteX1807" fmla="*/ 225774 w 418564"/>
                <a:gd name="connsiteY1807" fmla="*/ 378417 h 419737"/>
                <a:gd name="connsiteX1808" fmla="*/ 225774 w 418564"/>
                <a:gd name="connsiteY1808" fmla="*/ 378417 h 419737"/>
                <a:gd name="connsiteX1809" fmla="*/ 225291 w 418564"/>
                <a:gd name="connsiteY1809" fmla="*/ 377726 h 419737"/>
                <a:gd name="connsiteX1810" fmla="*/ 225291 w 418564"/>
                <a:gd name="connsiteY1810" fmla="*/ 377726 h 419737"/>
                <a:gd name="connsiteX1811" fmla="*/ 224808 w 418564"/>
                <a:gd name="connsiteY1811" fmla="*/ 376967 h 419737"/>
                <a:gd name="connsiteX1812" fmla="*/ 224808 w 418564"/>
                <a:gd name="connsiteY1812" fmla="*/ 376967 h 419737"/>
                <a:gd name="connsiteX1813" fmla="*/ 224808 w 418564"/>
                <a:gd name="connsiteY1813" fmla="*/ 376967 h 419737"/>
                <a:gd name="connsiteX1814" fmla="*/ 224325 w 418564"/>
                <a:gd name="connsiteY1814" fmla="*/ 376208 h 419737"/>
                <a:gd name="connsiteX1815" fmla="*/ 224325 w 418564"/>
                <a:gd name="connsiteY1815" fmla="*/ 376208 h 419737"/>
                <a:gd name="connsiteX1816" fmla="*/ 224325 w 418564"/>
                <a:gd name="connsiteY1816" fmla="*/ 376208 h 419737"/>
                <a:gd name="connsiteX1817" fmla="*/ 223841 w 418564"/>
                <a:gd name="connsiteY1817" fmla="*/ 375448 h 419737"/>
                <a:gd name="connsiteX1818" fmla="*/ 223841 w 418564"/>
                <a:gd name="connsiteY1818" fmla="*/ 375448 h 419737"/>
                <a:gd name="connsiteX1819" fmla="*/ 223841 w 418564"/>
                <a:gd name="connsiteY1819" fmla="*/ 375448 h 419737"/>
                <a:gd name="connsiteX1820" fmla="*/ 223358 w 418564"/>
                <a:gd name="connsiteY1820" fmla="*/ 374689 h 419737"/>
                <a:gd name="connsiteX1821" fmla="*/ 223358 w 418564"/>
                <a:gd name="connsiteY1821" fmla="*/ 374689 h 419737"/>
                <a:gd name="connsiteX1822" fmla="*/ 223358 w 418564"/>
                <a:gd name="connsiteY1822" fmla="*/ 374620 h 419737"/>
                <a:gd name="connsiteX1823" fmla="*/ 222875 w 418564"/>
                <a:gd name="connsiteY1823" fmla="*/ 373860 h 419737"/>
                <a:gd name="connsiteX1824" fmla="*/ 222875 w 418564"/>
                <a:gd name="connsiteY1824" fmla="*/ 373860 h 419737"/>
                <a:gd name="connsiteX1825" fmla="*/ 222875 w 418564"/>
                <a:gd name="connsiteY1825" fmla="*/ 373791 h 419737"/>
                <a:gd name="connsiteX1826" fmla="*/ 222461 w 418564"/>
                <a:gd name="connsiteY1826" fmla="*/ 373032 h 419737"/>
                <a:gd name="connsiteX1827" fmla="*/ 222461 w 418564"/>
                <a:gd name="connsiteY1827" fmla="*/ 373032 h 419737"/>
                <a:gd name="connsiteX1828" fmla="*/ 222392 w 418564"/>
                <a:gd name="connsiteY1828" fmla="*/ 372963 h 419737"/>
                <a:gd name="connsiteX1829" fmla="*/ 222115 w 418564"/>
                <a:gd name="connsiteY1829" fmla="*/ 372480 h 419737"/>
                <a:gd name="connsiteX1830" fmla="*/ 222046 w 418564"/>
                <a:gd name="connsiteY1830" fmla="*/ 372342 h 419737"/>
                <a:gd name="connsiteX1831" fmla="*/ 221977 w 418564"/>
                <a:gd name="connsiteY1831" fmla="*/ 372204 h 419737"/>
                <a:gd name="connsiteX1832" fmla="*/ 221908 w 418564"/>
                <a:gd name="connsiteY1832" fmla="*/ 372066 h 419737"/>
                <a:gd name="connsiteX1833" fmla="*/ 221908 w 418564"/>
                <a:gd name="connsiteY1833" fmla="*/ 372066 h 419737"/>
                <a:gd name="connsiteX1834" fmla="*/ 221839 w 418564"/>
                <a:gd name="connsiteY1834" fmla="*/ 371996 h 419737"/>
                <a:gd name="connsiteX1835" fmla="*/ 221770 w 418564"/>
                <a:gd name="connsiteY1835" fmla="*/ 371927 h 419737"/>
                <a:gd name="connsiteX1836" fmla="*/ 221287 w 418564"/>
                <a:gd name="connsiteY1836" fmla="*/ 371168 h 419737"/>
                <a:gd name="connsiteX1837" fmla="*/ 221287 w 418564"/>
                <a:gd name="connsiteY1837" fmla="*/ 371168 h 419737"/>
                <a:gd name="connsiteX1838" fmla="*/ 221080 w 418564"/>
                <a:gd name="connsiteY1838" fmla="*/ 370754 h 419737"/>
                <a:gd name="connsiteX1839" fmla="*/ 221080 w 418564"/>
                <a:gd name="connsiteY1839" fmla="*/ 370754 h 419737"/>
                <a:gd name="connsiteX1840" fmla="*/ 221080 w 418564"/>
                <a:gd name="connsiteY1840" fmla="*/ 370754 h 419737"/>
                <a:gd name="connsiteX1841" fmla="*/ 221011 w 418564"/>
                <a:gd name="connsiteY1841" fmla="*/ 370685 h 419737"/>
                <a:gd name="connsiteX1842" fmla="*/ 220735 w 418564"/>
                <a:gd name="connsiteY1842" fmla="*/ 370133 h 419737"/>
                <a:gd name="connsiteX1843" fmla="*/ 220735 w 418564"/>
                <a:gd name="connsiteY1843" fmla="*/ 370063 h 419737"/>
                <a:gd name="connsiteX1844" fmla="*/ 220597 w 418564"/>
                <a:gd name="connsiteY1844" fmla="*/ 369787 h 419737"/>
                <a:gd name="connsiteX1845" fmla="*/ 220528 w 418564"/>
                <a:gd name="connsiteY1845" fmla="*/ 369718 h 419737"/>
                <a:gd name="connsiteX1846" fmla="*/ 220390 w 418564"/>
                <a:gd name="connsiteY1846" fmla="*/ 369511 h 419737"/>
                <a:gd name="connsiteX1847" fmla="*/ 220321 w 418564"/>
                <a:gd name="connsiteY1847" fmla="*/ 369373 h 419737"/>
                <a:gd name="connsiteX1848" fmla="*/ 220113 w 418564"/>
                <a:gd name="connsiteY1848" fmla="*/ 369028 h 419737"/>
                <a:gd name="connsiteX1849" fmla="*/ 220044 w 418564"/>
                <a:gd name="connsiteY1849" fmla="*/ 368959 h 419737"/>
                <a:gd name="connsiteX1850" fmla="*/ 219975 w 418564"/>
                <a:gd name="connsiteY1850" fmla="*/ 368752 h 419737"/>
                <a:gd name="connsiteX1851" fmla="*/ 219630 w 418564"/>
                <a:gd name="connsiteY1851" fmla="*/ 367992 h 419737"/>
                <a:gd name="connsiteX1852" fmla="*/ 219630 w 418564"/>
                <a:gd name="connsiteY1852" fmla="*/ 367992 h 419737"/>
                <a:gd name="connsiteX1853" fmla="*/ 219216 w 418564"/>
                <a:gd name="connsiteY1853" fmla="*/ 367164 h 419737"/>
                <a:gd name="connsiteX1854" fmla="*/ 219216 w 418564"/>
                <a:gd name="connsiteY1854" fmla="*/ 367164 h 419737"/>
                <a:gd name="connsiteX1855" fmla="*/ 218940 w 418564"/>
                <a:gd name="connsiteY1855" fmla="*/ 366612 h 419737"/>
                <a:gd name="connsiteX1856" fmla="*/ 218871 w 418564"/>
                <a:gd name="connsiteY1856" fmla="*/ 366543 h 419737"/>
                <a:gd name="connsiteX1857" fmla="*/ 218526 w 418564"/>
                <a:gd name="connsiteY1857" fmla="*/ 365783 h 419737"/>
                <a:gd name="connsiteX1858" fmla="*/ 218457 w 418564"/>
                <a:gd name="connsiteY1858" fmla="*/ 365714 h 419737"/>
                <a:gd name="connsiteX1859" fmla="*/ 218249 w 418564"/>
                <a:gd name="connsiteY1859" fmla="*/ 365300 h 419737"/>
                <a:gd name="connsiteX1860" fmla="*/ 218180 w 418564"/>
                <a:gd name="connsiteY1860" fmla="*/ 365162 h 419737"/>
                <a:gd name="connsiteX1861" fmla="*/ 218042 w 418564"/>
                <a:gd name="connsiteY1861" fmla="*/ 364886 h 419737"/>
                <a:gd name="connsiteX1862" fmla="*/ 217973 w 418564"/>
                <a:gd name="connsiteY1862" fmla="*/ 364748 h 419737"/>
                <a:gd name="connsiteX1863" fmla="*/ 217973 w 418564"/>
                <a:gd name="connsiteY1863" fmla="*/ 364748 h 419737"/>
                <a:gd name="connsiteX1864" fmla="*/ 217904 w 418564"/>
                <a:gd name="connsiteY1864" fmla="*/ 364679 h 419737"/>
                <a:gd name="connsiteX1865" fmla="*/ 217628 w 418564"/>
                <a:gd name="connsiteY1865" fmla="*/ 363988 h 419737"/>
                <a:gd name="connsiteX1866" fmla="*/ 217628 w 418564"/>
                <a:gd name="connsiteY1866" fmla="*/ 363919 h 419737"/>
                <a:gd name="connsiteX1867" fmla="*/ 217559 w 418564"/>
                <a:gd name="connsiteY1867" fmla="*/ 363712 h 419737"/>
                <a:gd name="connsiteX1868" fmla="*/ 217421 w 418564"/>
                <a:gd name="connsiteY1868" fmla="*/ 363298 h 419737"/>
                <a:gd name="connsiteX1869" fmla="*/ 217352 w 418564"/>
                <a:gd name="connsiteY1869" fmla="*/ 363229 h 419737"/>
                <a:gd name="connsiteX1870" fmla="*/ 217352 w 418564"/>
                <a:gd name="connsiteY1870" fmla="*/ 363160 h 419737"/>
                <a:gd name="connsiteX1871" fmla="*/ 217352 w 418564"/>
                <a:gd name="connsiteY1871" fmla="*/ 363091 h 419737"/>
                <a:gd name="connsiteX1872" fmla="*/ 217283 w 418564"/>
                <a:gd name="connsiteY1872" fmla="*/ 362884 h 419737"/>
                <a:gd name="connsiteX1873" fmla="*/ 217007 w 418564"/>
                <a:gd name="connsiteY1873" fmla="*/ 362193 h 419737"/>
                <a:gd name="connsiteX1874" fmla="*/ 217007 w 418564"/>
                <a:gd name="connsiteY1874" fmla="*/ 362193 h 419737"/>
                <a:gd name="connsiteX1875" fmla="*/ 216800 w 418564"/>
                <a:gd name="connsiteY1875" fmla="*/ 361641 h 419737"/>
                <a:gd name="connsiteX1876" fmla="*/ 216731 w 418564"/>
                <a:gd name="connsiteY1876" fmla="*/ 361503 h 419737"/>
                <a:gd name="connsiteX1877" fmla="*/ 216731 w 418564"/>
                <a:gd name="connsiteY1877" fmla="*/ 361503 h 419737"/>
                <a:gd name="connsiteX1878" fmla="*/ 216662 w 418564"/>
                <a:gd name="connsiteY1878" fmla="*/ 361365 h 419737"/>
                <a:gd name="connsiteX1879" fmla="*/ 216455 w 418564"/>
                <a:gd name="connsiteY1879" fmla="*/ 360744 h 419737"/>
                <a:gd name="connsiteX1880" fmla="*/ 216385 w 418564"/>
                <a:gd name="connsiteY1880" fmla="*/ 360537 h 419737"/>
                <a:gd name="connsiteX1881" fmla="*/ 216316 w 418564"/>
                <a:gd name="connsiteY1881" fmla="*/ 360329 h 419737"/>
                <a:gd name="connsiteX1882" fmla="*/ 216247 w 418564"/>
                <a:gd name="connsiteY1882" fmla="*/ 360191 h 419737"/>
                <a:gd name="connsiteX1883" fmla="*/ 216040 w 418564"/>
                <a:gd name="connsiteY1883" fmla="*/ 359501 h 419737"/>
                <a:gd name="connsiteX1884" fmla="*/ 216040 w 418564"/>
                <a:gd name="connsiteY1884" fmla="*/ 359432 h 419737"/>
                <a:gd name="connsiteX1885" fmla="*/ 215833 w 418564"/>
                <a:gd name="connsiteY1885" fmla="*/ 358811 h 419737"/>
                <a:gd name="connsiteX1886" fmla="*/ 215833 w 418564"/>
                <a:gd name="connsiteY1886" fmla="*/ 358811 h 419737"/>
                <a:gd name="connsiteX1887" fmla="*/ 215833 w 418564"/>
                <a:gd name="connsiteY1887" fmla="*/ 358811 h 419737"/>
                <a:gd name="connsiteX1888" fmla="*/ 215833 w 418564"/>
                <a:gd name="connsiteY1888" fmla="*/ 358811 h 419737"/>
                <a:gd name="connsiteX1889" fmla="*/ 215833 w 418564"/>
                <a:gd name="connsiteY1889" fmla="*/ 358811 h 419737"/>
                <a:gd name="connsiteX1890" fmla="*/ 215833 w 418564"/>
                <a:gd name="connsiteY1890" fmla="*/ 358673 h 419737"/>
                <a:gd name="connsiteX1891" fmla="*/ 215764 w 418564"/>
                <a:gd name="connsiteY1891" fmla="*/ 358465 h 419737"/>
                <a:gd name="connsiteX1892" fmla="*/ 215557 w 418564"/>
                <a:gd name="connsiteY1892" fmla="*/ 357775 h 419737"/>
                <a:gd name="connsiteX1893" fmla="*/ 215557 w 418564"/>
                <a:gd name="connsiteY1893" fmla="*/ 357775 h 419737"/>
                <a:gd name="connsiteX1894" fmla="*/ 215488 w 418564"/>
                <a:gd name="connsiteY1894" fmla="*/ 357499 h 419737"/>
                <a:gd name="connsiteX1895" fmla="*/ 215488 w 418564"/>
                <a:gd name="connsiteY1895" fmla="*/ 357430 h 419737"/>
                <a:gd name="connsiteX1896" fmla="*/ 215350 w 418564"/>
                <a:gd name="connsiteY1896" fmla="*/ 357016 h 419737"/>
                <a:gd name="connsiteX1897" fmla="*/ 215281 w 418564"/>
                <a:gd name="connsiteY1897" fmla="*/ 356740 h 419737"/>
                <a:gd name="connsiteX1898" fmla="*/ 215074 w 418564"/>
                <a:gd name="connsiteY1898" fmla="*/ 355911 h 419737"/>
                <a:gd name="connsiteX1899" fmla="*/ 215074 w 418564"/>
                <a:gd name="connsiteY1899" fmla="*/ 355842 h 419737"/>
                <a:gd name="connsiteX1900" fmla="*/ 214867 w 418564"/>
                <a:gd name="connsiteY1900" fmla="*/ 354945 h 419737"/>
                <a:gd name="connsiteX1901" fmla="*/ 214867 w 418564"/>
                <a:gd name="connsiteY1901" fmla="*/ 354945 h 419737"/>
                <a:gd name="connsiteX1902" fmla="*/ 214660 w 418564"/>
                <a:gd name="connsiteY1902" fmla="*/ 354047 h 419737"/>
                <a:gd name="connsiteX1903" fmla="*/ 214660 w 418564"/>
                <a:gd name="connsiteY1903" fmla="*/ 354047 h 419737"/>
                <a:gd name="connsiteX1904" fmla="*/ 214521 w 418564"/>
                <a:gd name="connsiteY1904" fmla="*/ 353564 h 419737"/>
                <a:gd name="connsiteX1905" fmla="*/ 214521 w 418564"/>
                <a:gd name="connsiteY1905" fmla="*/ 353426 h 419737"/>
                <a:gd name="connsiteX1906" fmla="*/ 214521 w 418564"/>
                <a:gd name="connsiteY1906" fmla="*/ 353288 h 419737"/>
                <a:gd name="connsiteX1907" fmla="*/ 214383 w 418564"/>
                <a:gd name="connsiteY1907" fmla="*/ 352735 h 419737"/>
                <a:gd name="connsiteX1908" fmla="*/ 214383 w 418564"/>
                <a:gd name="connsiteY1908" fmla="*/ 352735 h 419737"/>
                <a:gd name="connsiteX1909" fmla="*/ 214314 w 418564"/>
                <a:gd name="connsiteY1909" fmla="*/ 352459 h 419737"/>
                <a:gd name="connsiteX1910" fmla="*/ 214314 w 418564"/>
                <a:gd name="connsiteY1910" fmla="*/ 352390 h 419737"/>
                <a:gd name="connsiteX1911" fmla="*/ 214245 w 418564"/>
                <a:gd name="connsiteY1911" fmla="*/ 351976 h 419737"/>
                <a:gd name="connsiteX1912" fmla="*/ 214245 w 418564"/>
                <a:gd name="connsiteY1912" fmla="*/ 351907 h 419737"/>
                <a:gd name="connsiteX1913" fmla="*/ 214107 w 418564"/>
                <a:gd name="connsiteY1913" fmla="*/ 351355 h 419737"/>
                <a:gd name="connsiteX1914" fmla="*/ 214107 w 418564"/>
                <a:gd name="connsiteY1914" fmla="*/ 351286 h 419737"/>
                <a:gd name="connsiteX1915" fmla="*/ 214107 w 418564"/>
                <a:gd name="connsiteY1915" fmla="*/ 351286 h 419737"/>
                <a:gd name="connsiteX1916" fmla="*/ 213969 w 418564"/>
                <a:gd name="connsiteY1916" fmla="*/ 350457 h 419737"/>
                <a:gd name="connsiteX1917" fmla="*/ 213969 w 418564"/>
                <a:gd name="connsiteY1917" fmla="*/ 350319 h 419737"/>
                <a:gd name="connsiteX1918" fmla="*/ 213969 w 418564"/>
                <a:gd name="connsiteY1918" fmla="*/ 350319 h 419737"/>
                <a:gd name="connsiteX1919" fmla="*/ 213969 w 418564"/>
                <a:gd name="connsiteY1919" fmla="*/ 350181 h 419737"/>
                <a:gd name="connsiteX1920" fmla="*/ 213831 w 418564"/>
                <a:gd name="connsiteY1920" fmla="*/ 349560 h 419737"/>
                <a:gd name="connsiteX1921" fmla="*/ 213831 w 418564"/>
                <a:gd name="connsiteY1921" fmla="*/ 349560 h 419737"/>
                <a:gd name="connsiteX1922" fmla="*/ 213693 w 418564"/>
                <a:gd name="connsiteY1922" fmla="*/ 348662 h 419737"/>
                <a:gd name="connsiteX1923" fmla="*/ 213693 w 418564"/>
                <a:gd name="connsiteY1923" fmla="*/ 348662 h 419737"/>
                <a:gd name="connsiteX1924" fmla="*/ 213555 w 418564"/>
                <a:gd name="connsiteY1924" fmla="*/ 347765 h 419737"/>
                <a:gd name="connsiteX1925" fmla="*/ 213555 w 418564"/>
                <a:gd name="connsiteY1925" fmla="*/ 347765 h 419737"/>
                <a:gd name="connsiteX1926" fmla="*/ 213486 w 418564"/>
                <a:gd name="connsiteY1926" fmla="*/ 347213 h 419737"/>
                <a:gd name="connsiteX1927" fmla="*/ 213486 w 418564"/>
                <a:gd name="connsiteY1927" fmla="*/ 347213 h 419737"/>
                <a:gd name="connsiteX1928" fmla="*/ 213486 w 418564"/>
                <a:gd name="connsiteY1928" fmla="*/ 347144 h 419737"/>
                <a:gd name="connsiteX1929" fmla="*/ 213486 w 418564"/>
                <a:gd name="connsiteY1929" fmla="*/ 347006 h 419737"/>
                <a:gd name="connsiteX1930" fmla="*/ 213417 w 418564"/>
                <a:gd name="connsiteY1930" fmla="*/ 346315 h 419737"/>
                <a:gd name="connsiteX1931" fmla="*/ 213417 w 418564"/>
                <a:gd name="connsiteY1931" fmla="*/ 346246 h 419737"/>
                <a:gd name="connsiteX1932" fmla="*/ 213417 w 418564"/>
                <a:gd name="connsiteY1932" fmla="*/ 346108 h 419737"/>
                <a:gd name="connsiteX1933" fmla="*/ 213417 w 418564"/>
                <a:gd name="connsiteY1933" fmla="*/ 346108 h 419737"/>
                <a:gd name="connsiteX1934" fmla="*/ 213348 w 418564"/>
                <a:gd name="connsiteY1934" fmla="*/ 345418 h 419737"/>
                <a:gd name="connsiteX1935" fmla="*/ 213348 w 418564"/>
                <a:gd name="connsiteY1935" fmla="*/ 345349 h 419737"/>
                <a:gd name="connsiteX1936" fmla="*/ 213348 w 418564"/>
                <a:gd name="connsiteY1936" fmla="*/ 345073 h 419737"/>
                <a:gd name="connsiteX1937" fmla="*/ 213348 w 418564"/>
                <a:gd name="connsiteY1937" fmla="*/ 345073 h 419737"/>
                <a:gd name="connsiteX1938" fmla="*/ 213279 w 418564"/>
                <a:gd name="connsiteY1938" fmla="*/ 344727 h 419737"/>
                <a:gd name="connsiteX1939" fmla="*/ 213279 w 418564"/>
                <a:gd name="connsiteY1939" fmla="*/ 344658 h 419737"/>
                <a:gd name="connsiteX1940" fmla="*/ 213210 w 418564"/>
                <a:gd name="connsiteY1940" fmla="*/ 344106 h 419737"/>
                <a:gd name="connsiteX1941" fmla="*/ 213210 w 418564"/>
                <a:gd name="connsiteY1941" fmla="*/ 344106 h 419737"/>
                <a:gd name="connsiteX1942" fmla="*/ 213210 w 418564"/>
                <a:gd name="connsiteY1942" fmla="*/ 344106 h 419737"/>
                <a:gd name="connsiteX1943" fmla="*/ 213210 w 418564"/>
                <a:gd name="connsiteY1943" fmla="*/ 343830 h 419737"/>
                <a:gd name="connsiteX1944" fmla="*/ 213210 w 418564"/>
                <a:gd name="connsiteY1944" fmla="*/ 343761 h 419737"/>
                <a:gd name="connsiteX1945" fmla="*/ 213141 w 418564"/>
                <a:gd name="connsiteY1945" fmla="*/ 343209 h 419737"/>
                <a:gd name="connsiteX1946" fmla="*/ 213141 w 418564"/>
                <a:gd name="connsiteY1946" fmla="*/ 343071 h 419737"/>
                <a:gd name="connsiteX1947" fmla="*/ 213141 w 418564"/>
                <a:gd name="connsiteY1947" fmla="*/ 343071 h 419737"/>
                <a:gd name="connsiteX1948" fmla="*/ 213072 w 418564"/>
                <a:gd name="connsiteY1948" fmla="*/ 342242 h 419737"/>
                <a:gd name="connsiteX1949" fmla="*/ 213072 w 418564"/>
                <a:gd name="connsiteY1949" fmla="*/ 342242 h 419737"/>
                <a:gd name="connsiteX1950" fmla="*/ 213003 w 418564"/>
                <a:gd name="connsiteY1950" fmla="*/ 341552 h 419737"/>
                <a:gd name="connsiteX1951" fmla="*/ 213003 w 418564"/>
                <a:gd name="connsiteY1951" fmla="*/ 341276 h 419737"/>
                <a:gd name="connsiteX1952" fmla="*/ 212934 w 418564"/>
                <a:gd name="connsiteY1952" fmla="*/ 340447 h 419737"/>
                <a:gd name="connsiteX1953" fmla="*/ 212934 w 418564"/>
                <a:gd name="connsiteY1953" fmla="*/ 339757 h 419737"/>
                <a:gd name="connsiteX1954" fmla="*/ 212934 w 418564"/>
                <a:gd name="connsiteY1954" fmla="*/ 339757 h 419737"/>
                <a:gd name="connsiteX1955" fmla="*/ 212934 w 418564"/>
                <a:gd name="connsiteY1955" fmla="*/ 339274 h 419737"/>
                <a:gd name="connsiteX1956" fmla="*/ 212934 w 418564"/>
                <a:gd name="connsiteY1956" fmla="*/ 339204 h 419737"/>
                <a:gd name="connsiteX1957" fmla="*/ 212036 w 418564"/>
                <a:gd name="connsiteY1957" fmla="*/ 338031 h 419737"/>
                <a:gd name="connsiteX1958" fmla="*/ 212036 w 418564"/>
                <a:gd name="connsiteY1958" fmla="*/ 338031 h 41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Lst>
              <a:rect l="l" t="t" r="r" b="b"/>
              <a:pathLst>
                <a:path w="418564" h="419737">
                  <a:moveTo>
                    <a:pt x="195330" y="101"/>
                  </a:moveTo>
                  <a:cubicBezTo>
                    <a:pt x="186700" y="6590"/>
                    <a:pt x="179382" y="14667"/>
                    <a:pt x="173721" y="23849"/>
                  </a:cubicBezTo>
                  <a:cubicBezTo>
                    <a:pt x="173928" y="23987"/>
                    <a:pt x="174136" y="24125"/>
                    <a:pt x="174274" y="24263"/>
                  </a:cubicBezTo>
                  <a:cubicBezTo>
                    <a:pt x="173928" y="24815"/>
                    <a:pt x="173583" y="25368"/>
                    <a:pt x="173307" y="25920"/>
                  </a:cubicBezTo>
                  <a:cubicBezTo>
                    <a:pt x="149490" y="67203"/>
                    <a:pt x="163642" y="119947"/>
                    <a:pt x="204857" y="143764"/>
                  </a:cubicBezTo>
                  <a:cubicBezTo>
                    <a:pt x="204857" y="143764"/>
                    <a:pt x="204857" y="143764"/>
                    <a:pt x="204857" y="143764"/>
                  </a:cubicBezTo>
                  <a:cubicBezTo>
                    <a:pt x="246140" y="167581"/>
                    <a:pt x="298883" y="153429"/>
                    <a:pt x="322701" y="112215"/>
                  </a:cubicBezTo>
                  <a:cubicBezTo>
                    <a:pt x="322701" y="112215"/>
                    <a:pt x="322701" y="112215"/>
                    <a:pt x="322701" y="112215"/>
                  </a:cubicBezTo>
                  <a:cubicBezTo>
                    <a:pt x="327464" y="103999"/>
                    <a:pt x="330778" y="95025"/>
                    <a:pt x="332642" y="85774"/>
                  </a:cubicBezTo>
                  <a:cubicBezTo>
                    <a:pt x="315935" y="100341"/>
                    <a:pt x="294258" y="107934"/>
                    <a:pt x="272097" y="106968"/>
                  </a:cubicBezTo>
                  <a:cubicBezTo>
                    <a:pt x="278173" y="94058"/>
                    <a:pt x="288045" y="83289"/>
                    <a:pt x="300540" y="76109"/>
                  </a:cubicBezTo>
                  <a:cubicBezTo>
                    <a:pt x="310965" y="70103"/>
                    <a:pt x="322217" y="66996"/>
                    <a:pt x="333401" y="66651"/>
                  </a:cubicBezTo>
                  <a:cubicBezTo>
                    <a:pt x="333125" y="55881"/>
                    <a:pt x="330778" y="45319"/>
                    <a:pt x="326567" y="35378"/>
                  </a:cubicBezTo>
                  <a:cubicBezTo>
                    <a:pt x="312207" y="36620"/>
                    <a:pt x="297917" y="40901"/>
                    <a:pt x="284662" y="48564"/>
                  </a:cubicBezTo>
                  <a:cubicBezTo>
                    <a:pt x="264642" y="60093"/>
                    <a:pt x="249178" y="78111"/>
                    <a:pt x="240686" y="99581"/>
                  </a:cubicBezTo>
                  <a:cubicBezTo>
                    <a:pt x="239651" y="99098"/>
                    <a:pt x="238615" y="98615"/>
                    <a:pt x="237579" y="98131"/>
                  </a:cubicBezTo>
                  <a:cubicBezTo>
                    <a:pt x="237579" y="97924"/>
                    <a:pt x="237649" y="97717"/>
                    <a:pt x="237649" y="97441"/>
                  </a:cubicBezTo>
                  <a:cubicBezTo>
                    <a:pt x="237649" y="97441"/>
                    <a:pt x="237649" y="97441"/>
                    <a:pt x="237649" y="97441"/>
                  </a:cubicBezTo>
                  <a:lnTo>
                    <a:pt x="237649" y="97441"/>
                  </a:lnTo>
                  <a:cubicBezTo>
                    <a:pt x="237649" y="97303"/>
                    <a:pt x="237718" y="97165"/>
                    <a:pt x="237718" y="97027"/>
                  </a:cubicBezTo>
                  <a:cubicBezTo>
                    <a:pt x="237787" y="96751"/>
                    <a:pt x="237787" y="96475"/>
                    <a:pt x="237856" y="96129"/>
                  </a:cubicBezTo>
                  <a:cubicBezTo>
                    <a:pt x="237856" y="95991"/>
                    <a:pt x="237856" y="95922"/>
                    <a:pt x="237856" y="95784"/>
                  </a:cubicBezTo>
                  <a:cubicBezTo>
                    <a:pt x="237925" y="95439"/>
                    <a:pt x="237925" y="95163"/>
                    <a:pt x="237994" y="94818"/>
                  </a:cubicBezTo>
                  <a:cubicBezTo>
                    <a:pt x="237994" y="94818"/>
                    <a:pt x="237994" y="94818"/>
                    <a:pt x="237994" y="94749"/>
                  </a:cubicBezTo>
                  <a:lnTo>
                    <a:pt x="237994" y="94749"/>
                  </a:lnTo>
                  <a:cubicBezTo>
                    <a:pt x="237994" y="94611"/>
                    <a:pt x="237994" y="94473"/>
                    <a:pt x="238063" y="94334"/>
                  </a:cubicBezTo>
                  <a:cubicBezTo>
                    <a:pt x="238063" y="94058"/>
                    <a:pt x="238132" y="93713"/>
                    <a:pt x="238132" y="93437"/>
                  </a:cubicBezTo>
                  <a:cubicBezTo>
                    <a:pt x="238132" y="93437"/>
                    <a:pt x="238132" y="93437"/>
                    <a:pt x="238132" y="93368"/>
                  </a:cubicBezTo>
                  <a:cubicBezTo>
                    <a:pt x="238132" y="93230"/>
                    <a:pt x="238132" y="93092"/>
                    <a:pt x="238201" y="92954"/>
                  </a:cubicBezTo>
                  <a:cubicBezTo>
                    <a:pt x="238201" y="92678"/>
                    <a:pt x="238270" y="92332"/>
                    <a:pt x="238270" y="92056"/>
                  </a:cubicBezTo>
                  <a:lnTo>
                    <a:pt x="238270" y="92125"/>
                  </a:lnTo>
                  <a:cubicBezTo>
                    <a:pt x="238339" y="91711"/>
                    <a:pt x="238339" y="91228"/>
                    <a:pt x="238339" y="90814"/>
                  </a:cubicBezTo>
                  <a:cubicBezTo>
                    <a:pt x="238339" y="90814"/>
                    <a:pt x="238339" y="90814"/>
                    <a:pt x="238339" y="90814"/>
                  </a:cubicBezTo>
                  <a:cubicBezTo>
                    <a:pt x="238339" y="90745"/>
                    <a:pt x="238339" y="90745"/>
                    <a:pt x="238339" y="90676"/>
                  </a:cubicBezTo>
                  <a:cubicBezTo>
                    <a:pt x="238339" y="90261"/>
                    <a:pt x="238408" y="89847"/>
                    <a:pt x="238408" y="89502"/>
                  </a:cubicBezTo>
                  <a:lnTo>
                    <a:pt x="238408" y="89502"/>
                  </a:lnTo>
                  <a:cubicBezTo>
                    <a:pt x="238546" y="87569"/>
                    <a:pt x="238546" y="85705"/>
                    <a:pt x="238546" y="83772"/>
                  </a:cubicBezTo>
                  <a:cubicBezTo>
                    <a:pt x="238546" y="83772"/>
                    <a:pt x="238546" y="83772"/>
                    <a:pt x="238546" y="83772"/>
                  </a:cubicBezTo>
                  <a:cubicBezTo>
                    <a:pt x="238546" y="83427"/>
                    <a:pt x="238546" y="83082"/>
                    <a:pt x="238546" y="82736"/>
                  </a:cubicBezTo>
                  <a:cubicBezTo>
                    <a:pt x="238546" y="82736"/>
                    <a:pt x="238546" y="82736"/>
                    <a:pt x="238546" y="82667"/>
                  </a:cubicBezTo>
                  <a:cubicBezTo>
                    <a:pt x="238546" y="82529"/>
                    <a:pt x="238546" y="82460"/>
                    <a:pt x="238546" y="82322"/>
                  </a:cubicBezTo>
                  <a:lnTo>
                    <a:pt x="238546" y="82322"/>
                  </a:lnTo>
                  <a:cubicBezTo>
                    <a:pt x="238546" y="81977"/>
                    <a:pt x="238546" y="81701"/>
                    <a:pt x="238546" y="81356"/>
                  </a:cubicBezTo>
                  <a:lnTo>
                    <a:pt x="238546" y="81356"/>
                  </a:lnTo>
                  <a:cubicBezTo>
                    <a:pt x="238546" y="80803"/>
                    <a:pt x="238546" y="80251"/>
                    <a:pt x="238477" y="79699"/>
                  </a:cubicBezTo>
                  <a:cubicBezTo>
                    <a:pt x="238477" y="79492"/>
                    <a:pt x="238477" y="79285"/>
                    <a:pt x="238477" y="79147"/>
                  </a:cubicBezTo>
                  <a:lnTo>
                    <a:pt x="238477" y="79078"/>
                  </a:lnTo>
                  <a:cubicBezTo>
                    <a:pt x="238477" y="79009"/>
                    <a:pt x="238477" y="78870"/>
                    <a:pt x="238477" y="78801"/>
                  </a:cubicBezTo>
                  <a:cubicBezTo>
                    <a:pt x="238477" y="78801"/>
                    <a:pt x="238477" y="78732"/>
                    <a:pt x="238477" y="78732"/>
                  </a:cubicBezTo>
                  <a:cubicBezTo>
                    <a:pt x="238477" y="78456"/>
                    <a:pt x="238477" y="78180"/>
                    <a:pt x="238408" y="77904"/>
                  </a:cubicBezTo>
                  <a:cubicBezTo>
                    <a:pt x="238408" y="77904"/>
                    <a:pt x="238408" y="77904"/>
                    <a:pt x="238408" y="77904"/>
                  </a:cubicBezTo>
                  <a:cubicBezTo>
                    <a:pt x="238339" y="77214"/>
                    <a:pt x="238339" y="76454"/>
                    <a:pt x="238270" y="75764"/>
                  </a:cubicBezTo>
                  <a:lnTo>
                    <a:pt x="238270" y="75695"/>
                  </a:lnTo>
                  <a:cubicBezTo>
                    <a:pt x="238270" y="75350"/>
                    <a:pt x="238201" y="75073"/>
                    <a:pt x="238201" y="74728"/>
                  </a:cubicBezTo>
                  <a:lnTo>
                    <a:pt x="238201" y="74728"/>
                  </a:lnTo>
                  <a:cubicBezTo>
                    <a:pt x="238201" y="74590"/>
                    <a:pt x="238201" y="74521"/>
                    <a:pt x="238201" y="74383"/>
                  </a:cubicBezTo>
                  <a:cubicBezTo>
                    <a:pt x="238201" y="74383"/>
                    <a:pt x="238201" y="74383"/>
                    <a:pt x="238201" y="74314"/>
                  </a:cubicBezTo>
                  <a:cubicBezTo>
                    <a:pt x="238201" y="73969"/>
                    <a:pt x="238132" y="73693"/>
                    <a:pt x="238132" y="73348"/>
                  </a:cubicBezTo>
                  <a:lnTo>
                    <a:pt x="238132" y="73279"/>
                  </a:lnTo>
                  <a:cubicBezTo>
                    <a:pt x="238132" y="73209"/>
                    <a:pt x="238132" y="73071"/>
                    <a:pt x="238132" y="73002"/>
                  </a:cubicBezTo>
                  <a:cubicBezTo>
                    <a:pt x="238132" y="73002"/>
                    <a:pt x="238132" y="72933"/>
                    <a:pt x="238132" y="72933"/>
                  </a:cubicBezTo>
                  <a:cubicBezTo>
                    <a:pt x="238063" y="72588"/>
                    <a:pt x="238063" y="72243"/>
                    <a:pt x="237994" y="71967"/>
                  </a:cubicBezTo>
                  <a:lnTo>
                    <a:pt x="237994" y="71967"/>
                  </a:lnTo>
                  <a:cubicBezTo>
                    <a:pt x="237994" y="71898"/>
                    <a:pt x="237994" y="71760"/>
                    <a:pt x="237994" y="71691"/>
                  </a:cubicBezTo>
                  <a:lnTo>
                    <a:pt x="237994" y="71691"/>
                  </a:lnTo>
                  <a:cubicBezTo>
                    <a:pt x="237925" y="71346"/>
                    <a:pt x="237925" y="71069"/>
                    <a:pt x="237856" y="70724"/>
                  </a:cubicBezTo>
                  <a:cubicBezTo>
                    <a:pt x="237856" y="70724"/>
                    <a:pt x="237856" y="70724"/>
                    <a:pt x="237856" y="70655"/>
                  </a:cubicBezTo>
                  <a:cubicBezTo>
                    <a:pt x="237856" y="70586"/>
                    <a:pt x="237856" y="70448"/>
                    <a:pt x="237787" y="70379"/>
                  </a:cubicBezTo>
                  <a:lnTo>
                    <a:pt x="237787" y="70310"/>
                  </a:lnTo>
                  <a:cubicBezTo>
                    <a:pt x="237718" y="69965"/>
                    <a:pt x="237718" y="69689"/>
                    <a:pt x="237649" y="69343"/>
                  </a:cubicBezTo>
                  <a:cubicBezTo>
                    <a:pt x="237649" y="69343"/>
                    <a:pt x="237649" y="69274"/>
                    <a:pt x="237649" y="69274"/>
                  </a:cubicBezTo>
                  <a:cubicBezTo>
                    <a:pt x="237649" y="69136"/>
                    <a:pt x="237649" y="69067"/>
                    <a:pt x="237579" y="68929"/>
                  </a:cubicBezTo>
                  <a:cubicBezTo>
                    <a:pt x="237579" y="68929"/>
                    <a:pt x="237579" y="68929"/>
                    <a:pt x="237579" y="68860"/>
                  </a:cubicBezTo>
                  <a:cubicBezTo>
                    <a:pt x="237579" y="68791"/>
                    <a:pt x="237579" y="68722"/>
                    <a:pt x="237579" y="68653"/>
                  </a:cubicBezTo>
                  <a:lnTo>
                    <a:pt x="237579" y="68584"/>
                  </a:lnTo>
                  <a:cubicBezTo>
                    <a:pt x="237441" y="67825"/>
                    <a:pt x="237372" y="67065"/>
                    <a:pt x="237234" y="66306"/>
                  </a:cubicBezTo>
                  <a:cubicBezTo>
                    <a:pt x="237165" y="65961"/>
                    <a:pt x="237096" y="65685"/>
                    <a:pt x="237096" y="65339"/>
                  </a:cubicBezTo>
                  <a:lnTo>
                    <a:pt x="237096" y="65270"/>
                  </a:lnTo>
                  <a:cubicBezTo>
                    <a:pt x="237096" y="65270"/>
                    <a:pt x="237096" y="65270"/>
                    <a:pt x="237096" y="65270"/>
                  </a:cubicBezTo>
                  <a:cubicBezTo>
                    <a:pt x="237027" y="65063"/>
                    <a:pt x="237027" y="64787"/>
                    <a:pt x="236958" y="64580"/>
                  </a:cubicBezTo>
                  <a:cubicBezTo>
                    <a:pt x="236958" y="64580"/>
                    <a:pt x="236958" y="64511"/>
                    <a:pt x="236958" y="64511"/>
                  </a:cubicBezTo>
                  <a:cubicBezTo>
                    <a:pt x="236889" y="64235"/>
                    <a:pt x="236820" y="63959"/>
                    <a:pt x="236820" y="63683"/>
                  </a:cubicBezTo>
                  <a:lnTo>
                    <a:pt x="236820" y="63614"/>
                  </a:lnTo>
                  <a:cubicBezTo>
                    <a:pt x="236751" y="63337"/>
                    <a:pt x="236682" y="62992"/>
                    <a:pt x="236613" y="62716"/>
                  </a:cubicBezTo>
                  <a:lnTo>
                    <a:pt x="236613" y="62716"/>
                  </a:lnTo>
                  <a:cubicBezTo>
                    <a:pt x="236613" y="62578"/>
                    <a:pt x="236544" y="62509"/>
                    <a:pt x="236544" y="62371"/>
                  </a:cubicBezTo>
                  <a:cubicBezTo>
                    <a:pt x="236544" y="62302"/>
                    <a:pt x="236544" y="62302"/>
                    <a:pt x="236544" y="62233"/>
                  </a:cubicBezTo>
                  <a:cubicBezTo>
                    <a:pt x="236544" y="62164"/>
                    <a:pt x="236544" y="62164"/>
                    <a:pt x="236475" y="62095"/>
                  </a:cubicBezTo>
                  <a:lnTo>
                    <a:pt x="236475" y="61957"/>
                  </a:lnTo>
                  <a:cubicBezTo>
                    <a:pt x="236337" y="61197"/>
                    <a:pt x="236130" y="60438"/>
                    <a:pt x="235992" y="59678"/>
                  </a:cubicBezTo>
                  <a:cubicBezTo>
                    <a:pt x="235992" y="59678"/>
                    <a:pt x="235992" y="59609"/>
                    <a:pt x="235992" y="59609"/>
                  </a:cubicBezTo>
                  <a:cubicBezTo>
                    <a:pt x="235923" y="59333"/>
                    <a:pt x="235854" y="58988"/>
                    <a:pt x="235785" y="58712"/>
                  </a:cubicBezTo>
                  <a:lnTo>
                    <a:pt x="235785" y="58712"/>
                  </a:lnTo>
                  <a:cubicBezTo>
                    <a:pt x="235785" y="58574"/>
                    <a:pt x="235715" y="58505"/>
                    <a:pt x="235715" y="58367"/>
                  </a:cubicBezTo>
                  <a:cubicBezTo>
                    <a:pt x="235715" y="58367"/>
                    <a:pt x="235715" y="58367"/>
                    <a:pt x="235715" y="58367"/>
                  </a:cubicBezTo>
                  <a:cubicBezTo>
                    <a:pt x="235646" y="58022"/>
                    <a:pt x="235577" y="57745"/>
                    <a:pt x="235439" y="57400"/>
                  </a:cubicBezTo>
                  <a:cubicBezTo>
                    <a:pt x="235439" y="57400"/>
                    <a:pt x="235439" y="57400"/>
                    <a:pt x="235439" y="57400"/>
                  </a:cubicBezTo>
                  <a:cubicBezTo>
                    <a:pt x="235439" y="57262"/>
                    <a:pt x="235370" y="57193"/>
                    <a:pt x="235370" y="57055"/>
                  </a:cubicBezTo>
                  <a:cubicBezTo>
                    <a:pt x="235370" y="56986"/>
                    <a:pt x="235301" y="56917"/>
                    <a:pt x="235301" y="56848"/>
                  </a:cubicBezTo>
                  <a:lnTo>
                    <a:pt x="235301" y="56848"/>
                  </a:lnTo>
                  <a:cubicBezTo>
                    <a:pt x="235301" y="56848"/>
                    <a:pt x="235301" y="56848"/>
                    <a:pt x="235301" y="56848"/>
                  </a:cubicBezTo>
                  <a:cubicBezTo>
                    <a:pt x="234818" y="55191"/>
                    <a:pt x="234335" y="53534"/>
                    <a:pt x="233852" y="51946"/>
                  </a:cubicBezTo>
                  <a:lnTo>
                    <a:pt x="233852" y="51946"/>
                  </a:lnTo>
                  <a:cubicBezTo>
                    <a:pt x="233713" y="51601"/>
                    <a:pt x="233644" y="51325"/>
                    <a:pt x="233506" y="50980"/>
                  </a:cubicBezTo>
                  <a:cubicBezTo>
                    <a:pt x="233506" y="50980"/>
                    <a:pt x="233506" y="50980"/>
                    <a:pt x="233506" y="50980"/>
                  </a:cubicBezTo>
                  <a:cubicBezTo>
                    <a:pt x="231366" y="44629"/>
                    <a:pt x="228605" y="38484"/>
                    <a:pt x="225222" y="32616"/>
                  </a:cubicBezTo>
                  <a:cubicBezTo>
                    <a:pt x="217490" y="19431"/>
                    <a:pt x="207273" y="8454"/>
                    <a:pt x="195330" y="101"/>
                  </a:cubicBezTo>
                  <a:lnTo>
                    <a:pt x="195330" y="101"/>
                  </a:lnTo>
                  <a:close/>
                  <a:moveTo>
                    <a:pt x="191878" y="40072"/>
                  </a:moveTo>
                  <a:cubicBezTo>
                    <a:pt x="193949" y="42696"/>
                    <a:pt x="195813" y="45457"/>
                    <a:pt x="197539" y="48357"/>
                  </a:cubicBezTo>
                  <a:cubicBezTo>
                    <a:pt x="199886" y="52361"/>
                    <a:pt x="201750" y="56641"/>
                    <a:pt x="203269" y="60990"/>
                  </a:cubicBezTo>
                  <a:cubicBezTo>
                    <a:pt x="203338" y="61197"/>
                    <a:pt x="203407" y="61404"/>
                    <a:pt x="203476" y="61611"/>
                  </a:cubicBezTo>
                  <a:cubicBezTo>
                    <a:pt x="203476" y="61611"/>
                    <a:pt x="203476" y="61611"/>
                    <a:pt x="203476" y="61611"/>
                  </a:cubicBezTo>
                  <a:cubicBezTo>
                    <a:pt x="203821" y="62716"/>
                    <a:pt x="204166" y="63890"/>
                    <a:pt x="204511" y="64994"/>
                  </a:cubicBezTo>
                  <a:cubicBezTo>
                    <a:pt x="204511" y="65063"/>
                    <a:pt x="204511" y="65132"/>
                    <a:pt x="204580" y="65132"/>
                  </a:cubicBezTo>
                  <a:lnTo>
                    <a:pt x="204580" y="65132"/>
                  </a:lnTo>
                  <a:cubicBezTo>
                    <a:pt x="204580" y="65132"/>
                    <a:pt x="204580" y="65132"/>
                    <a:pt x="204580" y="65201"/>
                  </a:cubicBezTo>
                  <a:cubicBezTo>
                    <a:pt x="204580" y="65270"/>
                    <a:pt x="204580" y="65339"/>
                    <a:pt x="204649" y="65339"/>
                  </a:cubicBezTo>
                  <a:cubicBezTo>
                    <a:pt x="204718" y="65547"/>
                    <a:pt x="204787" y="65754"/>
                    <a:pt x="204857" y="66030"/>
                  </a:cubicBezTo>
                  <a:cubicBezTo>
                    <a:pt x="204857" y="66099"/>
                    <a:pt x="204857" y="66168"/>
                    <a:pt x="204926" y="66237"/>
                  </a:cubicBezTo>
                  <a:cubicBezTo>
                    <a:pt x="204926" y="66237"/>
                    <a:pt x="204926" y="66237"/>
                    <a:pt x="204926" y="66306"/>
                  </a:cubicBezTo>
                  <a:cubicBezTo>
                    <a:pt x="204995" y="66513"/>
                    <a:pt x="205064" y="66789"/>
                    <a:pt x="205064" y="66996"/>
                  </a:cubicBezTo>
                  <a:cubicBezTo>
                    <a:pt x="205202" y="67549"/>
                    <a:pt x="205271" y="68032"/>
                    <a:pt x="205409" y="68584"/>
                  </a:cubicBezTo>
                  <a:cubicBezTo>
                    <a:pt x="205409" y="68653"/>
                    <a:pt x="205409" y="68653"/>
                    <a:pt x="205409" y="68722"/>
                  </a:cubicBezTo>
                  <a:cubicBezTo>
                    <a:pt x="205409" y="68722"/>
                    <a:pt x="205409" y="68722"/>
                    <a:pt x="205409" y="68722"/>
                  </a:cubicBezTo>
                  <a:cubicBezTo>
                    <a:pt x="205409" y="68791"/>
                    <a:pt x="205409" y="68791"/>
                    <a:pt x="205409" y="68860"/>
                  </a:cubicBezTo>
                  <a:cubicBezTo>
                    <a:pt x="205409" y="68860"/>
                    <a:pt x="205409" y="68860"/>
                    <a:pt x="205409" y="68860"/>
                  </a:cubicBezTo>
                  <a:cubicBezTo>
                    <a:pt x="205409" y="68860"/>
                    <a:pt x="205409" y="68929"/>
                    <a:pt x="205409" y="68929"/>
                  </a:cubicBezTo>
                  <a:cubicBezTo>
                    <a:pt x="205409" y="68929"/>
                    <a:pt x="205409" y="68929"/>
                    <a:pt x="205409" y="68929"/>
                  </a:cubicBezTo>
                  <a:cubicBezTo>
                    <a:pt x="205478" y="69136"/>
                    <a:pt x="205478" y="69412"/>
                    <a:pt x="205547" y="69620"/>
                  </a:cubicBezTo>
                  <a:cubicBezTo>
                    <a:pt x="205547" y="69620"/>
                    <a:pt x="205547" y="69689"/>
                    <a:pt x="205547" y="69689"/>
                  </a:cubicBezTo>
                  <a:cubicBezTo>
                    <a:pt x="205616" y="69896"/>
                    <a:pt x="205616" y="70103"/>
                    <a:pt x="205685" y="70310"/>
                  </a:cubicBezTo>
                  <a:cubicBezTo>
                    <a:pt x="205685" y="70448"/>
                    <a:pt x="205754" y="70586"/>
                    <a:pt x="205754" y="70724"/>
                  </a:cubicBezTo>
                  <a:lnTo>
                    <a:pt x="205754" y="70724"/>
                  </a:lnTo>
                  <a:lnTo>
                    <a:pt x="205754" y="70793"/>
                  </a:lnTo>
                  <a:cubicBezTo>
                    <a:pt x="205754" y="70793"/>
                    <a:pt x="205754" y="70862"/>
                    <a:pt x="205754" y="70862"/>
                  </a:cubicBezTo>
                  <a:cubicBezTo>
                    <a:pt x="199127" y="61681"/>
                    <a:pt x="194432" y="51187"/>
                    <a:pt x="191878" y="40072"/>
                  </a:cubicBezTo>
                  <a:lnTo>
                    <a:pt x="191878" y="40072"/>
                  </a:lnTo>
                  <a:close/>
                  <a:moveTo>
                    <a:pt x="67889" y="85912"/>
                  </a:moveTo>
                  <a:cubicBezTo>
                    <a:pt x="67337" y="85912"/>
                    <a:pt x="66716" y="85912"/>
                    <a:pt x="66163" y="85912"/>
                  </a:cubicBezTo>
                  <a:cubicBezTo>
                    <a:pt x="66025" y="85912"/>
                    <a:pt x="65818" y="85912"/>
                    <a:pt x="65680" y="85912"/>
                  </a:cubicBezTo>
                  <a:cubicBezTo>
                    <a:pt x="65335" y="85912"/>
                    <a:pt x="64990" y="85912"/>
                    <a:pt x="64645" y="85981"/>
                  </a:cubicBezTo>
                  <a:cubicBezTo>
                    <a:pt x="64576" y="85981"/>
                    <a:pt x="64507" y="85981"/>
                    <a:pt x="64438" y="85981"/>
                  </a:cubicBezTo>
                  <a:cubicBezTo>
                    <a:pt x="64230" y="85981"/>
                    <a:pt x="63954" y="85981"/>
                    <a:pt x="63747" y="86050"/>
                  </a:cubicBezTo>
                  <a:cubicBezTo>
                    <a:pt x="63678" y="86050"/>
                    <a:pt x="63609" y="86050"/>
                    <a:pt x="63471" y="86050"/>
                  </a:cubicBezTo>
                  <a:cubicBezTo>
                    <a:pt x="63264" y="86050"/>
                    <a:pt x="63057" y="86050"/>
                    <a:pt x="62850" y="86119"/>
                  </a:cubicBezTo>
                  <a:cubicBezTo>
                    <a:pt x="62850" y="86119"/>
                    <a:pt x="62781" y="86119"/>
                    <a:pt x="62781" y="86119"/>
                  </a:cubicBezTo>
                  <a:cubicBezTo>
                    <a:pt x="62781" y="86119"/>
                    <a:pt x="62781" y="86119"/>
                    <a:pt x="62781" y="86119"/>
                  </a:cubicBezTo>
                  <a:cubicBezTo>
                    <a:pt x="53116" y="86740"/>
                    <a:pt x="43658" y="89019"/>
                    <a:pt x="34821" y="92816"/>
                  </a:cubicBezTo>
                  <a:cubicBezTo>
                    <a:pt x="34821" y="92816"/>
                    <a:pt x="34821" y="92816"/>
                    <a:pt x="34821" y="92816"/>
                  </a:cubicBezTo>
                  <a:cubicBezTo>
                    <a:pt x="34890" y="93575"/>
                    <a:pt x="34959" y="94403"/>
                    <a:pt x="35097" y="95163"/>
                  </a:cubicBezTo>
                  <a:cubicBezTo>
                    <a:pt x="35097" y="95232"/>
                    <a:pt x="35097" y="95301"/>
                    <a:pt x="35097" y="95370"/>
                  </a:cubicBezTo>
                  <a:cubicBezTo>
                    <a:pt x="35097" y="95370"/>
                    <a:pt x="35097" y="95370"/>
                    <a:pt x="35097" y="95439"/>
                  </a:cubicBezTo>
                  <a:cubicBezTo>
                    <a:pt x="35097" y="95508"/>
                    <a:pt x="35097" y="95577"/>
                    <a:pt x="35097" y="95646"/>
                  </a:cubicBezTo>
                  <a:cubicBezTo>
                    <a:pt x="35097" y="95646"/>
                    <a:pt x="35097" y="95715"/>
                    <a:pt x="35097" y="95715"/>
                  </a:cubicBezTo>
                  <a:cubicBezTo>
                    <a:pt x="35166" y="96060"/>
                    <a:pt x="35166" y="96406"/>
                    <a:pt x="35235" y="96751"/>
                  </a:cubicBezTo>
                  <a:cubicBezTo>
                    <a:pt x="35304" y="97510"/>
                    <a:pt x="35443" y="98269"/>
                    <a:pt x="35581" y="99029"/>
                  </a:cubicBezTo>
                  <a:cubicBezTo>
                    <a:pt x="35581" y="99029"/>
                    <a:pt x="35581" y="99098"/>
                    <a:pt x="35581" y="99098"/>
                  </a:cubicBezTo>
                  <a:cubicBezTo>
                    <a:pt x="35581" y="99236"/>
                    <a:pt x="35581" y="99305"/>
                    <a:pt x="35650" y="99443"/>
                  </a:cubicBezTo>
                  <a:cubicBezTo>
                    <a:pt x="35650" y="99512"/>
                    <a:pt x="35650" y="99650"/>
                    <a:pt x="35719" y="99719"/>
                  </a:cubicBezTo>
                  <a:cubicBezTo>
                    <a:pt x="35788" y="100064"/>
                    <a:pt x="35857" y="100410"/>
                    <a:pt x="35857" y="100755"/>
                  </a:cubicBezTo>
                  <a:cubicBezTo>
                    <a:pt x="35926" y="101031"/>
                    <a:pt x="35926" y="101238"/>
                    <a:pt x="35995" y="101445"/>
                  </a:cubicBezTo>
                  <a:cubicBezTo>
                    <a:pt x="35995" y="101445"/>
                    <a:pt x="35995" y="101445"/>
                    <a:pt x="35995" y="101445"/>
                  </a:cubicBezTo>
                  <a:cubicBezTo>
                    <a:pt x="36133" y="102066"/>
                    <a:pt x="36202" y="102757"/>
                    <a:pt x="36340" y="103378"/>
                  </a:cubicBezTo>
                  <a:cubicBezTo>
                    <a:pt x="36409" y="103585"/>
                    <a:pt x="36409" y="103792"/>
                    <a:pt x="36478" y="103930"/>
                  </a:cubicBezTo>
                  <a:cubicBezTo>
                    <a:pt x="36478" y="103930"/>
                    <a:pt x="36478" y="103999"/>
                    <a:pt x="36478" y="103999"/>
                  </a:cubicBezTo>
                  <a:cubicBezTo>
                    <a:pt x="36547" y="104207"/>
                    <a:pt x="36547" y="104483"/>
                    <a:pt x="36616" y="104690"/>
                  </a:cubicBezTo>
                  <a:cubicBezTo>
                    <a:pt x="36616" y="104690"/>
                    <a:pt x="36616" y="104759"/>
                    <a:pt x="36616" y="104759"/>
                  </a:cubicBezTo>
                  <a:cubicBezTo>
                    <a:pt x="36685" y="105104"/>
                    <a:pt x="36754" y="105449"/>
                    <a:pt x="36823" y="105794"/>
                  </a:cubicBezTo>
                  <a:cubicBezTo>
                    <a:pt x="36823" y="105794"/>
                    <a:pt x="36823" y="105863"/>
                    <a:pt x="36823" y="105863"/>
                  </a:cubicBezTo>
                  <a:lnTo>
                    <a:pt x="36823" y="106001"/>
                  </a:lnTo>
                  <a:cubicBezTo>
                    <a:pt x="36823" y="106001"/>
                    <a:pt x="36823" y="106071"/>
                    <a:pt x="36823" y="106071"/>
                  </a:cubicBezTo>
                  <a:cubicBezTo>
                    <a:pt x="36823" y="106140"/>
                    <a:pt x="36823" y="106140"/>
                    <a:pt x="36892" y="106209"/>
                  </a:cubicBezTo>
                  <a:cubicBezTo>
                    <a:pt x="36961" y="106554"/>
                    <a:pt x="37030" y="106830"/>
                    <a:pt x="37099" y="107175"/>
                  </a:cubicBezTo>
                  <a:cubicBezTo>
                    <a:pt x="37099" y="107175"/>
                    <a:pt x="37099" y="107175"/>
                    <a:pt x="37099" y="107175"/>
                  </a:cubicBezTo>
                  <a:cubicBezTo>
                    <a:pt x="37168" y="107520"/>
                    <a:pt x="37237" y="107865"/>
                    <a:pt x="37376" y="108211"/>
                  </a:cubicBezTo>
                  <a:cubicBezTo>
                    <a:pt x="37376" y="108349"/>
                    <a:pt x="37445" y="108487"/>
                    <a:pt x="37445" y="108625"/>
                  </a:cubicBezTo>
                  <a:cubicBezTo>
                    <a:pt x="37445" y="108694"/>
                    <a:pt x="37445" y="108763"/>
                    <a:pt x="37514" y="108832"/>
                  </a:cubicBezTo>
                  <a:cubicBezTo>
                    <a:pt x="37514" y="108901"/>
                    <a:pt x="37583" y="108970"/>
                    <a:pt x="37583" y="109039"/>
                  </a:cubicBezTo>
                  <a:cubicBezTo>
                    <a:pt x="37652" y="109384"/>
                    <a:pt x="37790" y="109729"/>
                    <a:pt x="37859" y="110075"/>
                  </a:cubicBezTo>
                  <a:lnTo>
                    <a:pt x="37859" y="110075"/>
                  </a:lnTo>
                  <a:cubicBezTo>
                    <a:pt x="37859" y="110075"/>
                    <a:pt x="37859" y="110144"/>
                    <a:pt x="37859" y="110144"/>
                  </a:cubicBezTo>
                  <a:cubicBezTo>
                    <a:pt x="37928" y="110489"/>
                    <a:pt x="38066" y="110765"/>
                    <a:pt x="38135" y="111110"/>
                  </a:cubicBezTo>
                  <a:cubicBezTo>
                    <a:pt x="38480" y="112284"/>
                    <a:pt x="38825" y="113457"/>
                    <a:pt x="39170" y="114631"/>
                  </a:cubicBezTo>
                  <a:cubicBezTo>
                    <a:pt x="39240" y="114769"/>
                    <a:pt x="39309" y="114976"/>
                    <a:pt x="39309" y="115114"/>
                  </a:cubicBezTo>
                  <a:cubicBezTo>
                    <a:pt x="39309" y="115114"/>
                    <a:pt x="39309" y="115114"/>
                    <a:pt x="39309" y="115183"/>
                  </a:cubicBezTo>
                  <a:cubicBezTo>
                    <a:pt x="39378" y="115321"/>
                    <a:pt x="39378" y="115459"/>
                    <a:pt x="39447" y="115597"/>
                  </a:cubicBezTo>
                  <a:cubicBezTo>
                    <a:pt x="39516" y="115874"/>
                    <a:pt x="39585" y="116081"/>
                    <a:pt x="39723" y="116357"/>
                  </a:cubicBezTo>
                  <a:lnTo>
                    <a:pt x="39723" y="116426"/>
                  </a:lnTo>
                  <a:cubicBezTo>
                    <a:pt x="39723" y="116495"/>
                    <a:pt x="39723" y="116495"/>
                    <a:pt x="39792" y="116564"/>
                  </a:cubicBezTo>
                  <a:cubicBezTo>
                    <a:pt x="39930" y="116909"/>
                    <a:pt x="39999" y="117185"/>
                    <a:pt x="40137" y="117530"/>
                  </a:cubicBezTo>
                  <a:cubicBezTo>
                    <a:pt x="40551" y="118635"/>
                    <a:pt x="40965" y="119740"/>
                    <a:pt x="41380" y="120844"/>
                  </a:cubicBezTo>
                  <a:cubicBezTo>
                    <a:pt x="41449" y="121051"/>
                    <a:pt x="41587" y="121327"/>
                    <a:pt x="41656" y="121535"/>
                  </a:cubicBezTo>
                  <a:cubicBezTo>
                    <a:pt x="41656" y="121535"/>
                    <a:pt x="41656" y="121535"/>
                    <a:pt x="41656" y="121535"/>
                  </a:cubicBezTo>
                  <a:cubicBezTo>
                    <a:pt x="41725" y="121673"/>
                    <a:pt x="41725" y="121742"/>
                    <a:pt x="41794" y="121880"/>
                  </a:cubicBezTo>
                  <a:cubicBezTo>
                    <a:pt x="41794" y="121880"/>
                    <a:pt x="41794" y="121880"/>
                    <a:pt x="41794" y="121949"/>
                  </a:cubicBezTo>
                  <a:cubicBezTo>
                    <a:pt x="41863" y="122156"/>
                    <a:pt x="42001" y="122363"/>
                    <a:pt x="42070" y="122570"/>
                  </a:cubicBezTo>
                  <a:lnTo>
                    <a:pt x="42070" y="122570"/>
                  </a:lnTo>
                  <a:cubicBezTo>
                    <a:pt x="42070" y="122570"/>
                    <a:pt x="42070" y="122639"/>
                    <a:pt x="42070" y="122639"/>
                  </a:cubicBezTo>
                  <a:cubicBezTo>
                    <a:pt x="42139" y="122846"/>
                    <a:pt x="42277" y="123053"/>
                    <a:pt x="42346" y="123260"/>
                  </a:cubicBezTo>
                  <a:cubicBezTo>
                    <a:pt x="42415" y="123399"/>
                    <a:pt x="42484" y="123537"/>
                    <a:pt x="42553" y="123675"/>
                  </a:cubicBezTo>
                  <a:cubicBezTo>
                    <a:pt x="42553" y="123744"/>
                    <a:pt x="42622" y="123744"/>
                    <a:pt x="42622" y="123813"/>
                  </a:cubicBezTo>
                  <a:cubicBezTo>
                    <a:pt x="42760" y="124089"/>
                    <a:pt x="42829" y="124296"/>
                    <a:pt x="42967" y="124572"/>
                  </a:cubicBezTo>
                  <a:cubicBezTo>
                    <a:pt x="43036" y="124779"/>
                    <a:pt x="43106" y="124986"/>
                    <a:pt x="43244" y="125193"/>
                  </a:cubicBezTo>
                  <a:cubicBezTo>
                    <a:pt x="43313" y="125262"/>
                    <a:pt x="43313" y="125332"/>
                    <a:pt x="43382" y="125401"/>
                  </a:cubicBezTo>
                  <a:lnTo>
                    <a:pt x="43382" y="125470"/>
                  </a:lnTo>
                  <a:cubicBezTo>
                    <a:pt x="43520" y="125746"/>
                    <a:pt x="43589" y="126022"/>
                    <a:pt x="43727" y="126229"/>
                  </a:cubicBezTo>
                  <a:cubicBezTo>
                    <a:pt x="43865" y="126436"/>
                    <a:pt x="43934" y="126712"/>
                    <a:pt x="44072" y="126919"/>
                  </a:cubicBezTo>
                  <a:cubicBezTo>
                    <a:pt x="44072" y="126919"/>
                    <a:pt x="44072" y="126919"/>
                    <a:pt x="44072" y="126919"/>
                  </a:cubicBezTo>
                  <a:cubicBezTo>
                    <a:pt x="44348" y="127541"/>
                    <a:pt x="44624" y="128162"/>
                    <a:pt x="44969" y="128714"/>
                  </a:cubicBezTo>
                  <a:cubicBezTo>
                    <a:pt x="45039" y="128921"/>
                    <a:pt x="45177" y="129059"/>
                    <a:pt x="45246" y="129267"/>
                  </a:cubicBezTo>
                  <a:cubicBezTo>
                    <a:pt x="45246" y="129267"/>
                    <a:pt x="45246" y="129267"/>
                    <a:pt x="45246" y="129267"/>
                  </a:cubicBezTo>
                  <a:cubicBezTo>
                    <a:pt x="45315" y="129405"/>
                    <a:pt x="45384" y="129612"/>
                    <a:pt x="45522" y="129750"/>
                  </a:cubicBezTo>
                  <a:cubicBezTo>
                    <a:pt x="45522" y="129750"/>
                    <a:pt x="45522" y="129819"/>
                    <a:pt x="45591" y="129819"/>
                  </a:cubicBezTo>
                  <a:cubicBezTo>
                    <a:pt x="45660" y="129888"/>
                    <a:pt x="45660" y="129957"/>
                    <a:pt x="45729" y="130026"/>
                  </a:cubicBezTo>
                  <a:cubicBezTo>
                    <a:pt x="45867" y="130302"/>
                    <a:pt x="46005" y="130578"/>
                    <a:pt x="46143" y="130854"/>
                  </a:cubicBezTo>
                  <a:lnTo>
                    <a:pt x="46143" y="130854"/>
                  </a:lnTo>
                  <a:cubicBezTo>
                    <a:pt x="46212" y="130923"/>
                    <a:pt x="46212" y="131061"/>
                    <a:pt x="46281" y="131131"/>
                  </a:cubicBezTo>
                  <a:cubicBezTo>
                    <a:pt x="46281" y="131131"/>
                    <a:pt x="46281" y="131200"/>
                    <a:pt x="46350" y="131200"/>
                  </a:cubicBezTo>
                  <a:cubicBezTo>
                    <a:pt x="46488" y="131476"/>
                    <a:pt x="46695" y="131821"/>
                    <a:pt x="46833" y="132097"/>
                  </a:cubicBezTo>
                  <a:cubicBezTo>
                    <a:pt x="47041" y="132442"/>
                    <a:pt x="47248" y="132856"/>
                    <a:pt x="47455" y="133202"/>
                  </a:cubicBezTo>
                  <a:cubicBezTo>
                    <a:pt x="47455" y="133271"/>
                    <a:pt x="47524" y="133271"/>
                    <a:pt x="47524" y="133340"/>
                  </a:cubicBezTo>
                  <a:lnTo>
                    <a:pt x="47593" y="133409"/>
                  </a:lnTo>
                  <a:cubicBezTo>
                    <a:pt x="47731" y="133685"/>
                    <a:pt x="47869" y="133961"/>
                    <a:pt x="48007" y="134168"/>
                  </a:cubicBezTo>
                  <a:lnTo>
                    <a:pt x="48007" y="134237"/>
                  </a:lnTo>
                  <a:cubicBezTo>
                    <a:pt x="48007" y="134237"/>
                    <a:pt x="48007" y="134237"/>
                    <a:pt x="48007" y="134237"/>
                  </a:cubicBezTo>
                  <a:cubicBezTo>
                    <a:pt x="48007" y="134237"/>
                    <a:pt x="48007" y="134237"/>
                    <a:pt x="48007" y="134237"/>
                  </a:cubicBezTo>
                  <a:cubicBezTo>
                    <a:pt x="48007" y="134306"/>
                    <a:pt x="48076" y="134306"/>
                    <a:pt x="48076" y="134375"/>
                  </a:cubicBezTo>
                  <a:cubicBezTo>
                    <a:pt x="48076" y="134375"/>
                    <a:pt x="48076" y="134375"/>
                    <a:pt x="48076" y="134375"/>
                  </a:cubicBezTo>
                  <a:cubicBezTo>
                    <a:pt x="48145" y="134444"/>
                    <a:pt x="48145" y="134582"/>
                    <a:pt x="48214" y="134651"/>
                  </a:cubicBezTo>
                  <a:cubicBezTo>
                    <a:pt x="48214" y="134651"/>
                    <a:pt x="48214" y="134651"/>
                    <a:pt x="48214" y="134720"/>
                  </a:cubicBezTo>
                  <a:cubicBezTo>
                    <a:pt x="48421" y="135135"/>
                    <a:pt x="48697" y="135480"/>
                    <a:pt x="48905" y="135894"/>
                  </a:cubicBezTo>
                  <a:cubicBezTo>
                    <a:pt x="48905" y="135894"/>
                    <a:pt x="48905" y="135963"/>
                    <a:pt x="48974" y="135963"/>
                  </a:cubicBezTo>
                  <a:cubicBezTo>
                    <a:pt x="49043" y="136101"/>
                    <a:pt x="49112" y="136239"/>
                    <a:pt x="49250" y="136377"/>
                  </a:cubicBezTo>
                  <a:cubicBezTo>
                    <a:pt x="49388" y="136584"/>
                    <a:pt x="49457" y="136791"/>
                    <a:pt x="49595" y="136999"/>
                  </a:cubicBezTo>
                  <a:cubicBezTo>
                    <a:pt x="49595" y="136999"/>
                    <a:pt x="49595" y="136999"/>
                    <a:pt x="49595" y="137068"/>
                  </a:cubicBezTo>
                  <a:cubicBezTo>
                    <a:pt x="49664" y="137206"/>
                    <a:pt x="49733" y="137344"/>
                    <a:pt x="49802" y="137413"/>
                  </a:cubicBezTo>
                  <a:cubicBezTo>
                    <a:pt x="49940" y="137689"/>
                    <a:pt x="50147" y="137896"/>
                    <a:pt x="50285" y="138172"/>
                  </a:cubicBezTo>
                  <a:cubicBezTo>
                    <a:pt x="50285" y="138172"/>
                    <a:pt x="50285" y="138172"/>
                    <a:pt x="50285" y="138172"/>
                  </a:cubicBezTo>
                  <a:cubicBezTo>
                    <a:pt x="50285" y="138172"/>
                    <a:pt x="50285" y="138241"/>
                    <a:pt x="50354" y="138241"/>
                  </a:cubicBezTo>
                  <a:cubicBezTo>
                    <a:pt x="50561" y="138586"/>
                    <a:pt x="50838" y="138932"/>
                    <a:pt x="51045" y="139277"/>
                  </a:cubicBezTo>
                  <a:cubicBezTo>
                    <a:pt x="51114" y="139415"/>
                    <a:pt x="51252" y="139553"/>
                    <a:pt x="51321" y="139691"/>
                  </a:cubicBezTo>
                  <a:cubicBezTo>
                    <a:pt x="51321" y="139691"/>
                    <a:pt x="51321" y="139691"/>
                    <a:pt x="51321" y="139691"/>
                  </a:cubicBezTo>
                  <a:cubicBezTo>
                    <a:pt x="51459" y="139898"/>
                    <a:pt x="51666" y="140174"/>
                    <a:pt x="51804" y="140381"/>
                  </a:cubicBezTo>
                  <a:cubicBezTo>
                    <a:pt x="51873" y="140450"/>
                    <a:pt x="51942" y="140519"/>
                    <a:pt x="52011" y="140658"/>
                  </a:cubicBezTo>
                  <a:cubicBezTo>
                    <a:pt x="52080" y="140727"/>
                    <a:pt x="52080" y="140727"/>
                    <a:pt x="52149" y="140796"/>
                  </a:cubicBezTo>
                  <a:cubicBezTo>
                    <a:pt x="52287" y="141003"/>
                    <a:pt x="52494" y="141279"/>
                    <a:pt x="52632" y="141486"/>
                  </a:cubicBezTo>
                  <a:cubicBezTo>
                    <a:pt x="52632" y="141486"/>
                    <a:pt x="52632" y="141486"/>
                    <a:pt x="52632" y="141486"/>
                  </a:cubicBezTo>
                  <a:cubicBezTo>
                    <a:pt x="52701" y="141624"/>
                    <a:pt x="52840" y="141762"/>
                    <a:pt x="52909" y="141900"/>
                  </a:cubicBezTo>
                  <a:cubicBezTo>
                    <a:pt x="53047" y="142107"/>
                    <a:pt x="53254" y="142383"/>
                    <a:pt x="53392" y="142590"/>
                  </a:cubicBezTo>
                  <a:cubicBezTo>
                    <a:pt x="53392" y="142590"/>
                    <a:pt x="53392" y="142590"/>
                    <a:pt x="53392" y="142590"/>
                  </a:cubicBezTo>
                  <a:cubicBezTo>
                    <a:pt x="53392" y="142590"/>
                    <a:pt x="53461" y="142659"/>
                    <a:pt x="53461" y="142659"/>
                  </a:cubicBezTo>
                  <a:cubicBezTo>
                    <a:pt x="53668" y="143005"/>
                    <a:pt x="53944" y="143350"/>
                    <a:pt x="54220" y="143695"/>
                  </a:cubicBezTo>
                  <a:cubicBezTo>
                    <a:pt x="54220" y="143695"/>
                    <a:pt x="54220" y="143695"/>
                    <a:pt x="54220" y="143695"/>
                  </a:cubicBezTo>
                  <a:cubicBezTo>
                    <a:pt x="54496" y="144040"/>
                    <a:pt x="54773" y="144385"/>
                    <a:pt x="55049" y="144800"/>
                  </a:cubicBezTo>
                  <a:cubicBezTo>
                    <a:pt x="55049" y="144800"/>
                    <a:pt x="55049" y="144800"/>
                    <a:pt x="55049" y="144800"/>
                  </a:cubicBezTo>
                  <a:cubicBezTo>
                    <a:pt x="55256" y="145076"/>
                    <a:pt x="55394" y="145283"/>
                    <a:pt x="55601" y="145559"/>
                  </a:cubicBezTo>
                  <a:cubicBezTo>
                    <a:pt x="55670" y="145628"/>
                    <a:pt x="55739" y="145697"/>
                    <a:pt x="55808" y="145766"/>
                  </a:cubicBezTo>
                  <a:cubicBezTo>
                    <a:pt x="55808" y="145766"/>
                    <a:pt x="55877" y="145835"/>
                    <a:pt x="55877" y="145835"/>
                  </a:cubicBezTo>
                  <a:cubicBezTo>
                    <a:pt x="55946" y="145973"/>
                    <a:pt x="56084" y="146042"/>
                    <a:pt x="56153" y="146180"/>
                  </a:cubicBezTo>
                  <a:cubicBezTo>
                    <a:pt x="56360" y="146387"/>
                    <a:pt x="56498" y="146664"/>
                    <a:pt x="56706" y="146871"/>
                  </a:cubicBezTo>
                  <a:cubicBezTo>
                    <a:pt x="56706" y="146871"/>
                    <a:pt x="56706" y="146871"/>
                    <a:pt x="56706" y="146940"/>
                  </a:cubicBezTo>
                  <a:cubicBezTo>
                    <a:pt x="56706" y="146940"/>
                    <a:pt x="56706" y="147009"/>
                    <a:pt x="56775" y="147009"/>
                  </a:cubicBezTo>
                  <a:cubicBezTo>
                    <a:pt x="57051" y="147354"/>
                    <a:pt x="57258" y="147630"/>
                    <a:pt x="57534" y="147975"/>
                  </a:cubicBezTo>
                  <a:cubicBezTo>
                    <a:pt x="57603" y="148044"/>
                    <a:pt x="57672" y="148113"/>
                    <a:pt x="57741" y="148182"/>
                  </a:cubicBezTo>
                  <a:cubicBezTo>
                    <a:pt x="57810" y="148251"/>
                    <a:pt x="57810" y="148251"/>
                    <a:pt x="57879" y="148320"/>
                  </a:cubicBezTo>
                  <a:cubicBezTo>
                    <a:pt x="58086" y="148528"/>
                    <a:pt x="58224" y="148735"/>
                    <a:pt x="58431" y="149011"/>
                  </a:cubicBezTo>
                  <a:cubicBezTo>
                    <a:pt x="58431" y="149011"/>
                    <a:pt x="58431" y="149011"/>
                    <a:pt x="58431" y="149011"/>
                  </a:cubicBezTo>
                  <a:lnTo>
                    <a:pt x="58431" y="149011"/>
                  </a:lnTo>
                  <a:cubicBezTo>
                    <a:pt x="58708" y="149356"/>
                    <a:pt x="58984" y="149701"/>
                    <a:pt x="59329" y="150046"/>
                  </a:cubicBezTo>
                  <a:cubicBezTo>
                    <a:pt x="59329" y="150046"/>
                    <a:pt x="59329" y="150046"/>
                    <a:pt x="59329" y="150115"/>
                  </a:cubicBezTo>
                  <a:cubicBezTo>
                    <a:pt x="59605" y="150461"/>
                    <a:pt x="59881" y="150737"/>
                    <a:pt x="60157" y="151082"/>
                  </a:cubicBezTo>
                  <a:cubicBezTo>
                    <a:pt x="60226" y="151151"/>
                    <a:pt x="60226" y="151151"/>
                    <a:pt x="60295" y="151220"/>
                  </a:cubicBezTo>
                  <a:cubicBezTo>
                    <a:pt x="60572" y="151496"/>
                    <a:pt x="60779" y="151772"/>
                    <a:pt x="61055" y="152048"/>
                  </a:cubicBezTo>
                  <a:cubicBezTo>
                    <a:pt x="61124" y="152117"/>
                    <a:pt x="61193" y="152186"/>
                    <a:pt x="61262" y="152255"/>
                  </a:cubicBezTo>
                  <a:cubicBezTo>
                    <a:pt x="61331" y="152325"/>
                    <a:pt x="61400" y="152394"/>
                    <a:pt x="61400" y="152394"/>
                  </a:cubicBezTo>
                  <a:cubicBezTo>
                    <a:pt x="61607" y="152601"/>
                    <a:pt x="61814" y="152808"/>
                    <a:pt x="61952" y="153015"/>
                  </a:cubicBezTo>
                  <a:cubicBezTo>
                    <a:pt x="61952" y="153015"/>
                    <a:pt x="61952" y="153015"/>
                    <a:pt x="61952" y="153015"/>
                  </a:cubicBezTo>
                  <a:cubicBezTo>
                    <a:pt x="62228" y="153360"/>
                    <a:pt x="62574" y="153636"/>
                    <a:pt x="62850" y="153981"/>
                  </a:cubicBezTo>
                  <a:cubicBezTo>
                    <a:pt x="62850" y="153981"/>
                    <a:pt x="62850" y="153981"/>
                    <a:pt x="62850" y="153981"/>
                  </a:cubicBezTo>
                  <a:cubicBezTo>
                    <a:pt x="63126" y="154327"/>
                    <a:pt x="63471" y="154603"/>
                    <a:pt x="63747" y="154948"/>
                  </a:cubicBezTo>
                  <a:cubicBezTo>
                    <a:pt x="63816" y="155017"/>
                    <a:pt x="63816" y="155017"/>
                    <a:pt x="63885" y="155086"/>
                  </a:cubicBezTo>
                  <a:lnTo>
                    <a:pt x="63885" y="155086"/>
                  </a:lnTo>
                  <a:cubicBezTo>
                    <a:pt x="64161" y="155362"/>
                    <a:pt x="64369" y="155569"/>
                    <a:pt x="64645" y="155845"/>
                  </a:cubicBezTo>
                  <a:lnTo>
                    <a:pt x="64645" y="155845"/>
                  </a:lnTo>
                  <a:cubicBezTo>
                    <a:pt x="64645" y="155845"/>
                    <a:pt x="64645" y="155845"/>
                    <a:pt x="64714" y="155914"/>
                  </a:cubicBezTo>
                  <a:cubicBezTo>
                    <a:pt x="64714" y="155914"/>
                    <a:pt x="64714" y="155914"/>
                    <a:pt x="64714" y="155914"/>
                  </a:cubicBezTo>
                  <a:cubicBezTo>
                    <a:pt x="64990" y="156191"/>
                    <a:pt x="65197" y="156398"/>
                    <a:pt x="65473" y="156674"/>
                  </a:cubicBezTo>
                  <a:cubicBezTo>
                    <a:pt x="65542" y="156743"/>
                    <a:pt x="65611" y="156812"/>
                    <a:pt x="65680" y="156881"/>
                  </a:cubicBezTo>
                  <a:cubicBezTo>
                    <a:pt x="65680" y="156881"/>
                    <a:pt x="65680" y="156881"/>
                    <a:pt x="65680" y="156881"/>
                  </a:cubicBezTo>
                  <a:cubicBezTo>
                    <a:pt x="66025" y="157157"/>
                    <a:pt x="66302" y="157502"/>
                    <a:pt x="66647" y="157778"/>
                  </a:cubicBezTo>
                  <a:lnTo>
                    <a:pt x="66716" y="157847"/>
                  </a:lnTo>
                  <a:cubicBezTo>
                    <a:pt x="66992" y="158124"/>
                    <a:pt x="67268" y="158400"/>
                    <a:pt x="67613" y="158676"/>
                  </a:cubicBezTo>
                  <a:cubicBezTo>
                    <a:pt x="67613" y="158676"/>
                    <a:pt x="67613" y="158676"/>
                    <a:pt x="67613" y="158676"/>
                  </a:cubicBezTo>
                  <a:cubicBezTo>
                    <a:pt x="67682" y="158745"/>
                    <a:pt x="67682" y="158745"/>
                    <a:pt x="67751" y="158814"/>
                  </a:cubicBezTo>
                  <a:cubicBezTo>
                    <a:pt x="68027" y="159090"/>
                    <a:pt x="68304" y="159366"/>
                    <a:pt x="68580" y="159573"/>
                  </a:cubicBezTo>
                  <a:cubicBezTo>
                    <a:pt x="68649" y="159642"/>
                    <a:pt x="68718" y="159711"/>
                    <a:pt x="68856" y="159780"/>
                  </a:cubicBezTo>
                  <a:cubicBezTo>
                    <a:pt x="68925" y="159780"/>
                    <a:pt x="68925" y="159849"/>
                    <a:pt x="68994" y="159849"/>
                  </a:cubicBezTo>
                  <a:cubicBezTo>
                    <a:pt x="69132" y="159988"/>
                    <a:pt x="69339" y="160126"/>
                    <a:pt x="69477" y="160264"/>
                  </a:cubicBezTo>
                  <a:cubicBezTo>
                    <a:pt x="69477" y="160264"/>
                    <a:pt x="69546" y="160333"/>
                    <a:pt x="69546" y="160333"/>
                  </a:cubicBezTo>
                  <a:cubicBezTo>
                    <a:pt x="69546" y="160333"/>
                    <a:pt x="69615" y="160402"/>
                    <a:pt x="69615" y="160402"/>
                  </a:cubicBezTo>
                  <a:cubicBezTo>
                    <a:pt x="69615" y="160402"/>
                    <a:pt x="69615" y="160402"/>
                    <a:pt x="69615" y="160402"/>
                  </a:cubicBezTo>
                  <a:cubicBezTo>
                    <a:pt x="69960" y="160678"/>
                    <a:pt x="70306" y="161023"/>
                    <a:pt x="70651" y="161299"/>
                  </a:cubicBezTo>
                  <a:cubicBezTo>
                    <a:pt x="70651" y="161299"/>
                    <a:pt x="70720" y="161299"/>
                    <a:pt x="70720" y="161368"/>
                  </a:cubicBezTo>
                  <a:cubicBezTo>
                    <a:pt x="70789" y="161437"/>
                    <a:pt x="70858" y="161437"/>
                    <a:pt x="70927" y="161506"/>
                  </a:cubicBezTo>
                  <a:cubicBezTo>
                    <a:pt x="71203" y="161713"/>
                    <a:pt x="71410" y="161920"/>
                    <a:pt x="71686" y="162128"/>
                  </a:cubicBezTo>
                  <a:cubicBezTo>
                    <a:pt x="71824" y="162266"/>
                    <a:pt x="71963" y="162335"/>
                    <a:pt x="72101" y="162404"/>
                  </a:cubicBezTo>
                  <a:cubicBezTo>
                    <a:pt x="72101" y="162404"/>
                    <a:pt x="72101" y="162404"/>
                    <a:pt x="72101" y="162404"/>
                  </a:cubicBezTo>
                  <a:cubicBezTo>
                    <a:pt x="72239" y="162473"/>
                    <a:pt x="72377" y="162611"/>
                    <a:pt x="72446" y="162680"/>
                  </a:cubicBezTo>
                  <a:cubicBezTo>
                    <a:pt x="72446" y="162680"/>
                    <a:pt x="72515" y="162749"/>
                    <a:pt x="72515" y="162749"/>
                  </a:cubicBezTo>
                  <a:cubicBezTo>
                    <a:pt x="72584" y="162818"/>
                    <a:pt x="72653" y="162818"/>
                    <a:pt x="72722" y="162887"/>
                  </a:cubicBezTo>
                  <a:cubicBezTo>
                    <a:pt x="72722" y="162887"/>
                    <a:pt x="72791" y="162956"/>
                    <a:pt x="72791" y="162956"/>
                  </a:cubicBezTo>
                  <a:cubicBezTo>
                    <a:pt x="73136" y="163232"/>
                    <a:pt x="73481" y="163508"/>
                    <a:pt x="73826" y="163784"/>
                  </a:cubicBezTo>
                  <a:cubicBezTo>
                    <a:pt x="73826" y="163784"/>
                    <a:pt x="73895" y="163784"/>
                    <a:pt x="73895" y="163853"/>
                  </a:cubicBezTo>
                  <a:cubicBezTo>
                    <a:pt x="73965" y="163923"/>
                    <a:pt x="74034" y="163992"/>
                    <a:pt x="74172" y="164061"/>
                  </a:cubicBezTo>
                  <a:cubicBezTo>
                    <a:pt x="74379" y="164268"/>
                    <a:pt x="74655" y="164406"/>
                    <a:pt x="74862" y="164613"/>
                  </a:cubicBezTo>
                  <a:cubicBezTo>
                    <a:pt x="74862" y="164613"/>
                    <a:pt x="74862" y="164613"/>
                    <a:pt x="74931" y="164682"/>
                  </a:cubicBezTo>
                  <a:cubicBezTo>
                    <a:pt x="74931" y="164682"/>
                    <a:pt x="74931" y="164682"/>
                    <a:pt x="75000" y="164682"/>
                  </a:cubicBezTo>
                  <a:cubicBezTo>
                    <a:pt x="75345" y="164958"/>
                    <a:pt x="75690" y="165165"/>
                    <a:pt x="76036" y="165441"/>
                  </a:cubicBezTo>
                  <a:cubicBezTo>
                    <a:pt x="76036" y="165441"/>
                    <a:pt x="76036" y="165441"/>
                    <a:pt x="76036" y="165441"/>
                  </a:cubicBezTo>
                  <a:cubicBezTo>
                    <a:pt x="76036" y="165441"/>
                    <a:pt x="76036" y="165441"/>
                    <a:pt x="76036" y="165441"/>
                  </a:cubicBezTo>
                  <a:cubicBezTo>
                    <a:pt x="76381" y="165717"/>
                    <a:pt x="76726" y="165994"/>
                    <a:pt x="77140" y="166201"/>
                  </a:cubicBezTo>
                  <a:cubicBezTo>
                    <a:pt x="77140" y="166201"/>
                    <a:pt x="77140" y="166201"/>
                    <a:pt x="77209" y="166201"/>
                  </a:cubicBezTo>
                  <a:cubicBezTo>
                    <a:pt x="77347" y="166270"/>
                    <a:pt x="77485" y="166408"/>
                    <a:pt x="77554" y="166477"/>
                  </a:cubicBezTo>
                  <a:cubicBezTo>
                    <a:pt x="77554" y="166477"/>
                    <a:pt x="77554" y="166477"/>
                    <a:pt x="77623" y="166477"/>
                  </a:cubicBezTo>
                  <a:cubicBezTo>
                    <a:pt x="77623" y="166477"/>
                    <a:pt x="77623" y="166477"/>
                    <a:pt x="77692" y="166477"/>
                  </a:cubicBezTo>
                  <a:cubicBezTo>
                    <a:pt x="77900" y="166615"/>
                    <a:pt x="78038" y="166753"/>
                    <a:pt x="78245" y="166891"/>
                  </a:cubicBezTo>
                  <a:cubicBezTo>
                    <a:pt x="78245" y="166891"/>
                    <a:pt x="78314" y="166891"/>
                    <a:pt x="78314" y="166960"/>
                  </a:cubicBezTo>
                  <a:cubicBezTo>
                    <a:pt x="78452" y="167029"/>
                    <a:pt x="78521" y="167098"/>
                    <a:pt x="78659" y="167167"/>
                  </a:cubicBezTo>
                  <a:cubicBezTo>
                    <a:pt x="78935" y="167374"/>
                    <a:pt x="79142" y="167512"/>
                    <a:pt x="79418" y="167720"/>
                  </a:cubicBezTo>
                  <a:cubicBezTo>
                    <a:pt x="79418" y="167720"/>
                    <a:pt x="79418" y="167720"/>
                    <a:pt x="79418" y="167720"/>
                  </a:cubicBezTo>
                  <a:cubicBezTo>
                    <a:pt x="79418" y="167720"/>
                    <a:pt x="79487" y="167789"/>
                    <a:pt x="79487" y="167789"/>
                  </a:cubicBezTo>
                  <a:cubicBezTo>
                    <a:pt x="79833" y="167996"/>
                    <a:pt x="80178" y="168272"/>
                    <a:pt x="80523" y="168479"/>
                  </a:cubicBezTo>
                  <a:cubicBezTo>
                    <a:pt x="80592" y="168548"/>
                    <a:pt x="80661" y="168548"/>
                    <a:pt x="80730" y="168617"/>
                  </a:cubicBezTo>
                  <a:cubicBezTo>
                    <a:pt x="81006" y="168824"/>
                    <a:pt x="81351" y="169031"/>
                    <a:pt x="81628" y="169238"/>
                  </a:cubicBezTo>
                  <a:cubicBezTo>
                    <a:pt x="81628" y="169238"/>
                    <a:pt x="81628" y="169238"/>
                    <a:pt x="81697" y="169238"/>
                  </a:cubicBezTo>
                  <a:cubicBezTo>
                    <a:pt x="81904" y="169376"/>
                    <a:pt x="82111" y="169514"/>
                    <a:pt x="82387" y="169653"/>
                  </a:cubicBezTo>
                  <a:cubicBezTo>
                    <a:pt x="82525" y="169722"/>
                    <a:pt x="82594" y="169791"/>
                    <a:pt x="82732" y="169860"/>
                  </a:cubicBezTo>
                  <a:cubicBezTo>
                    <a:pt x="82801" y="169860"/>
                    <a:pt x="82801" y="169929"/>
                    <a:pt x="82870" y="169929"/>
                  </a:cubicBezTo>
                  <a:cubicBezTo>
                    <a:pt x="83008" y="169998"/>
                    <a:pt x="83146" y="170067"/>
                    <a:pt x="83215" y="170136"/>
                  </a:cubicBezTo>
                  <a:cubicBezTo>
                    <a:pt x="83837" y="170550"/>
                    <a:pt x="84527" y="170895"/>
                    <a:pt x="85148" y="171309"/>
                  </a:cubicBezTo>
                  <a:lnTo>
                    <a:pt x="85148" y="171309"/>
                  </a:lnTo>
                  <a:cubicBezTo>
                    <a:pt x="85286" y="171378"/>
                    <a:pt x="85494" y="171516"/>
                    <a:pt x="85632" y="171586"/>
                  </a:cubicBezTo>
                  <a:cubicBezTo>
                    <a:pt x="85839" y="171724"/>
                    <a:pt x="86046" y="171862"/>
                    <a:pt x="86253" y="172000"/>
                  </a:cubicBezTo>
                  <a:cubicBezTo>
                    <a:pt x="86322" y="172069"/>
                    <a:pt x="86460" y="172069"/>
                    <a:pt x="86529" y="172138"/>
                  </a:cubicBezTo>
                  <a:cubicBezTo>
                    <a:pt x="86598" y="172138"/>
                    <a:pt x="86598" y="172207"/>
                    <a:pt x="86667" y="172207"/>
                  </a:cubicBezTo>
                  <a:cubicBezTo>
                    <a:pt x="86943" y="172345"/>
                    <a:pt x="87150" y="172483"/>
                    <a:pt x="87427" y="172621"/>
                  </a:cubicBezTo>
                  <a:cubicBezTo>
                    <a:pt x="87496" y="172690"/>
                    <a:pt x="87565" y="172690"/>
                    <a:pt x="87703" y="172759"/>
                  </a:cubicBezTo>
                  <a:cubicBezTo>
                    <a:pt x="87979" y="172897"/>
                    <a:pt x="88324" y="173104"/>
                    <a:pt x="88600" y="173242"/>
                  </a:cubicBezTo>
                  <a:cubicBezTo>
                    <a:pt x="88600" y="173242"/>
                    <a:pt x="88600" y="173242"/>
                    <a:pt x="88669" y="173242"/>
                  </a:cubicBezTo>
                  <a:cubicBezTo>
                    <a:pt x="89705" y="173795"/>
                    <a:pt x="90740" y="174278"/>
                    <a:pt x="91776" y="174830"/>
                  </a:cubicBezTo>
                  <a:cubicBezTo>
                    <a:pt x="91914" y="174899"/>
                    <a:pt x="92052" y="174968"/>
                    <a:pt x="92259" y="175037"/>
                  </a:cubicBezTo>
                  <a:cubicBezTo>
                    <a:pt x="92259" y="175037"/>
                    <a:pt x="92259" y="175037"/>
                    <a:pt x="92328" y="175037"/>
                  </a:cubicBezTo>
                  <a:cubicBezTo>
                    <a:pt x="92604" y="175175"/>
                    <a:pt x="92949" y="175313"/>
                    <a:pt x="93226" y="175452"/>
                  </a:cubicBezTo>
                  <a:cubicBezTo>
                    <a:pt x="93295" y="175521"/>
                    <a:pt x="93433" y="175521"/>
                    <a:pt x="93502" y="175590"/>
                  </a:cubicBezTo>
                  <a:cubicBezTo>
                    <a:pt x="93502" y="175590"/>
                    <a:pt x="93502" y="175590"/>
                    <a:pt x="93502" y="175590"/>
                  </a:cubicBezTo>
                  <a:cubicBezTo>
                    <a:pt x="93916" y="175797"/>
                    <a:pt x="94330" y="175935"/>
                    <a:pt x="94744" y="176142"/>
                  </a:cubicBezTo>
                  <a:cubicBezTo>
                    <a:pt x="94744" y="176142"/>
                    <a:pt x="94744" y="176142"/>
                    <a:pt x="94744" y="176142"/>
                  </a:cubicBezTo>
                  <a:cubicBezTo>
                    <a:pt x="94951" y="176211"/>
                    <a:pt x="95228" y="176349"/>
                    <a:pt x="95435" y="176418"/>
                  </a:cubicBezTo>
                  <a:cubicBezTo>
                    <a:pt x="95573" y="176487"/>
                    <a:pt x="95642" y="176556"/>
                    <a:pt x="95780" y="176556"/>
                  </a:cubicBezTo>
                  <a:cubicBezTo>
                    <a:pt x="95849" y="176556"/>
                    <a:pt x="95849" y="176556"/>
                    <a:pt x="95918" y="176625"/>
                  </a:cubicBezTo>
                  <a:cubicBezTo>
                    <a:pt x="96056" y="176694"/>
                    <a:pt x="96125" y="176694"/>
                    <a:pt x="96263" y="176763"/>
                  </a:cubicBezTo>
                  <a:cubicBezTo>
                    <a:pt x="96470" y="176832"/>
                    <a:pt x="96746" y="176970"/>
                    <a:pt x="96953" y="177039"/>
                  </a:cubicBezTo>
                  <a:cubicBezTo>
                    <a:pt x="97023" y="177039"/>
                    <a:pt x="97092" y="177108"/>
                    <a:pt x="97161" y="177108"/>
                  </a:cubicBezTo>
                  <a:cubicBezTo>
                    <a:pt x="97161" y="177108"/>
                    <a:pt x="97161" y="177108"/>
                    <a:pt x="97161" y="177108"/>
                  </a:cubicBezTo>
                  <a:cubicBezTo>
                    <a:pt x="97161" y="177108"/>
                    <a:pt x="97161" y="177108"/>
                    <a:pt x="97230" y="177108"/>
                  </a:cubicBezTo>
                  <a:cubicBezTo>
                    <a:pt x="97644" y="177316"/>
                    <a:pt x="98058" y="177454"/>
                    <a:pt x="98472" y="177592"/>
                  </a:cubicBezTo>
                  <a:cubicBezTo>
                    <a:pt x="98472" y="177592"/>
                    <a:pt x="98541" y="177592"/>
                    <a:pt x="98541" y="177592"/>
                  </a:cubicBezTo>
                  <a:cubicBezTo>
                    <a:pt x="98610" y="177592"/>
                    <a:pt x="98679" y="177661"/>
                    <a:pt x="98817" y="177661"/>
                  </a:cubicBezTo>
                  <a:cubicBezTo>
                    <a:pt x="98679" y="178213"/>
                    <a:pt x="98541" y="178765"/>
                    <a:pt x="98403" y="179318"/>
                  </a:cubicBezTo>
                  <a:cubicBezTo>
                    <a:pt x="98265" y="179939"/>
                    <a:pt x="98058" y="180560"/>
                    <a:pt x="97851" y="181181"/>
                  </a:cubicBezTo>
                  <a:cubicBezTo>
                    <a:pt x="75552" y="177937"/>
                    <a:pt x="52494" y="182079"/>
                    <a:pt x="32405" y="193677"/>
                  </a:cubicBezTo>
                  <a:cubicBezTo>
                    <a:pt x="32405" y="193677"/>
                    <a:pt x="32405" y="193677"/>
                    <a:pt x="32405" y="193677"/>
                  </a:cubicBezTo>
                  <a:cubicBezTo>
                    <a:pt x="19426" y="201133"/>
                    <a:pt x="8450" y="211350"/>
                    <a:pt x="96" y="223431"/>
                  </a:cubicBezTo>
                  <a:cubicBezTo>
                    <a:pt x="6586" y="231992"/>
                    <a:pt x="14594" y="239310"/>
                    <a:pt x="23706" y="244902"/>
                  </a:cubicBezTo>
                  <a:cubicBezTo>
                    <a:pt x="23706" y="244902"/>
                    <a:pt x="23706" y="244902"/>
                    <a:pt x="23706" y="244902"/>
                  </a:cubicBezTo>
                  <a:cubicBezTo>
                    <a:pt x="30817" y="249251"/>
                    <a:pt x="38480" y="252565"/>
                    <a:pt x="46557" y="254774"/>
                  </a:cubicBezTo>
                  <a:cubicBezTo>
                    <a:pt x="92604" y="267131"/>
                    <a:pt x="139894" y="239793"/>
                    <a:pt x="152251" y="193746"/>
                  </a:cubicBezTo>
                  <a:cubicBezTo>
                    <a:pt x="152251" y="193746"/>
                    <a:pt x="152251" y="193746"/>
                    <a:pt x="152251" y="193746"/>
                  </a:cubicBezTo>
                  <a:cubicBezTo>
                    <a:pt x="164609" y="147699"/>
                    <a:pt x="137270" y="100410"/>
                    <a:pt x="91223" y="88052"/>
                  </a:cubicBezTo>
                  <a:cubicBezTo>
                    <a:pt x="91223" y="88052"/>
                    <a:pt x="91223" y="88052"/>
                    <a:pt x="91223" y="88052"/>
                  </a:cubicBezTo>
                  <a:cubicBezTo>
                    <a:pt x="83353" y="86810"/>
                    <a:pt x="75621" y="85843"/>
                    <a:pt x="67889" y="85912"/>
                  </a:cubicBezTo>
                  <a:lnTo>
                    <a:pt x="67889" y="85912"/>
                  </a:lnTo>
                  <a:close/>
                  <a:moveTo>
                    <a:pt x="66302" y="88604"/>
                  </a:moveTo>
                  <a:cubicBezTo>
                    <a:pt x="84182" y="101928"/>
                    <a:pt x="96194" y="121673"/>
                    <a:pt x="99784" y="143695"/>
                  </a:cubicBezTo>
                  <a:cubicBezTo>
                    <a:pt x="99646" y="143626"/>
                    <a:pt x="99508" y="143557"/>
                    <a:pt x="99439" y="143488"/>
                  </a:cubicBezTo>
                  <a:lnTo>
                    <a:pt x="99370" y="143419"/>
                  </a:lnTo>
                  <a:cubicBezTo>
                    <a:pt x="99301" y="143350"/>
                    <a:pt x="99232" y="143350"/>
                    <a:pt x="99163" y="143281"/>
                  </a:cubicBezTo>
                  <a:cubicBezTo>
                    <a:pt x="99094" y="143281"/>
                    <a:pt x="99094" y="143212"/>
                    <a:pt x="99025" y="143212"/>
                  </a:cubicBezTo>
                  <a:cubicBezTo>
                    <a:pt x="98886" y="143143"/>
                    <a:pt x="98748" y="143005"/>
                    <a:pt x="98541" y="142936"/>
                  </a:cubicBezTo>
                  <a:cubicBezTo>
                    <a:pt x="98265" y="142798"/>
                    <a:pt x="98058" y="142590"/>
                    <a:pt x="97782" y="142452"/>
                  </a:cubicBezTo>
                  <a:cubicBezTo>
                    <a:pt x="97782" y="142452"/>
                    <a:pt x="97782" y="142452"/>
                    <a:pt x="97782" y="142452"/>
                  </a:cubicBezTo>
                  <a:cubicBezTo>
                    <a:pt x="97506" y="142314"/>
                    <a:pt x="97299" y="142107"/>
                    <a:pt x="97023" y="141969"/>
                  </a:cubicBezTo>
                  <a:cubicBezTo>
                    <a:pt x="96953" y="141969"/>
                    <a:pt x="96953" y="141900"/>
                    <a:pt x="96884" y="141900"/>
                  </a:cubicBezTo>
                  <a:cubicBezTo>
                    <a:pt x="96677" y="141762"/>
                    <a:pt x="96470" y="141624"/>
                    <a:pt x="96263" y="141486"/>
                  </a:cubicBezTo>
                  <a:lnTo>
                    <a:pt x="96263" y="141486"/>
                  </a:lnTo>
                  <a:cubicBezTo>
                    <a:pt x="96263" y="141486"/>
                    <a:pt x="96263" y="141486"/>
                    <a:pt x="96263" y="141486"/>
                  </a:cubicBezTo>
                  <a:cubicBezTo>
                    <a:pt x="96125" y="141417"/>
                    <a:pt x="95987" y="141279"/>
                    <a:pt x="95849" y="141210"/>
                  </a:cubicBezTo>
                  <a:cubicBezTo>
                    <a:pt x="95849" y="141210"/>
                    <a:pt x="95780" y="141141"/>
                    <a:pt x="95780" y="141141"/>
                  </a:cubicBezTo>
                  <a:cubicBezTo>
                    <a:pt x="95711" y="141072"/>
                    <a:pt x="95573" y="141003"/>
                    <a:pt x="95504" y="140934"/>
                  </a:cubicBezTo>
                  <a:cubicBezTo>
                    <a:pt x="95297" y="140796"/>
                    <a:pt x="95090" y="140588"/>
                    <a:pt x="94813" y="140450"/>
                  </a:cubicBezTo>
                  <a:cubicBezTo>
                    <a:pt x="94813" y="140450"/>
                    <a:pt x="94744" y="140381"/>
                    <a:pt x="94744" y="140381"/>
                  </a:cubicBezTo>
                  <a:cubicBezTo>
                    <a:pt x="94468" y="140174"/>
                    <a:pt x="94261" y="140036"/>
                    <a:pt x="93985" y="139829"/>
                  </a:cubicBezTo>
                  <a:cubicBezTo>
                    <a:pt x="93985" y="139829"/>
                    <a:pt x="93916" y="139760"/>
                    <a:pt x="93916" y="139760"/>
                  </a:cubicBezTo>
                  <a:cubicBezTo>
                    <a:pt x="93778" y="139622"/>
                    <a:pt x="93640" y="139553"/>
                    <a:pt x="93502" y="139415"/>
                  </a:cubicBezTo>
                  <a:cubicBezTo>
                    <a:pt x="93433" y="139346"/>
                    <a:pt x="93433" y="139346"/>
                    <a:pt x="93364" y="139277"/>
                  </a:cubicBezTo>
                  <a:cubicBezTo>
                    <a:pt x="93295" y="139277"/>
                    <a:pt x="93295" y="139208"/>
                    <a:pt x="93226" y="139208"/>
                  </a:cubicBezTo>
                  <a:lnTo>
                    <a:pt x="93157" y="139139"/>
                  </a:lnTo>
                  <a:cubicBezTo>
                    <a:pt x="93018" y="139001"/>
                    <a:pt x="92880" y="138932"/>
                    <a:pt x="92742" y="138794"/>
                  </a:cubicBezTo>
                  <a:cubicBezTo>
                    <a:pt x="92673" y="138724"/>
                    <a:pt x="92604" y="138724"/>
                    <a:pt x="92535" y="138655"/>
                  </a:cubicBezTo>
                  <a:cubicBezTo>
                    <a:pt x="92535" y="138655"/>
                    <a:pt x="92535" y="138655"/>
                    <a:pt x="92535" y="138655"/>
                  </a:cubicBezTo>
                  <a:cubicBezTo>
                    <a:pt x="92535" y="138655"/>
                    <a:pt x="92466" y="138655"/>
                    <a:pt x="92466" y="138586"/>
                  </a:cubicBezTo>
                  <a:cubicBezTo>
                    <a:pt x="92259" y="138379"/>
                    <a:pt x="92052" y="138241"/>
                    <a:pt x="91845" y="138034"/>
                  </a:cubicBezTo>
                  <a:cubicBezTo>
                    <a:pt x="91845" y="138034"/>
                    <a:pt x="91845" y="138034"/>
                    <a:pt x="91845" y="138034"/>
                  </a:cubicBezTo>
                  <a:cubicBezTo>
                    <a:pt x="91845" y="138034"/>
                    <a:pt x="91845" y="138034"/>
                    <a:pt x="91845" y="138034"/>
                  </a:cubicBezTo>
                  <a:cubicBezTo>
                    <a:pt x="91638" y="137896"/>
                    <a:pt x="91500" y="137758"/>
                    <a:pt x="91293" y="137551"/>
                  </a:cubicBezTo>
                  <a:cubicBezTo>
                    <a:pt x="91293" y="137551"/>
                    <a:pt x="91223" y="137482"/>
                    <a:pt x="91223" y="137482"/>
                  </a:cubicBezTo>
                  <a:cubicBezTo>
                    <a:pt x="91223" y="137482"/>
                    <a:pt x="91154" y="137482"/>
                    <a:pt x="91154" y="137413"/>
                  </a:cubicBezTo>
                  <a:lnTo>
                    <a:pt x="91085" y="137344"/>
                  </a:lnTo>
                  <a:cubicBezTo>
                    <a:pt x="90878" y="137206"/>
                    <a:pt x="90740" y="137068"/>
                    <a:pt x="90533" y="136861"/>
                  </a:cubicBezTo>
                  <a:cubicBezTo>
                    <a:pt x="90533" y="136861"/>
                    <a:pt x="90464" y="136791"/>
                    <a:pt x="90464" y="136791"/>
                  </a:cubicBezTo>
                  <a:cubicBezTo>
                    <a:pt x="90257" y="136584"/>
                    <a:pt x="89981" y="136377"/>
                    <a:pt x="89774" y="136170"/>
                  </a:cubicBezTo>
                  <a:cubicBezTo>
                    <a:pt x="89774" y="136170"/>
                    <a:pt x="89774" y="136170"/>
                    <a:pt x="89774" y="136170"/>
                  </a:cubicBezTo>
                  <a:lnTo>
                    <a:pt x="89774" y="136170"/>
                  </a:lnTo>
                  <a:cubicBezTo>
                    <a:pt x="89567" y="135963"/>
                    <a:pt x="89290" y="135756"/>
                    <a:pt x="89083" y="135549"/>
                  </a:cubicBezTo>
                  <a:cubicBezTo>
                    <a:pt x="89083" y="135549"/>
                    <a:pt x="89083" y="135549"/>
                    <a:pt x="89083" y="135549"/>
                  </a:cubicBezTo>
                  <a:cubicBezTo>
                    <a:pt x="89083" y="135549"/>
                    <a:pt x="89014" y="135480"/>
                    <a:pt x="89014" y="135480"/>
                  </a:cubicBezTo>
                  <a:cubicBezTo>
                    <a:pt x="88807" y="135342"/>
                    <a:pt x="88669" y="135135"/>
                    <a:pt x="88462" y="134997"/>
                  </a:cubicBezTo>
                  <a:cubicBezTo>
                    <a:pt x="88462" y="134997"/>
                    <a:pt x="88462" y="134997"/>
                    <a:pt x="88462" y="134997"/>
                  </a:cubicBezTo>
                  <a:lnTo>
                    <a:pt x="88393" y="134928"/>
                  </a:lnTo>
                  <a:cubicBezTo>
                    <a:pt x="88186" y="134720"/>
                    <a:pt x="87979" y="134582"/>
                    <a:pt x="87772" y="134375"/>
                  </a:cubicBezTo>
                  <a:lnTo>
                    <a:pt x="87703" y="134306"/>
                  </a:lnTo>
                  <a:cubicBezTo>
                    <a:pt x="87703" y="134306"/>
                    <a:pt x="87703" y="134306"/>
                    <a:pt x="87703" y="134306"/>
                  </a:cubicBezTo>
                  <a:cubicBezTo>
                    <a:pt x="87496" y="134099"/>
                    <a:pt x="87288" y="133961"/>
                    <a:pt x="87081" y="133754"/>
                  </a:cubicBezTo>
                  <a:lnTo>
                    <a:pt x="87081" y="133754"/>
                  </a:lnTo>
                  <a:cubicBezTo>
                    <a:pt x="87081" y="133754"/>
                    <a:pt x="87081" y="133754"/>
                    <a:pt x="87081" y="133754"/>
                  </a:cubicBezTo>
                  <a:cubicBezTo>
                    <a:pt x="87081" y="133754"/>
                    <a:pt x="87081" y="133754"/>
                    <a:pt x="87081" y="133754"/>
                  </a:cubicBezTo>
                  <a:cubicBezTo>
                    <a:pt x="86874" y="133547"/>
                    <a:pt x="86667" y="133340"/>
                    <a:pt x="86460" y="133133"/>
                  </a:cubicBezTo>
                  <a:cubicBezTo>
                    <a:pt x="86460" y="133133"/>
                    <a:pt x="86460" y="133133"/>
                    <a:pt x="86460" y="133133"/>
                  </a:cubicBezTo>
                  <a:cubicBezTo>
                    <a:pt x="86253" y="132925"/>
                    <a:pt x="86046" y="132718"/>
                    <a:pt x="85839" y="132442"/>
                  </a:cubicBezTo>
                  <a:cubicBezTo>
                    <a:pt x="85839" y="132442"/>
                    <a:pt x="85839" y="132442"/>
                    <a:pt x="85839" y="132442"/>
                  </a:cubicBezTo>
                  <a:lnTo>
                    <a:pt x="85770" y="132373"/>
                  </a:lnTo>
                  <a:cubicBezTo>
                    <a:pt x="85563" y="132166"/>
                    <a:pt x="85355" y="131959"/>
                    <a:pt x="85217" y="131752"/>
                  </a:cubicBezTo>
                  <a:cubicBezTo>
                    <a:pt x="85217" y="131752"/>
                    <a:pt x="85148" y="131683"/>
                    <a:pt x="85148" y="131683"/>
                  </a:cubicBezTo>
                  <a:cubicBezTo>
                    <a:pt x="84941" y="131476"/>
                    <a:pt x="84803" y="131269"/>
                    <a:pt x="84596" y="131131"/>
                  </a:cubicBezTo>
                  <a:cubicBezTo>
                    <a:pt x="84596" y="131131"/>
                    <a:pt x="84596" y="131131"/>
                    <a:pt x="84596" y="131131"/>
                  </a:cubicBezTo>
                  <a:cubicBezTo>
                    <a:pt x="84389" y="130923"/>
                    <a:pt x="84182" y="130647"/>
                    <a:pt x="83975" y="130440"/>
                  </a:cubicBezTo>
                  <a:cubicBezTo>
                    <a:pt x="83975" y="130440"/>
                    <a:pt x="83975" y="130440"/>
                    <a:pt x="83975" y="130440"/>
                  </a:cubicBezTo>
                  <a:cubicBezTo>
                    <a:pt x="83768" y="130233"/>
                    <a:pt x="83561" y="129957"/>
                    <a:pt x="83353" y="129750"/>
                  </a:cubicBezTo>
                  <a:cubicBezTo>
                    <a:pt x="83353" y="129750"/>
                    <a:pt x="83353" y="129750"/>
                    <a:pt x="83353" y="129750"/>
                  </a:cubicBezTo>
                  <a:lnTo>
                    <a:pt x="83353" y="129750"/>
                  </a:lnTo>
                  <a:cubicBezTo>
                    <a:pt x="83146" y="129543"/>
                    <a:pt x="82939" y="129336"/>
                    <a:pt x="82801" y="129059"/>
                  </a:cubicBezTo>
                  <a:lnTo>
                    <a:pt x="82801" y="129059"/>
                  </a:lnTo>
                  <a:cubicBezTo>
                    <a:pt x="82801" y="129059"/>
                    <a:pt x="82801" y="129059"/>
                    <a:pt x="82801" y="129059"/>
                  </a:cubicBezTo>
                  <a:cubicBezTo>
                    <a:pt x="82594" y="128852"/>
                    <a:pt x="82456" y="128576"/>
                    <a:pt x="82249" y="128369"/>
                  </a:cubicBezTo>
                  <a:cubicBezTo>
                    <a:pt x="82249" y="128369"/>
                    <a:pt x="82249" y="128369"/>
                    <a:pt x="82249" y="128369"/>
                  </a:cubicBezTo>
                  <a:cubicBezTo>
                    <a:pt x="82042" y="128162"/>
                    <a:pt x="81835" y="127886"/>
                    <a:pt x="81697" y="127679"/>
                  </a:cubicBezTo>
                  <a:cubicBezTo>
                    <a:pt x="81697" y="127679"/>
                    <a:pt x="81697" y="127679"/>
                    <a:pt x="81697" y="127610"/>
                  </a:cubicBezTo>
                  <a:lnTo>
                    <a:pt x="81697" y="127610"/>
                  </a:lnTo>
                  <a:cubicBezTo>
                    <a:pt x="81559" y="127403"/>
                    <a:pt x="81351" y="127195"/>
                    <a:pt x="81213" y="126988"/>
                  </a:cubicBezTo>
                  <a:lnTo>
                    <a:pt x="81213" y="126988"/>
                  </a:lnTo>
                  <a:cubicBezTo>
                    <a:pt x="81213" y="126988"/>
                    <a:pt x="81144" y="126919"/>
                    <a:pt x="81144" y="126919"/>
                  </a:cubicBezTo>
                  <a:cubicBezTo>
                    <a:pt x="81075" y="126850"/>
                    <a:pt x="81075" y="126850"/>
                    <a:pt x="81006" y="126781"/>
                  </a:cubicBezTo>
                  <a:cubicBezTo>
                    <a:pt x="81006" y="126781"/>
                    <a:pt x="80937" y="126712"/>
                    <a:pt x="80937" y="126712"/>
                  </a:cubicBezTo>
                  <a:cubicBezTo>
                    <a:pt x="80799" y="126574"/>
                    <a:pt x="80661" y="126367"/>
                    <a:pt x="80523" y="126229"/>
                  </a:cubicBezTo>
                  <a:lnTo>
                    <a:pt x="80523" y="126229"/>
                  </a:lnTo>
                  <a:cubicBezTo>
                    <a:pt x="80316" y="126022"/>
                    <a:pt x="80178" y="125746"/>
                    <a:pt x="79971" y="125539"/>
                  </a:cubicBezTo>
                  <a:cubicBezTo>
                    <a:pt x="79971" y="125539"/>
                    <a:pt x="79971" y="125539"/>
                    <a:pt x="79971" y="125539"/>
                  </a:cubicBezTo>
                  <a:cubicBezTo>
                    <a:pt x="79971" y="125539"/>
                    <a:pt x="79971" y="125539"/>
                    <a:pt x="79971" y="125539"/>
                  </a:cubicBezTo>
                  <a:cubicBezTo>
                    <a:pt x="79833" y="125332"/>
                    <a:pt x="79625" y="125055"/>
                    <a:pt x="79487" y="124848"/>
                  </a:cubicBezTo>
                  <a:cubicBezTo>
                    <a:pt x="79487" y="124848"/>
                    <a:pt x="79487" y="124848"/>
                    <a:pt x="79487" y="124848"/>
                  </a:cubicBezTo>
                  <a:lnTo>
                    <a:pt x="79487" y="124848"/>
                  </a:lnTo>
                  <a:cubicBezTo>
                    <a:pt x="79349" y="124641"/>
                    <a:pt x="79142" y="124365"/>
                    <a:pt x="79004" y="124158"/>
                  </a:cubicBezTo>
                  <a:cubicBezTo>
                    <a:pt x="79004" y="124158"/>
                    <a:pt x="79004" y="124158"/>
                    <a:pt x="79004" y="124158"/>
                  </a:cubicBezTo>
                  <a:lnTo>
                    <a:pt x="79004" y="124158"/>
                  </a:lnTo>
                  <a:cubicBezTo>
                    <a:pt x="78866" y="123882"/>
                    <a:pt x="78659" y="123675"/>
                    <a:pt x="78521" y="123399"/>
                  </a:cubicBezTo>
                  <a:cubicBezTo>
                    <a:pt x="78521" y="123399"/>
                    <a:pt x="78521" y="123399"/>
                    <a:pt x="78521" y="123399"/>
                  </a:cubicBezTo>
                  <a:lnTo>
                    <a:pt x="78521" y="123399"/>
                  </a:lnTo>
                  <a:cubicBezTo>
                    <a:pt x="78383" y="123122"/>
                    <a:pt x="78176" y="122915"/>
                    <a:pt x="78038" y="122639"/>
                  </a:cubicBezTo>
                  <a:cubicBezTo>
                    <a:pt x="78038" y="122639"/>
                    <a:pt x="78038" y="122639"/>
                    <a:pt x="78038" y="122639"/>
                  </a:cubicBezTo>
                  <a:lnTo>
                    <a:pt x="78038" y="122639"/>
                  </a:lnTo>
                  <a:cubicBezTo>
                    <a:pt x="77900" y="122363"/>
                    <a:pt x="77692" y="122156"/>
                    <a:pt x="77554" y="121880"/>
                  </a:cubicBezTo>
                  <a:cubicBezTo>
                    <a:pt x="77554" y="121880"/>
                    <a:pt x="77554" y="121880"/>
                    <a:pt x="77554" y="121880"/>
                  </a:cubicBezTo>
                  <a:cubicBezTo>
                    <a:pt x="77554" y="121880"/>
                    <a:pt x="77554" y="121880"/>
                    <a:pt x="77554" y="121811"/>
                  </a:cubicBezTo>
                  <a:cubicBezTo>
                    <a:pt x="77416" y="121604"/>
                    <a:pt x="77278" y="121327"/>
                    <a:pt x="77071" y="121120"/>
                  </a:cubicBezTo>
                  <a:cubicBezTo>
                    <a:pt x="77071" y="121120"/>
                    <a:pt x="77071" y="121120"/>
                    <a:pt x="77071" y="121120"/>
                  </a:cubicBezTo>
                  <a:cubicBezTo>
                    <a:pt x="77071" y="121120"/>
                    <a:pt x="77071" y="121120"/>
                    <a:pt x="77071" y="121051"/>
                  </a:cubicBezTo>
                  <a:cubicBezTo>
                    <a:pt x="77002" y="120913"/>
                    <a:pt x="76864" y="120775"/>
                    <a:pt x="76795" y="120637"/>
                  </a:cubicBezTo>
                  <a:cubicBezTo>
                    <a:pt x="76795" y="120568"/>
                    <a:pt x="76726" y="120568"/>
                    <a:pt x="76726" y="120499"/>
                  </a:cubicBezTo>
                  <a:cubicBezTo>
                    <a:pt x="76657" y="120430"/>
                    <a:pt x="76657" y="120361"/>
                    <a:pt x="76588" y="120292"/>
                  </a:cubicBezTo>
                  <a:lnTo>
                    <a:pt x="76588" y="120223"/>
                  </a:lnTo>
                  <a:cubicBezTo>
                    <a:pt x="76588" y="120223"/>
                    <a:pt x="76588" y="120223"/>
                    <a:pt x="76588" y="120223"/>
                  </a:cubicBezTo>
                  <a:cubicBezTo>
                    <a:pt x="76519" y="120016"/>
                    <a:pt x="76381" y="119878"/>
                    <a:pt x="76312" y="119671"/>
                  </a:cubicBezTo>
                  <a:cubicBezTo>
                    <a:pt x="76312" y="119602"/>
                    <a:pt x="76243" y="119602"/>
                    <a:pt x="76243" y="119533"/>
                  </a:cubicBezTo>
                  <a:cubicBezTo>
                    <a:pt x="76243" y="119533"/>
                    <a:pt x="76243" y="119533"/>
                    <a:pt x="76243" y="119463"/>
                  </a:cubicBezTo>
                  <a:cubicBezTo>
                    <a:pt x="76243" y="119463"/>
                    <a:pt x="76243" y="119463"/>
                    <a:pt x="76243" y="119463"/>
                  </a:cubicBezTo>
                  <a:lnTo>
                    <a:pt x="75552" y="118842"/>
                  </a:lnTo>
                  <a:cubicBezTo>
                    <a:pt x="75483" y="118773"/>
                    <a:pt x="75483" y="118704"/>
                    <a:pt x="75414" y="118635"/>
                  </a:cubicBezTo>
                  <a:cubicBezTo>
                    <a:pt x="75276" y="118428"/>
                    <a:pt x="75138" y="118221"/>
                    <a:pt x="75069" y="118014"/>
                  </a:cubicBezTo>
                  <a:cubicBezTo>
                    <a:pt x="75069" y="118014"/>
                    <a:pt x="75069" y="117945"/>
                    <a:pt x="75000" y="117945"/>
                  </a:cubicBezTo>
                  <a:lnTo>
                    <a:pt x="75000" y="117876"/>
                  </a:lnTo>
                  <a:cubicBezTo>
                    <a:pt x="74862" y="117669"/>
                    <a:pt x="74724" y="117461"/>
                    <a:pt x="74655" y="117185"/>
                  </a:cubicBezTo>
                  <a:cubicBezTo>
                    <a:pt x="74655" y="117185"/>
                    <a:pt x="74655" y="117185"/>
                    <a:pt x="74655" y="117185"/>
                  </a:cubicBezTo>
                  <a:cubicBezTo>
                    <a:pt x="74517" y="116978"/>
                    <a:pt x="74448" y="116771"/>
                    <a:pt x="74310" y="116564"/>
                  </a:cubicBezTo>
                  <a:cubicBezTo>
                    <a:pt x="74310" y="116564"/>
                    <a:pt x="74310" y="116564"/>
                    <a:pt x="74310" y="116564"/>
                  </a:cubicBezTo>
                  <a:cubicBezTo>
                    <a:pt x="74172" y="116288"/>
                    <a:pt x="74034" y="116012"/>
                    <a:pt x="73895" y="115805"/>
                  </a:cubicBezTo>
                  <a:cubicBezTo>
                    <a:pt x="73895" y="115805"/>
                    <a:pt x="73895" y="115736"/>
                    <a:pt x="73895" y="115736"/>
                  </a:cubicBezTo>
                  <a:cubicBezTo>
                    <a:pt x="73895" y="115667"/>
                    <a:pt x="73826" y="115667"/>
                    <a:pt x="73826" y="115597"/>
                  </a:cubicBezTo>
                  <a:lnTo>
                    <a:pt x="73826" y="115597"/>
                  </a:lnTo>
                  <a:cubicBezTo>
                    <a:pt x="73826" y="115597"/>
                    <a:pt x="73826" y="115528"/>
                    <a:pt x="73757" y="115528"/>
                  </a:cubicBezTo>
                  <a:cubicBezTo>
                    <a:pt x="73688" y="115459"/>
                    <a:pt x="73688" y="115390"/>
                    <a:pt x="73619" y="115252"/>
                  </a:cubicBezTo>
                  <a:lnTo>
                    <a:pt x="73619" y="115252"/>
                  </a:lnTo>
                  <a:cubicBezTo>
                    <a:pt x="73550" y="115114"/>
                    <a:pt x="73481" y="114976"/>
                    <a:pt x="73412" y="114907"/>
                  </a:cubicBezTo>
                  <a:cubicBezTo>
                    <a:pt x="73412" y="114907"/>
                    <a:pt x="73412" y="114907"/>
                    <a:pt x="73412" y="114838"/>
                  </a:cubicBezTo>
                  <a:cubicBezTo>
                    <a:pt x="73205" y="114424"/>
                    <a:pt x="72998" y="114010"/>
                    <a:pt x="72791" y="113595"/>
                  </a:cubicBezTo>
                  <a:lnTo>
                    <a:pt x="72791" y="113595"/>
                  </a:lnTo>
                  <a:cubicBezTo>
                    <a:pt x="72722" y="113457"/>
                    <a:pt x="72653" y="113250"/>
                    <a:pt x="72584" y="113112"/>
                  </a:cubicBezTo>
                  <a:cubicBezTo>
                    <a:pt x="72584" y="113112"/>
                    <a:pt x="72584" y="113112"/>
                    <a:pt x="72584" y="113112"/>
                  </a:cubicBezTo>
                  <a:cubicBezTo>
                    <a:pt x="72515" y="112905"/>
                    <a:pt x="72377" y="112698"/>
                    <a:pt x="72308" y="112491"/>
                  </a:cubicBezTo>
                  <a:lnTo>
                    <a:pt x="72308" y="112491"/>
                  </a:lnTo>
                  <a:cubicBezTo>
                    <a:pt x="72239" y="112353"/>
                    <a:pt x="72170" y="112146"/>
                    <a:pt x="72101" y="112008"/>
                  </a:cubicBezTo>
                  <a:cubicBezTo>
                    <a:pt x="72101" y="111939"/>
                    <a:pt x="72032" y="111939"/>
                    <a:pt x="72032" y="111870"/>
                  </a:cubicBezTo>
                  <a:cubicBezTo>
                    <a:pt x="71963" y="111731"/>
                    <a:pt x="71893" y="111593"/>
                    <a:pt x="71893" y="111524"/>
                  </a:cubicBezTo>
                  <a:lnTo>
                    <a:pt x="71824" y="111386"/>
                  </a:lnTo>
                  <a:cubicBezTo>
                    <a:pt x="71824" y="111317"/>
                    <a:pt x="71755" y="111248"/>
                    <a:pt x="71755" y="111179"/>
                  </a:cubicBezTo>
                  <a:cubicBezTo>
                    <a:pt x="71755" y="111179"/>
                    <a:pt x="71755" y="111179"/>
                    <a:pt x="71755" y="111179"/>
                  </a:cubicBezTo>
                  <a:cubicBezTo>
                    <a:pt x="71686" y="111041"/>
                    <a:pt x="71617" y="110834"/>
                    <a:pt x="71548" y="110696"/>
                  </a:cubicBezTo>
                  <a:cubicBezTo>
                    <a:pt x="71548" y="110696"/>
                    <a:pt x="71548" y="110627"/>
                    <a:pt x="71548" y="110627"/>
                  </a:cubicBezTo>
                  <a:cubicBezTo>
                    <a:pt x="71479" y="110489"/>
                    <a:pt x="71410" y="110282"/>
                    <a:pt x="71341" y="110144"/>
                  </a:cubicBezTo>
                  <a:cubicBezTo>
                    <a:pt x="71341" y="110075"/>
                    <a:pt x="71272" y="110006"/>
                    <a:pt x="71272" y="109937"/>
                  </a:cubicBezTo>
                  <a:lnTo>
                    <a:pt x="71272" y="109937"/>
                  </a:lnTo>
                  <a:cubicBezTo>
                    <a:pt x="71203" y="109798"/>
                    <a:pt x="71134" y="109591"/>
                    <a:pt x="71065" y="109453"/>
                  </a:cubicBezTo>
                  <a:cubicBezTo>
                    <a:pt x="71065" y="109453"/>
                    <a:pt x="71065" y="109453"/>
                    <a:pt x="71065" y="109453"/>
                  </a:cubicBezTo>
                  <a:cubicBezTo>
                    <a:pt x="70789" y="108694"/>
                    <a:pt x="70513" y="107934"/>
                    <a:pt x="70237" y="107175"/>
                  </a:cubicBezTo>
                  <a:cubicBezTo>
                    <a:pt x="70237" y="107175"/>
                    <a:pt x="70237" y="107175"/>
                    <a:pt x="70237" y="107175"/>
                  </a:cubicBezTo>
                  <a:cubicBezTo>
                    <a:pt x="70168" y="106968"/>
                    <a:pt x="70099" y="106830"/>
                    <a:pt x="70030" y="106623"/>
                  </a:cubicBezTo>
                  <a:lnTo>
                    <a:pt x="70030" y="106554"/>
                  </a:lnTo>
                  <a:cubicBezTo>
                    <a:pt x="70030" y="106554"/>
                    <a:pt x="70030" y="106485"/>
                    <a:pt x="70030" y="106485"/>
                  </a:cubicBezTo>
                  <a:lnTo>
                    <a:pt x="70030" y="106485"/>
                  </a:lnTo>
                  <a:cubicBezTo>
                    <a:pt x="70030" y="106485"/>
                    <a:pt x="70030" y="106416"/>
                    <a:pt x="70030" y="106416"/>
                  </a:cubicBezTo>
                  <a:cubicBezTo>
                    <a:pt x="69960" y="106209"/>
                    <a:pt x="69891" y="106071"/>
                    <a:pt x="69822" y="105863"/>
                  </a:cubicBezTo>
                  <a:cubicBezTo>
                    <a:pt x="69822" y="105863"/>
                    <a:pt x="69822" y="105863"/>
                    <a:pt x="69822" y="105794"/>
                  </a:cubicBezTo>
                  <a:cubicBezTo>
                    <a:pt x="69822" y="105725"/>
                    <a:pt x="69753" y="105656"/>
                    <a:pt x="69753" y="105518"/>
                  </a:cubicBezTo>
                  <a:lnTo>
                    <a:pt x="69753" y="105449"/>
                  </a:lnTo>
                  <a:cubicBezTo>
                    <a:pt x="69684" y="105311"/>
                    <a:pt x="69684" y="105242"/>
                    <a:pt x="69615" y="105104"/>
                  </a:cubicBezTo>
                  <a:cubicBezTo>
                    <a:pt x="69615" y="105104"/>
                    <a:pt x="69615" y="105104"/>
                    <a:pt x="69615" y="105104"/>
                  </a:cubicBezTo>
                  <a:cubicBezTo>
                    <a:pt x="69339" y="104276"/>
                    <a:pt x="69132" y="103447"/>
                    <a:pt x="68856" y="102688"/>
                  </a:cubicBezTo>
                  <a:cubicBezTo>
                    <a:pt x="68856" y="102688"/>
                    <a:pt x="68856" y="102688"/>
                    <a:pt x="68856" y="102688"/>
                  </a:cubicBezTo>
                  <a:cubicBezTo>
                    <a:pt x="68787" y="102481"/>
                    <a:pt x="68718" y="102274"/>
                    <a:pt x="68649" y="102066"/>
                  </a:cubicBezTo>
                  <a:lnTo>
                    <a:pt x="68649" y="101997"/>
                  </a:lnTo>
                  <a:cubicBezTo>
                    <a:pt x="68649" y="101997"/>
                    <a:pt x="68649" y="101928"/>
                    <a:pt x="68649" y="101928"/>
                  </a:cubicBezTo>
                  <a:cubicBezTo>
                    <a:pt x="68580" y="101652"/>
                    <a:pt x="68511" y="101445"/>
                    <a:pt x="68442" y="101169"/>
                  </a:cubicBezTo>
                  <a:cubicBezTo>
                    <a:pt x="68442" y="101169"/>
                    <a:pt x="68442" y="101169"/>
                    <a:pt x="68442" y="101169"/>
                  </a:cubicBezTo>
                  <a:lnTo>
                    <a:pt x="68442" y="101169"/>
                  </a:lnTo>
                  <a:cubicBezTo>
                    <a:pt x="68442" y="101169"/>
                    <a:pt x="68442" y="101169"/>
                    <a:pt x="68442" y="101169"/>
                  </a:cubicBezTo>
                  <a:cubicBezTo>
                    <a:pt x="68442" y="101100"/>
                    <a:pt x="68442" y="101100"/>
                    <a:pt x="68373" y="101031"/>
                  </a:cubicBezTo>
                  <a:cubicBezTo>
                    <a:pt x="68373" y="100962"/>
                    <a:pt x="68373" y="100893"/>
                    <a:pt x="68304" y="100824"/>
                  </a:cubicBezTo>
                  <a:cubicBezTo>
                    <a:pt x="68304" y="100755"/>
                    <a:pt x="68304" y="100755"/>
                    <a:pt x="68235" y="100686"/>
                  </a:cubicBezTo>
                  <a:cubicBezTo>
                    <a:pt x="68166" y="100479"/>
                    <a:pt x="68096" y="100203"/>
                    <a:pt x="68096" y="99995"/>
                  </a:cubicBezTo>
                  <a:lnTo>
                    <a:pt x="68096" y="99995"/>
                  </a:lnTo>
                  <a:cubicBezTo>
                    <a:pt x="68027" y="99857"/>
                    <a:pt x="68027" y="99650"/>
                    <a:pt x="67958" y="99512"/>
                  </a:cubicBezTo>
                  <a:cubicBezTo>
                    <a:pt x="67958" y="99443"/>
                    <a:pt x="67958" y="99374"/>
                    <a:pt x="67889" y="99305"/>
                  </a:cubicBezTo>
                  <a:cubicBezTo>
                    <a:pt x="67889" y="99236"/>
                    <a:pt x="67889" y="99167"/>
                    <a:pt x="67820" y="99098"/>
                  </a:cubicBezTo>
                  <a:lnTo>
                    <a:pt x="67820" y="99029"/>
                  </a:lnTo>
                  <a:lnTo>
                    <a:pt x="67820" y="98960"/>
                  </a:lnTo>
                  <a:cubicBezTo>
                    <a:pt x="67751" y="98753"/>
                    <a:pt x="67751" y="98546"/>
                    <a:pt x="67682" y="98339"/>
                  </a:cubicBezTo>
                  <a:lnTo>
                    <a:pt x="67682" y="98269"/>
                  </a:lnTo>
                  <a:cubicBezTo>
                    <a:pt x="67682" y="98131"/>
                    <a:pt x="67613" y="98062"/>
                    <a:pt x="67613" y="97924"/>
                  </a:cubicBezTo>
                  <a:lnTo>
                    <a:pt x="67613" y="97855"/>
                  </a:lnTo>
                  <a:cubicBezTo>
                    <a:pt x="67613" y="97717"/>
                    <a:pt x="67544" y="97579"/>
                    <a:pt x="67544" y="97441"/>
                  </a:cubicBezTo>
                  <a:cubicBezTo>
                    <a:pt x="67544" y="97372"/>
                    <a:pt x="67544" y="97372"/>
                    <a:pt x="67544" y="97303"/>
                  </a:cubicBezTo>
                  <a:cubicBezTo>
                    <a:pt x="67475" y="96889"/>
                    <a:pt x="67406" y="96406"/>
                    <a:pt x="67268" y="95991"/>
                  </a:cubicBezTo>
                  <a:lnTo>
                    <a:pt x="67268" y="95991"/>
                  </a:lnTo>
                  <a:cubicBezTo>
                    <a:pt x="67268" y="95853"/>
                    <a:pt x="67199" y="95646"/>
                    <a:pt x="67199" y="95508"/>
                  </a:cubicBezTo>
                  <a:cubicBezTo>
                    <a:pt x="67199" y="95508"/>
                    <a:pt x="67199" y="95508"/>
                    <a:pt x="67199" y="95439"/>
                  </a:cubicBezTo>
                  <a:cubicBezTo>
                    <a:pt x="67199" y="95232"/>
                    <a:pt x="67130" y="95025"/>
                    <a:pt x="67130" y="94818"/>
                  </a:cubicBezTo>
                  <a:cubicBezTo>
                    <a:pt x="67130" y="94818"/>
                    <a:pt x="67130" y="94749"/>
                    <a:pt x="67130" y="94749"/>
                  </a:cubicBezTo>
                  <a:cubicBezTo>
                    <a:pt x="67130" y="94680"/>
                    <a:pt x="67130" y="94680"/>
                    <a:pt x="67130" y="94611"/>
                  </a:cubicBezTo>
                  <a:cubicBezTo>
                    <a:pt x="67130" y="94542"/>
                    <a:pt x="67130" y="94403"/>
                    <a:pt x="67061" y="94334"/>
                  </a:cubicBezTo>
                  <a:cubicBezTo>
                    <a:pt x="66992" y="93782"/>
                    <a:pt x="66923" y="93299"/>
                    <a:pt x="66854" y="92747"/>
                  </a:cubicBezTo>
                  <a:cubicBezTo>
                    <a:pt x="66854" y="92747"/>
                    <a:pt x="66854" y="92747"/>
                    <a:pt x="66854" y="92678"/>
                  </a:cubicBezTo>
                  <a:cubicBezTo>
                    <a:pt x="66854" y="92470"/>
                    <a:pt x="66785" y="92263"/>
                    <a:pt x="66785" y="92056"/>
                  </a:cubicBezTo>
                  <a:lnTo>
                    <a:pt x="66785" y="92056"/>
                  </a:lnTo>
                  <a:cubicBezTo>
                    <a:pt x="66785" y="92056"/>
                    <a:pt x="66785" y="91987"/>
                    <a:pt x="66785" y="91987"/>
                  </a:cubicBezTo>
                  <a:cubicBezTo>
                    <a:pt x="66785" y="91987"/>
                    <a:pt x="66785" y="91987"/>
                    <a:pt x="66785" y="91918"/>
                  </a:cubicBezTo>
                  <a:lnTo>
                    <a:pt x="66785" y="91849"/>
                  </a:lnTo>
                  <a:cubicBezTo>
                    <a:pt x="66785" y="91780"/>
                    <a:pt x="66785" y="91711"/>
                    <a:pt x="66785" y="91642"/>
                  </a:cubicBezTo>
                  <a:cubicBezTo>
                    <a:pt x="66785" y="91642"/>
                    <a:pt x="66785" y="91573"/>
                    <a:pt x="66785" y="91573"/>
                  </a:cubicBezTo>
                  <a:cubicBezTo>
                    <a:pt x="66716" y="91021"/>
                    <a:pt x="66647" y="90537"/>
                    <a:pt x="66647" y="89985"/>
                  </a:cubicBezTo>
                  <a:cubicBezTo>
                    <a:pt x="66647" y="89985"/>
                    <a:pt x="66647" y="89985"/>
                    <a:pt x="66647" y="89916"/>
                  </a:cubicBezTo>
                  <a:cubicBezTo>
                    <a:pt x="66647" y="89847"/>
                    <a:pt x="66647" y="89778"/>
                    <a:pt x="66647" y="89709"/>
                  </a:cubicBezTo>
                  <a:cubicBezTo>
                    <a:pt x="66647" y="89640"/>
                    <a:pt x="66647" y="89640"/>
                    <a:pt x="66647" y="89571"/>
                  </a:cubicBezTo>
                  <a:cubicBezTo>
                    <a:pt x="66647" y="89364"/>
                    <a:pt x="66578" y="89157"/>
                    <a:pt x="66578" y="88950"/>
                  </a:cubicBezTo>
                  <a:cubicBezTo>
                    <a:pt x="66578" y="88881"/>
                    <a:pt x="66578" y="88881"/>
                    <a:pt x="66578" y="88812"/>
                  </a:cubicBezTo>
                  <a:cubicBezTo>
                    <a:pt x="66302" y="88743"/>
                    <a:pt x="66302" y="88673"/>
                    <a:pt x="66302" y="88604"/>
                  </a:cubicBezTo>
                  <a:lnTo>
                    <a:pt x="66302" y="88604"/>
                  </a:lnTo>
                  <a:close/>
                  <a:moveTo>
                    <a:pt x="350177" y="163025"/>
                  </a:moveTo>
                  <a:cubicBezTo>
                    <a:pt x="319456" y="163094"/>
                    <a:pt x="291082" y="179525"/>
                    <a:pt x="275687" y="206172"/>
                  </a:cubicBezTo>
                  <a:cubicBezTo>
                    <a:pt x="251870" y="247456"/>
                    <a:pt x="266022" y="300199"/>
                    <a:pt x="307237" y="324017"/>
                  </a:cubicBezTo>
                  <a:cubicBezTo>
                    <a:pt x="307237" y="324017"/>
                    <a:pt x="307237" y="324017"/>
                    <a:pt x="307237" y="324017"/>
                  </a:cubicBezTo>
                  <a:cubicBezTo>
                    <a:pt x="315452" y="328780"/>
                    <a:pt x="324427" y="332094"/>
                    <a:pt x="333677" y="333958"/>
                  </a:cubicBezTo>
                  <a:cubicBezTo>
                    <a:pt x="318904" y="317044"/>
                    <a:pt x="311310" y="295091"/>
                    <a:pt x="312483" y="272654"/>
                  </a:cubicBezTo>
                  <a:cubicBezTo>
                    <a:pt x="325186" y="278660"/>
                    <a:pt x="336094" y="288463"/>
                    <a:pt x="343342" y="301028"/>
                  </a:cubicBezTo>
                  <a:cubicBezTo>
                    <a:pt x="345621" y="304963"/>
                    <a:pt x="347554" y="309174"/>
                    <a:pt x="349003" y="313454"/>
                  </a:cubicBezTo>
                  <a:cubicBezTo>
                    <a:pt x="349072" y="313661"/>
                    <a:pt x="349141" y="313868"/>
                    <a:pt x="349210" y="314075"/>
                  </a:cubicBezTo>
                  <a:cubicBezTo>
                    <a:pt x="349210" y="314144"/>
                    <a:pt x="349279" y="314144"/>
                    <a:pt x="349279" y="314214"/>
                  </a:cubicBezTo>
                  <a:cubicBezTo>
                    <a:pt x="349279" y="314283"/>
                    <a:pt x="349349" y="314352"/>
                    <a:pt x="349349" y="314352"/>
                  </a:cubicBezTo>
                  <a:cubicBezTo>
                    <a:pt x="349349" y="314352"/>
                    <a:pt x="349349" y="314352"/>
                    <a:pt x="349349" y="314352"/>
                  </a:cubicBezTo>
                  <a:lnTo>
                    <a:pt x="349349" y="314352"/>
                  </a:lnTo>
                  <a:cubicBezTo>
                    <a:pt x="349349" y="314352"/>
                    <a:pt x="349349" y="314352"/>
                    <a:pt x="349349" y="314421"/>
                  </a:cubicBezTo>
                  <a:cubicBezTo>
                    <a:pt x="349349" y="314421"/>
                    <a:pt x="349349" y="314490"/>
                    <a:pt x="349349" y="314490"/>
                  </a:cubicBezTo>
                  <a:cubicBezTo>
                    <a:pt x="349349" y="314490"/>
                    <a:pt x="349349" y="314559"/>
                    <a:pt x="349349" y="314559"/>
                  </a:cubicBezTo>
                  <a:cubicBezTo>
                    <a:pt x="349418" y="314835"/>
                    <a:pt x="349556" y="315111"/>
                    <a:pt x="349625" y="315387"/>
                  </a:cubicBezTo>
                  <a:cubicBezTo>
                    <a:pt x="349694" y="315663"/>
                    <a:pt x="349763" y="315939"/>
                    <a:pt x="349901" y="316216"/>
                  </a:cubicBezTo>
                  <a:cubicBezTo>
                    <a:pt x="349901" y="316216"/>
                    <a:pt x="349901" y="316216"/>
                    <a:pt x="349901" y="316216"/>
                  </a:cubicBezTo>
                  <a:cubicBezTo>
                    <a:pt x="349970" y="316492"/>
                    <a:pt x="350108" y="316837"/>
                    <a:pt x="350177" y="317113"/>
                  </a:cubicBezTo>
                  <a:cubicBezTo>
                    <a:pt x="350177" y="317113"/>
                    <a:pt x="350177" y="317113"/>
                    <a:pt x="350177" y="317113"/>
                  </a:cubicBezTo>
                  <a:cubicBezTo>
                    <a:pt x="350246" y="317320"/>
                    <a:pt x="350315" y="317527"/>
                    <a:pt x="350384" y="317803"/>
                  </a:cubicBezTo>
                  <a:cubicBezTo>
                    <a:pt x="350384" y="317803"/>
                    <a:pt x="350384" y="317872"/>
                    <a:pt x="350384" y="317872"/>
                  </a:cubicBezTo>
                  <a:cubicBezTo>
                    <a:pt x="350384" y="317941"/>
                    <a:pt x="350384" y="317941"/>
                    <a:pt x="350453" y="318010"/>
                  </a:cubicBezTo>
                  <a:cubicBezTo>
                    <a:pt x="350522" y="318218"/>
                    <a:pt x="350522" y="318425"/>
                    <a:pt x="350591" y="318563"/>
                  </a:cubicBezTo>
                  <a:cubicBezTo>
                    <a:pt x="350591" y="318563"/>
                    <a:pt x="350591" y="318632"/>
                    <a:pt x="350591" y="318632"/>
                  </a:cubicBezTo>
                  <a:cubicBezTo>
                    <a:pt x="350591" y="318632"/>
                    <a:pt x="350591" y="318701"/>
                    <a:pt x="350591" y="318701"/>
                  </a:cubicBezTo>
                  <a:cubicBezTo>
                    <a:pt x="350660" y="318908"/>
                    <a:pt x="350660" y="319046"/>
                    <a:pt x="350729" y="319253"/>
                  </a:cubicBezTo>
                  <a:cubicBezTo>
                    <a:pt x="350729" y="319322"/>
                    <a:pt x="350729" y="319391"/>
                    <a:pt x="350798" y="319460"/>
                  </a:cubicBezTo>
                  <a:cubicBezTo>
                    <a:pt x="350798" y="319460"/>
                    <a:pt x="350798" y="319529"/>
                    <a:pt x="350798" y="319529"/>
                  </a:cubicBezTo>
                  <a:cubicBezTo>
                    <a:pt x="350798" y="319529"/>
                    <a:pt x="350798" y="319598"/>
                    <a:pt x="350798" y="319598"/>
                  </a:cubicBezTo>
                  <a:cubicBezTo>
                    <a:pt x="350798" y="319667"/>
                    <a:pt x="350867" y="319736"/>
                    <a:pt x="350867" y="319805"/>
                  </a:cubicBezTo>
                  <a:cubicBezTo>
                    <a:pt x="350936" y="320013"/>
                    <a:pt x="351005" y="320220"/>
                    <a:pt x="351005" y="320427"/>
                  </a:cubicBezTo>
                  <a:cubicBezTo>
                    <a:pt x="351005" y="320496"/>
                    <a:pt x="351005" y="320565"/>
                    <a:pt x="351074" y="320634"/>
                  </a:cubicBezTo>
                  <a:cubicBezTo>
                    <a:pt x="351074" y="320634"/>
                    <a:pt x="351074" y="320634"/>
                    <a:pt x="351074" y="320634"/>
                  </a:cubicBezTo>
                  <a:cubicBezTo>
                    <a:pt x="351143" y="320841"/>
                    <a:pt x="351143" y="321117"/>
                    <a:pt x="351212" y="321324"/>
                  </a:cubicBezTo>
                  <a:lnTo>
                    <a:pt x="351212" y="321324"/>
                  </a:lnTo>
                  <a:cubicBezTo>
                    <a:pt x="351282" y="321531"/>
                    <a:pt x="351282" y="321807"/>
                    <a:pt x="351351" y="322015"/>
                  </a:cubicBezTo>
                  <a:cubicBezTo>
                    <a:pt x="351351" y="322084"/>
                    <a:pt x="351351" y="322153"/>
                    <a:pt x="351420" y="322222"/>
                  </a:cubicBezTo>
                  <a:cubicBezTo>
                    <a:pt x="351420" y="322291"/>
                    <a:pt x="351420" y="322360"/>
                    <a:pt x="351489" y="322429"/>
                  </a:cubicBezTo>
                  <a:cubicBezTo>
                    <a:pt x="351489" y="322429"/>
                    <a:pt x="351489" y="322429"/>
                    <a:pt x="351489" y="322429"/>
                  </a:cubicBezTo>
                  <a:cubicBezTo>
                    <a:pt x="351489" y="322429"/>
                    <a:pt x="351489" y="322498"/>
                    <a:pt x="351489" y="322498"/>
                  </a:cubicBezTo>
                  <a:cubicBezTo>
                    <a:pt x="351558" y="322705"/>
                    <a:pt x="351558" y="322981"/>
                    <a:pt x="351627" y="323188"/>
                  </a:cubicBezTo>
                  <a:cubicBezTo>
                    <a:pt x="351696" y="323395"/>
                    <a:pt x="351696" y="323533"/>
                    <a:pt x="351696" y="323740"/>
                  </a:cubicBezTo>
                  <a:cubicBezTo>
                    <a:pt x="351696" y="323740"/>
                    <a:pt x="351696" y="323740"/>
                    <a:pt x="351696" y="323740"/>
                  </a:cubicBezTo>
                  <a:cubicBezTo>
                    <a:pt x="351696" y="323948"/>
                    <a:pt x="351765" y="324086"/>
                    <a:pt x="351765" y="324293"/>
                  </a:cubicBezTo>
                  <a:cubicBezTo>
                    <a:pt x="351765" y="324293"/>
                    <a:pt x="351765" y="324293"/>
                    <a:pt x="351765" y="324362"/>
                  </a:cubicBezTo>
                  <a:cubicBezTo>
                    <a:pt x="351834" y="324569"/>
                    <a:pt x="351834" y="324776"/>
                    <a:pt x="351903" y="324983"/>
                  </a:cubicBezTo>
                  <a:lnTo>
                    <a:pt x="351903" y="325052"/>
                  </a:lnTo>
                  <a:cubicBezTo>
                    <a:pt x="351903" y="325052"/>
                    <a:pt x="351903" y="325052"/>
                    <a:pt x="351903" y="325052"/>
                  </a:cubicBezTo>
                  <a:lnTo>
                    <a:pt x="351903" y="325052"/>
                  </a:lnTo>
                  <a:cubicBezTo>
                    <a:pt x="351972" y="325328"/>
                    <a:pt x="351972" y="325604"/>
                    <a:pt x="352041" y="325881"/>
                  </a:cubicBezTo>
                  <a:cubicBezTo>
                    <a:pt x="352041" y="325881"/>
                    <a:pt x="352041" y="325950"/>
                    <a:pt x="352041" y="325950"/>
                  </a:cubicBezTo>
                  <a:cubicBezTo>
                    <a:pt x="352041" y="326019"/>
                    <a:pt x="352041" y="326088"/>
                    <a:pt x="352041" y="326157"/>
                  </a:cubicBezTo>
                  <a:cubicBezTo>
                    <a:pt x="352041" y="326364"/>
                    <a:pt x="352110" y="326571"/>
                    <a:pt x="352110" y="326778"/>
                  </a:cubicBezTo>
                  <a:cubicBezTo>
                    <a:pt x="352110" y="326778"/>
                    <a:pt x="352110" y="326778"/>
                    <a:pt x="352110" y="326778"/>
                  </a:cubicBezTo>
                  <a:cubicBezTo>
                    <a:pt x="352110" y="326847"/>
                    <a:pt x="352110" y="326916"/>
                    <a:pt x="352110" y="326985"/>
                  </a:cubicBezTo>
                  <a:cubicBezTo>
                    <a:pt x="352110" y="326985"/>
                    <a:pt x="352110" y="326985"/>
                    <a:pt x="352110" y="326985"/>
                  </a:cubicBezTo>
                  <a:cubicBezTo>
                    <a:pt x="352110" y="327192"/>
                    <a:pt x="352179" y="327468"/>
                    <a:pt x="352179" y="327676"/>
                  </a:cubicBezTo>
                  <a:cubicBezTo>
                    <a:pt x="352179" y="327745"/>
                    <a:pt x="352179" y="327745"/>
                    <a:pt x="352179" y="327814"/>
                  </a:cubicBezTo>
                  <a:cubicBezTo>
                    <a:pt x="352179" y="328021"/>
                    <a:pt x="352248" y="328297"/>
                    <a:pt x="352248" y="328504"/>
                  </a:cubicBezTo>
                  <a:cubicBezTo>
                    <a:pt x="352248" y="328504"/>
                    <a:pt x="352248" y="328504"/>
                    <a:pt x="352248" y="328504"/>
                  </a:cubicBezTo>
                  <a:cubicBezTo>
                    <a:pt x="352248" y="328573"/>
                    <a:pt x="352248" y="328642"/>
                    <a:pt x="352248" y="328711"/>
                  </a:cubicBezTo>
                  <a:cubicBezTo>
                    <a:pt x="352248" y="328711"/>
                    <a:pt x="352248" y="328711"/>
                    <a:pt x="352248" y="328711"/>
                  </a:cubicBezTo>
                  <a:cubicBezTo>
                    <a:pt x="352248" y="328918"/>
                    <a:pt x="352317" y="329194"/>
                    <a:pt x="352317" y="329401"/>
                  </a:cubicBezTo>
                  <a:cubicBezTo>
                    <a:pt x="352317" y="329401"/>
                    <a:pt x="352317" y="329401"/>
                    <a:pt x="352317" y="329401"/>
                  </a:cubicBezTo>
                  <a:cubicBezTo>
                    <a:pt x="352317" y="329608"/>
                    <a:pt x="352386" y="329885"/>
                    <a:pt x="352386" y="330092"/>
                  </a:cubicBezTo>
                  <a:cubicBezTo>
                    <a:pt x="352386" y="330092"/>
                    <a:pt x="352386" y="330092"/>
                    <a:pt x="352386" y="330092"/>
                  </a:cubicBezTo>
                  <a:cubicBezTo>
                    <a:pt x="352386" y="330161"/>
                    <a:pt x="352386" y="330230"/>
                    <a:pt x="352386" y="330299"/>
                  </a:cubicBezTo>
                  <a:cubicBezTo>
                    <a:pt x="352386" y="330299"/>
                    <a:pt x="352386" y="330368"/>
                    <a:pt x="352386" y="330368"/>
                  </a:cubicBezTo>
                  <a:cubicBezTo>
                    <a:pt x="352386" y="330368"/>
                    <a:pt x="352386" y="330437"/>
                    <a:pt x="352386" y="330437"/>
                  </a:cubicBezTo>
                  <a:cubicBezTo>
                    <a:pt x="352386" y="330713"/>
                    <a:pt x="352455" y="331058"/>
                    <a:pt x="352455" y="331334"/>
                  </a:cubicBezTo>
                  <a:cubicBezTo>
                    <a:pt x="352455" y="331403"/>
                    <a:pt x="352455" y="331472"/>
                    <a:pt x="352455" y="331541"/>
                  </a:cubicBezTo>
                  <a:cubicBezTo>
                    <a:pt x="352455" y="331541"/>
                    <a:pt x="352455" y="331611"/>
                    <a:pt x="352455" y="331611"/>
                  </a:cubicBezTo>
                  <a:cubicBezTo>
                    <a:pt x="352455" y="331749"/>
                    <a:pt x="352455" y="331887"/>
                    <a:pt x="352455" y="332094"/>
                  </a:cubicBezTo>
                  <a:cubicBezTo>
                    <a:pt x="352455" y="332301"/>
                    <a:pt x="352455" y="332439"/>
                    <a:pt x="352455" y="332646"/>
                  </a:cubicBezTo>
                  <a:cubicBezTo>
                    <a:pt x="352455" y="332646"/>
                    <a:pt x="352455" y="332646"/>
                    <a:pt x="352455" y="332715"/>
                  </a:cubicBezTo>
                  <a:cubicBezTo>
                    <a:pt x="352455" y="332922"/>
                    <a:pt x="352455" y="333129"/>
                    <a:pt x="352455" y="333267"/>
                  </a:cubicBezTo>
                  <a:lnTo>
                    <a:pt x="352455" y="333267"/>
                  </a:lnTo>
                  <a:cubicBezTo>
                    <a:pt x="352455" y="333336"/>
                    <a:pt x="352455" y="333405"/>
                    <a:pt x="352455" y="333474"/>
                  </a:cubicBezTo>
                  <a:cubicBezTo>
                    <a:pt x="363225" y="333198"/>
                    <a:pt x="373925" y="330851"/>
                    <a:pt x="383866" y="326640"/>
                  </a:cubicBezTo>
                  <a:cubicBezTo>
                    <a:pt x="383866" y="326571"/>
                    <a:pt x="383866" y="326502"/>
                    <a:pt x="383866" y="326433"/>
                  </a:cubicBezTo>
                  <a:lnTo>
                    <a:pt x="383866" y="326433"/>
                  </a:lnTo>
                  <a:cubicBezTo>
                    <a:pt x="383866" y="326088"/>
                    <a:pt x="383797" y="325812"/>
                    <a:pt x="383797" y="325466"/>
                  </a:cubicBezTo>
                  <a:lnTo>
                    <a:pt x="383797" y="325466"/>
                  </a:lnTo>
                  <a:cubicBezTo>
                    <a:pt x="383797" y="325397"/>
                    <a:pt x="383797" y="325259"/>
                    <a:pt x="383797" y="325190"/>
                  </a:cubicBezTo>
                  <a:lnTo>
                    <a:pt x="383797" y="325190"/>
                  </a:lnTo>
                  <a:cubicBezTo>
                    <a:pt x="383797" y="324845"/>
                    <a:pt x="383728" y="324569"/>
                    <a:pt x="383728" y="324224"/>
                  </a:cubicBezTo>
                  <a:cubicBezTo>
                    <a:pt x="383728" y="324224"/>
                    <a:pt x="383728" y="324155"/>
                    <a:pt x="383728" y="324155"/>
                  </a:cubicBezTo>
                  <a:cubicBezTo>
                    <a:pt x="383728" y="324017"/>
                    <a:pt x="383728" y="323948"/>
                    <a:pt x="383659" y="323810"/>
                  </a:cubicBezTo>
                  <a:cubicBezTo>
                    <a:pt x="383659" y="323810"/>
                    <a:pt x="383659" y="323810"/>
                    <a:pt x="383659" y="323740"/>
                  </a:cubicBezTo>
                  <a:cubicBezTo>
                    <a:pt x="383590" y="323395"/>
                    <a:pt x="383590" y="323050"/>
                    <a:pt x="383521" y="322774"/>
                  </a:cubicBezTo>
                  <a:lnTo>
                    <a:pt x="383521" y="322774"/>
                  </a:lnTo>
                  <a:cubicBezTo>
                    <a:pt x="383521" y="322705"/>
                    <a:pt x="383521" y="322567"/>
                    <a:pt x="383452" y="322498"/>
                  </a:cubicBezTo>
                  <a:lnTo>
                    <a:pt x="383452" y="322498"/>
                  </a:lnTo>
                  <a:cubicBezTo>
                    <a:pt x="383383" y="322153"/>
                    <a:pt x="383383" y="321877"/>
                    <a:pt x="383314" y="321531"/>
                  </a:cubicBezTo>
                  <a:cubicBezTo>
                    <a:pt x="383314" y="321531"/>
                    <a:pt x="383314" y="321531"/>
                    <a:pt x="383314" y="321462"/>
                  </a:cubicBezTo>
                  <a:cubicBezTo>
                    <a:pt x="383314" y="321393"/>
                    <a:pt x="383314" y="321324"/>
                    <a:pt x="383245" y="321186"/>
                  </a:cubicBezTo>
                  <a:lnTo>
                    <a:pt x="383245" y="321117"/>
                  </a:lnTo>
                  <a:cubicBezTo>
                    <a:pt x="383176" y="320703"/>
                    <a:pt x="383107" y="320358"/>
                    <a:pt x="383038" y="319943"/>
                  </a:cubicBezTo>
                  <a:cubicBezTo>
                    <a:pt x="383038" y="319943"/>
                    <a:pt x="383038" y="319943"/>
                    <a:pt x="383038" y="319943"/>
                  </a:cubicBezTo>
                  <a:lnTo>
                    <a:pt x="383038" y="319874"/>
                  </a:lnTo>
                  <a:cubicBezTo>
                    <a:pt x="383038" y="319874"/>
                    <a:pt x="383038" y="319805"/>
                    <a:pt x="383038" y="319805"/>
                  </a:cubicBezTo>
                  <a:cubicBezTo>
                    <a:pt x="382969" y="319460"/>
                    <a:pt x="382969" y="319184"/>
                    <a:pt x="382900" y="318839"/>
                  </a:cubicBezTo>
                  <a:lnTo>
                    <a:pt x="382900" y="318770"/>
                  </a:lnTo>
                  <a:cubicBezTo>
                    <a:pt x="382831" y="318494"/>
                    <a:pt x="382831" y="318287"/>
                    <a:pt x="382762" y="318010"/>
                  </a:cubicBezTo>
                  <a:lnTo>
                    <a:pt x="382762" y="318010"/>
                  </a:lnTo>
                  <a:cubicBezTo>
                    <a:pt x="382693" y="317734"/>
                    <a:pt x="382693" y="317458"/>
                    <a:pt x="382624" y="317182"/>
                  </a:cubicBezTo>
                  <a:cubicBezTo>
                    <a:pt x="382624" y="317182"/>
                    <a:pt x="382624" y="317182"/>
                    <a:pt x="382624" y="317182"/>
                  </a:cubicBezTo>
                  <a:cubicBezTo>
                    <a:pt x="382555" y="316906"/>
                    <a:pt x="382486" y="316561"/>
                    <a:pt x="382417" y="316285"/>
                  </a:cubicBezTo>
                  <a:lnTo>
                    <a:pt x="382417" y="316216"/>
                  </a:lnTo>
                  <a:cubicBezTo>
                    <a:pt x="382417" y="316147"/>
                    <a:pt x="382417" y="316077"/>
                    <a:pt x="382348" y="315939"/>
                  </a:cubicBezTo>
                  <a:cubicBezTo>
                    <a:pt x="382348" y="315870"/>
                    <a:pt x="382348" y="315801"/>
                    <a:pt x="382279" y="315732"/>
                  </a:cubicBezTo>
                  <a:cubicBezTo>
                    <a:pt x="382279" y="315663"/>
                    <a:pt x="382210" y="315525"/>
                    <a:pt x="382210" y="315456"/>
                  </a:cubicBezTo>
                  <a:cubicBezTo>
                    <a:pt x="382210" y="315456"/>
                    <a:pt x="382210" y="315456"/>
                    <a:pt x="382210" y="315456"/>
                  </a:cubicBezTo>
                  <a:cubicBezTo>
                    <a:pt x="382141" y="315180"/>
                    <a:pt x="382071" y="314904"/>
                    <a:pt x="382071" y="314628"/>
                  </a:cubicBezTo>
                  <a:cubicBezTo>
                    <a:pt x="382071" y="314628"/>
                    <a:pt x="382071" y="314628"/>
                    <a:pt x="382071" y="314628"/>
                  </a:cubicBezTo>
                  <a:cubicBezTo>
                    <a:pt x="382002" y="314283"/>
                    <a:pt x="381933" y="314006"/>
                    <a:pt x="381864" y="313661"/>
                  </a:cubicBezTo>
                  <a:lnTo>
                    <a:pt x="381864" y="313661"/>
                  </a:lnTo>
                  <a:cubicBezTo>
                    <a:pt x="381864" y="313523"/>
                    <a:pt x="381795" y="313454"/>
                    <a:pt x="381795" y="313316"/>
                  </a:cubicBezTo>
                  <a:cubicBezTo>
                    <a:pt x="381795" y="313316"/>
                    <a:pt x="381795" y="313316"/>
                    <a:pt x="381795" y="313247"/>
                  </a:cubicBezTo>
                  <a:cubicBezTo>
                    <a:pt x="381726" y="312902"/>
                    <a:pt x="381657" y="312557"/>
                    <a:pt x="381588" y="312280"/>
                  </a:cubicBezTo>
                  <a:cubicBezTo>
                    <a:pt x="381588" y="312280"/>
                    <a:pt x="381588" y="312280"/>
                    <a:pt x="381588" y="312280"/>
                  </a:cubicBezTo>
                  <a:cubicBezTo>
                    <a:pt x="381588" y="312280"/>
                    <a:pt x="381588" y="312211"/>
                    <a:pt x="381588" y="312211"/>
                  </a:cubicBezTo>
                  <a:cubicBezTo>
                    <a:pt x="381588" y="312073"/>
                    <a:pt x="381519" y="312004"/>
                    <a:pt x="381519" y="311866"/>
                  </a:cubicBezTo>
                  <a:cubicBezTo>
                    <a:pt x="381450" y="311590"/>
                    <a:pt x="381381" y="311314"/>
                    <a:pt x="381312" y="311038"/>
                  </a:cubicBezTo>
                  <a:cubicBezTo>
                    <a:pt x="381312" y="310969"/>
                    <a:pt x="381243" y="310900"/>
                    <a:pt x="381243" y="310831"/>
                  </a:cubicBezTo>
                  <a:cubicBezTo>
                    <a:pt x="381243" y="310831"/>
                    <a:pt x="381243" y="310762"/>
                    <a:pt x="381243" y="310762"/>
                  </a:cubicBezTo>
                  <a:cubicBezTo>
                    <a:pt x="381243" y="310762"/>
                    <a:pt x="381243" y="310762"/>
                    <a:pt x="381243" y="310762"/>
                  </a:cubicBezTo>
                  <a:cubicBezTo>
                    <a:pt x="381174" y="310417"/>
                    <a:pt x="381105" y="310140"/>
                    <a:pt x="380967" y="309795"/>
                  </a:cubicBezTo>
                  <a:cubicBezTo>
                    <a:pt x="380967" y="309795"/>
                    <a:pt x="380967" y="309726"/>
                    <a:pt x="380967" y="309726"/>
                  </a:cubicBezTo>
                  <a:cubicBezTo>
                    <a:pt x="380967" y="309657"/>
                    <a:pt x="380898" y="309519"/>
                    <a:pt x="380898" y="309450"/>
                  </a:cubicBezTo>
                  <a:lnTo>
                    <a:pt x="380898" y="309381"/>
                  </a:lnTo>
                  <a:cubicBezTo>
                    <a:pt x="380829" y="309105"/>
                    <a:pt x="380760" y="308760"/>
                    <a:pt x="380622" y="308484"/>
                  </a:cubicBezTo>
                  <a:lnTo>
                    <a:pt x="380622" y="308484"/>
                  </a:lnTo>
                  <a:cubicBezTo>
                    <a:pt x="380484" y="308069"/>
                    <a:pt x="380415" y="307655"/>
                    <a:pt x="380277" y="307241"/>
                  </a:cubicBezTo>
                  <a:lnTo>
                    <a:pt x="380277" y="307241"/>
                  </a:lnTo>
                  <a:cubicBezTo>
                    <a:pt x="380139" y="306827"/>
                    <a:pt x="380000" y="306412"/>
                    <a:pt x="379862" y="305998"/>
                  </a:cubicBezTo>
                  <a:cubicBezTo>
                    <a:pt x="379862" y="305998"/>
                    <a:pt x="379862" y="305998"/>
                    <a:pt x="379862" y="305929"/>
                  </a:cubicBezTo>
                  <a:cubicBezTo>
                    <a:pt x="379724" y="305584"/>
                    <a:pt x="379655" y="305239"/>
                    <a:pt x="379517" y="304894"/>
                  </a:cubicBezTo>
                  <a:lnTo>
                    <a:pt x="379517" y="304825"/>
                  </a:lnTo>
                  <a:cubicBezTo>
                    <a:pt x="379517" y="304825"/>
                    <a:pt x="379517" y="304825"/>
                    <a:pt x="379517" y="304825"/>
                  </a:cubicBezTo>
                  <a:cubicBezTo>
                    <a:pt x="379517" y="304825"/>
                    <a:pt x="379517" y="304756"/>
                    <a:pt x="379517" y="304756"/>
                  </a:cubicBezTo>
                  <a:cubicBezTo>
                    <a:pt x="379517" y="304756"/>
                    <a:pt x="379517" y="304756"/>
                    <a:pt x="379517" y="304756"/>
                  </a:cubicBezTo>
                  <a:cubicBezTo>
                    <a:pt x="379517" y="304618"/>
                    <a:pt x="379448" y="304549"/>
                    <a:pt x="379379" y="304410"/>
                  </a:cubicBezTo>
                  <a:cubicBezTo>
                    <a:pt x="379379" y="304341"/>
                    <a:pt x="379379" y="304272"/>
                    <a:pt x="379310" y="304272"/>
                  </a:cubicBezTo>
                  <a:cubicBezTo>
                    <a:pt x="379310" y="304203"/>
                    <a:pt x="379241" y="304134"/>
                    <a:pt x="379241" y="304065"/>
                  </a:cubicBezTo>
                  <a:lnTo>
                    <a:pt x="379172" y="303927"/>
                  </a:lnTo>
                  <a:cubicBezTo>
                    <a:pt x="379103" y="303651"/>
                    <a:pt x="378965" y="303375"/>
                    <a:pt x="378896" y="303168"/>
                  </a:cubicBezTo>
                  <a:cubicBezTo>
                    <a:pt x="378896" y="303168"/>
                    <a:pt x="378896" y="303168"/>
                    <a:pt x="378896" y="303168"/>
                  </a:cubicBezTo>
                  <a:cubicBezTo>
                    <a:pt x="376756" y="296886"/>
                    <a:pt x="373994" y="290810"/>
                    <a:pt x="370681" y="285080"/>
                  </a:cubicBezTo>
                  <a:cubicBezTo>
                    <a:pt x="359013" y="264922"/>
                    <a:pt x="340995" y="249803"/>
                    <a:pt x="319939" y="241450"/>
                  </a:cubicBezTo>
                  <a:cubicBezTo>
                    <a:pt x="320422" y="240345"/>
                    <a:pt x="320975" y="239172"/>
                    <a:pt x="321527" y="238067"/>
                  </a:cubicBezTo>
                  <a:cubicBezTo>
                    <a:pt x="321596" y="238067"/>
                    <a:pt x="321734" y="238067"/>
                    <a:pt x="321803" y="238136"/>
                  </a:cubicBezTo>
                  <a:cubicBezTo>
                    <a:pt x="321803" y="238136"/>
                    <a:pt x="321803" y="238136"/>
                    <a:pt x="321803" y="238136"/>
                  </a:cubicBezTo>
                  <a:cubicBezTo>
                    <a:pt x="321803" y="238136"/>
                    <a:pt x="321803" y="238136"/>
                    <a:pt x="321803" y="238136"/>
                  </a:cubicBezTo>
                  <a:cubicBezTo>
                    <a:pt x="321941" y="238136"/>
                    <a:pt x="322079" y="238205"/>
                    <a:pt x="322217" y="238205"/>
                  </a:cubicBezTo>
                  <a:cubicBezTo>
                    <a:pt x="322494" y="238274"/>
                    <a:pt x="322770" y="238274"/>
                    <a:pt x="323115" y="238343"/>
                  </a:cubicBezTo>
                  <a:cubicBezTo>
                    <a:pt x="323253" y="238343"/>
                    <a:pt x="323322" y="238343"/>
                    <a:pt x="323460" y="238343"/>
                  </a:cubicBezTo>
                  <a:cubicBezTo>
                    <a:pt x="323805" y="238412"/>
                    <a:pt x="324081" y="238412"/>
                    <a:pt x="324427" y="238481"/>
                  </a:cubicBezTo>
                  <a:cubicBezTo>
                    <a:pt x="324427" y="238481"/>
                    <a:pt x="324427" y="238481"/>
                    <a:pt x="324496" y="238481"/>
                  </a:cubicBezTo>
                  <a:cubicBezTo>
                    <a:pt x="324496" y="238481"/>
                    <a:pt x="324496" y="238481"/>
                    <a:pt x="324496" y="238481"/>
                  </a:cubicBezTo>
                  <a:cubicBezTo>
                    <a:pt x="324634" y="238481"/>
                    <a:pt x="324772" y="238481"/>
                    <a:pt x="324910" y="238550"/>
                  </a:cubicBezTo>
                  <a:cubicBezTo>
                    <a:pt x="325186" y="238550"/>
                    <a:pt x="325531" y="238619"/>
                    <a:pt x="325807" y="238619"/>
                  </a:cubicBezTo>
                  <a:cubicBezTo>
                    <a:pt x="325807" y="238619"/>
                    <a:pt x="325807" y="238619"/>
                    <a:pt x="325807" y="238619"/>
                  </a:cubicBezTo>
                  <a:cubicBezTo>
                    <a:pt x="325945" y="238619"/>
                    <a:pt x="326083" y="238619"/>
                    <a:pt x="326291" y="238688"/>
                  </a:cubicBezTo>
                  <a:cubicBezTo>
                    <a:pt x="326567" y="238688"/>
                    <a:pt x="326912" y="238757"/>
                    <a:pt x="327188" y="238757"/>
                  </a:cubicBezTo>
                  <a:lnTo>
                    <a:pt x="327188" y="238757"/>
                  </a:lnTo>
                  <a:cubicBezTo>
                    <a:pt x="327602" y="238826"/>
                    <a:pt x="328085" y="238826"/>
                    <a:pt x="328500" y="238826"/>
                  </a:cubicBezTo>
                  <a:cubicBezTo>
                    <a:pt x="328500" y="238826"/>
                    <a:pt x="328500" y="238826"/>
                    <a:pt x="328500" y="238826"/>
                  </a:cubicBezTo>
                  <a:cubicBezTo>
                    <a:pt x="328569" y="238826"/>
                    <a:pt x="328569" y="238826"/>
                    <a:pt x="328638" y="238826"/>
                  </a:cubicBezTo>
                  <a:cubicBezTo>
                    <a:pt x="329052" y="238826"/>
                    <a:pt x="329466" y="238895"/>
                    <a:pt x="329811" y="238895"/>
                  </a:cubicBezTo>
                  <a:cubicBezTo>
                    <a:pt x="329811" y="238895"/>
                    <a:pt x="329811" y="238895"/>
                    <a:pt x="329811" y="238895"/>
                  </a:cubicBezTo>
                  <a:cubicBezTo>
                    <a:pt x="330226" y="238895"/>
                    <a:pt x="330709" y="238964"/>
                    <a:pt x="331123" y="238964"/>
                  </a:cubicBezTo>
                  <a:cubicBezTo>
                    <a:pt x="331123" y="238964"/>
                    <a:pt x="331123" y="238964"/>
                    <a:pt x="331123" y="238964"/>
                  </a:cubicBezTo>
                  <a:cubicBezTo>
                    <a:pt x="331261" y="238964"/>
                    <a:pt x="331399" y="238964"/>
                    <a:pt x="331606" y="238964"/>
                  </a:cubicBezTo>
                  <a:cubicBezTo>
                    <a:pt x="331882" y="238964"/>
                    <a:pt x="332159" y="238964"/>
                    <a:pt x="332504" y="238964"/>
                  </a:cubicBezTo>
                  <a:cubicBezTo>
                    <a:pt x="332504" y="238964"/>
                    <a:pt x="332573" y="238964"/>
                    <a:pt x="332573" y="238964"/>
                  </a:cubicBezTo>
                  <a:cubicBezTo>
                    <a:pt x="332987" y="238964"/>
                    <a:pt x="333401" y="238964"/>
                    <a:pt x="333815" y="238964"/>
                  </a:cubicBezTo>
                  <a:cubicBezTo>
                    <a:pt x="333884" y="238964"/>
                    <a:pt x="333954" y="238964"/>
                    <a:pt x="334092" y="238964"/>
                  </a:cubicBezTo>
                  <a:lnTo>
                    <a:pt x="334092" y="238964"/>
                  </a:lnTo>
                  <a:cubicBezTo>
                    <a:pt x="334437" y="238964"/>
                    <a:pt x="334782" y="238964"/>
                    <a:pt x="335127" y="238964"/>
                  </a:cubicBezTo>
                  <a:cubicBezTo>
                    <a:pt x="335127" y="238964"/>
                    <a:pt x="335196" y="238964"/>
                    <a:pt x="335196" y="238964"/>
                  </a:cubicBezTo>
                  <a:cubicBezTo>
                    <a:pt x="335334" y="238964"/>
                    <a:pt x="335403" y="238964"/>
                    <a:pt x="335541" y="238964"/>
                  </a:cubicBezTo>
                  <a:cubicBezTo>
                    <a:pt x="335610" y="238964"/>
                    <a:pt x="335679" y="238964"/>
                    <a:pt x="335748" y="238964"/>
                  </a:cubicBezTo>
                  <a:cubicBezTo>
                    <a:pt x="335817" y="238964"/>
                    <a:pt x="335887" y="238964"/>
                    <a:pt x="335887" y="238964"/>
                  </a:cubicBezTo>
                  <a:cubicBezTo>
                    <a:pt x="336094" y="238964"/>
                    <a:pt x="336232" y="238964"/>
                    <a:pt x="336439" y="238964"/>
                  </a:cubicBezTo>
                  <a:cubicBezTo>
                    <a:pt x="336508" y="238964"/>
                    <a:pt x="336508" y="238964"/>
                    <a:pt x="336577" y="238964"/>
                  </a:cubicBezTo>
                  <a:cubicBezTo>
                    <a:pt x="336715" y="238964"/>
                    <a:pt x="336784" y="238964"/>
                    <a:pt x="336922" y="238964"/>
                  </a:cubicBezTo>
                  <a:cubicBezTo>
                    <a:pt x="337612" y="238964"/>
                    <a:pt x="338234" y="238964"/>
                    <a:pt x="338924" y="238895"/>
                  </a:cubicBezTo>
                  <a:cubicBezTo>
                    <a:pt x="339131" y="238895"/>
                    <a:pt x="339407" y="238895"/>
                    <a:pt x="339614" y="238895"/>
                  </a:cubicBezTo>
                  <a:cubicBezTo>
                    <a:pt x="339614" y="238895"/>
                    <a:pt x="339614" y="238895"/>
                    <a:pt x="339614" y="238895"/>
                  </a:cubicBezTo>
                  <a:cubicBezTo>
                    <a:pt x="339822" y="238895"/>
                    <a:pt x="340029" y="238895"/>
                    <a:pt x="340236" y="238895"/>
                  </a:cubicBezTo>
                  <a:lnTo>
                    <a:pt x="340305" y="238895"/>
                  </a:lnTo>
                  <a:cubicBezTo>
                    <a:pt x="340374" y="238895"/>
                    <a:pt x="340512" y="238895"/>
                    <a:pt x="340581" y="238895"/>
                  </a:cubicBezTo>
                  <a:cubicBezTo>
                    <a:pt x="340581" y="238895"/>
                    <a:pt x="340581" y="238895"/>
                    <a:pt x="340581" y="238895"/>
                  </a:cubicBezTo>
                  <a:cubicBezTo>
                    <a:pt x="340995" y="238895"/>
                    <a:pt x="341409" y="238826"/>
                    <a:pt x="341824" y="238826"/>
                  </a:cubicBezTo>
                  <a:cubicBezTo>
                    <a:pt x="341824" y="238826"/>
                    <a:pt x="341893" y="238826"/>
                    <a:pt x="341893" y="238826"/>
                  </a:cubicBezTo>
                  <a:cubicBezTo>
                    <a:pt x="341893" y="238826"/>
                    <a:pt x="341893" y="238826"/>
                    <a:pt x="341962" y="238826"/>
                  </a:cubicBezTo>
                  <a:cubicBezTo>
                    <a:pt x="342307" y="238826"/>
                    <a:pt x="342652" y="238757"/>
                    <a:pt x="342997" y="238757"/>
                  </a:cubicBezTo>
                  <a:cubicBezTo>
                    <a:pt x="342997" y="238757"/>
                    <a:pt x="342997" y="238757"/>
                    <a:pt x="343066" y="238757"/>
                  </a:cubicBezTo>
                  <a:cubicBezTo>
                    <a:pt x="343135" y="238757"/>
                    <a:pt x="343204" y="238757"/>
                    <a:pt x="343273" y="238757"/>
                  </a:cubicBezTo>
                  <a:cubicBezTo>
                    <a:pt x="343273" y="238757"/>
                    <a:pt x="343342" y="238757"/>
                    <a:pt x="343342" y="238757"/>
                  </a:cubicBezTo>
                  <a:cubicBezTo>
                    <a:pt x="343757" y="238757"/>
                    <a:pt x="344171" y="238688"/>
                    <a:pt x="344585" y="238688"/>
                  </a:cubicBezTo>
                  <a:lnTo>
                    <a:pt x="344654" y="238688"/>
                  </a:lnTo>
                  <a:cubicBezTo>
                    <a:pt x="344723" y="238688"/>
                    <a:pt x="344861" y="238688"/>
                    <a:pt x="344930" y="238688"/>
                  </a:cubicBezTo>
                  <a:cubicBezTo>
                    <a:pt x="344930" y="238688"/>
                    <a:pt x="344930" y="238688"/>
                    <a:pt x="344930" y="238688"/>
                  </a:cubicBezTo>
                  <a:cubicBezTo>
                    <a:pt x="345275" y="238688"/>
                    <a:pt x="345621" y="238619"/>
                    <a:pt x="345897" y="238619"/>
                  </a:cubicBezTo>
                  <a:cubicBezTo>
                    <a:pt x="346035" y="238619"/>
                    <a:pt x="346104" y="238619"/>
                    <a:pt x="346242" y="238619"/>
                  </a:cubicBezTo>
                  <a:cubicBezTo>
                    <a:pt x="346242" y="238619"/>
                    <a:pt x="346242" y="238619"/>
                    <a:pt x="346311" y="238619"/>
                  </a:cubicBezTo>
                  <a:cubicBezTo>
                    <a:pt x="346656" y="238550"/>
                    <a:pt x="347001" y="238550"/>
                    <a:pt x="347277" y="238481"/>
                  </a:cubicBezTo>
                  <a:cubicBezTo>
                    <a:pt x="347415" y="238481"/>
                    <a:pt x="347485" y="238481"/>
                    <a:pt x="347623" y="238412"/>
                  </a:cubicBezTo>
                  <a:cubicBezTo>
                    <a:pt x="347692" y="238412"/>
                    <a:pt x="347761" y="238412"/>
                    <a:pt x="347830" y="238412"/>
                  </a:cubicBezTo>
                  <a:cubicBezTo>
                    <a:pt x="347830" y="238412"/>
                    <a:pt x="347830" y="238412"/>
                    <a:pt x="347830" y="238412"/>
                  </a:cubicBezTo>
                  <a:lnTo>
                    <a:pt x="347899" y="238412"/>
                  </a:lnTo>
                  <a:cubicBezTo>
                    <a:pt x="348244" y="238343"/>
                    <a:pt x="348589" y="238343"/>
                    <a:pt x="348934" y="238274"/>
                  </a:cubicBezTo>
                  <a:cubicBezTo>
                    <a:pt x="348934" y="238274"/>
                    <a:pt x="348934" y="238274"/>
                    <a:pt x="349003" y="238274"/>
                  </a:cubicBezTo>
                  <a:cubicBezTo>
                    <a:pt x="349349" y="238205"/>
                    <a:pt x="349694" y="238205"/>
                    <a:pt x="350039" y="238136"/>
                  </a:cubicBezTo>
                  <a:cubicBezTo>
                    <a:pt x="350039" y="238136"/>
                    <a:pt x="350108" y="238136"/>
                    <a:pt x="350108" y="238136"/>
                  </a:cubicBezTo>
                  <a:cubicBezTo>
                    <a:pt x="350177" y="238136"/>
                    <a:pt x="350315" y="238136"/>
                    <a:pt x="350384" y="238067"/>
                  </a:cubicBezTo>
                  <a:lnTo>
                    <a:pt x="350453" y="238067"/>
                  </a:lnTo>
                  <a:cubicBezTo>
                    <a:pt x="352110" y="237860"/>
                    <a:pt x="353767" y="237515"/>
                    <a:pt x="355355" y="237239"/>
                  </a:cubicBezTo>
                  <a:cubicBezTo>
                    <a:pt x="355355" y="237239"/>
                    <a:pt x="355355" y="237239"/>
                    <a:pt x="355355" y="237239"/>
                  </a:cubicBezTo>
                  <a:lnTo>
                    <a:pt x="355562" y="237170"/>
                  </a:lnTo>
                  <a:cubicBezTo>
                    <a:pt x="355907" y="237100"/>
                    <a:pt x="356252" y="237031"/>
                    <a:pt x="356597" y="236962"/>
                  </a:cubicBezTo>
                  <a:lnTo>
                    <a:pt x="356666" y="236962"/>
                  </a:lnTo>
                  <a:cubicBezTo>
                    <a:pt x="356735" y="236962"/>
                    <a:pt x="356873" y="236893"/>
                    <a:pt x="356942" y="236893"/>
                  </a:cubicBezTo>
                  <a:cubicBezTo>
                    <a:pt x="356942" y="236893"/>
                    <a:pt x="356942" y="236893"/>
                    <a:pt x="356942" y="236893"/>
                  </a:cubicBezTo>
                  <a:cubicBezTo>
                    <a:pt x="357288" y="236824"/>
                    <a:pt x="357633" y="236755"/>
                    <a:pt x="357909" y="236686"/>
                  </a:cubicBezTo>
                  <a:cubicBezTo>
                    <a:pt x="357909" y="236686"/>
                    <a:pt x="357909" y="236686"/>
                    <a:pt x="357978" y="236686"/>
                  </a:cubicBezTo>
                  <a:cubicBezTo>
                    <a:pt x="358116" y="236686"/>
                    <a:pt x="358185" y="236617"/>
                    <a:pt x="358323" y="236617"/>
                  </a:cubicBezTo>
                  <a:cubicBezTo>
                    <a:pt x="358668" y="236548"/>
                    <a:pt x="358945" y="236479"/>
                    <a:pt x="359290" y="236410"/>
                  </a:cubicBezTo>
                  <a:cubicBezTo>
                    <a:pt x="359359" y="236410"/>
                    <a:pt x="359497" y="236341"/>
                    <a:pt x="359566" y="236341"/>
                  </a:cubicBezTo>
                  <a:lnTo>
                    <a:pt x="359566" y="236341"/>
                  </a:lnTo>
                  <a:cubicBezTo>
                    <a:pt x="359911" y="236272"/>
                    <a:pt x="360187" y="236203"/>
                    <a:pt x="360532" y="236134"/>
                  </a:cubicBezTo>
                  <a:cubicBezTo>
                    <a:pt x="360532" y="236134"/>
                    <a:pt x="360532" y="236134"/>
                    <a:pt x="360532" y="236134"/>
                  </a:cubicBezTo>
                  <a:cubicBezTo>
                    <a:pt x="360670" y="236134"/>
                    <a:pt x="360739" y="236065"/>
                    <a:pt x="360877" y="236065"/>
                  </a:cubicBezTo>
                  <a:cubicBezTo>
                    <a:pt x="360877" y="236065"/>
                    <a:pt x="360877" y="236065"/>
                    <a:pt x="360877" y="236065"/>
                  </a:cubicBezTo>
                  <a:cubicBezTo>
                    <a:pt x="361223" y="235996"/>
                    <a:pt x="361499" y="235858"/>
                    <a:pt x="361844" y="235789"/>
                  </a:cubicBezTo>
                  <a:cubicBezTo>
                    <a:pt x="361844" y="235789"/>
                    <a:pt x="361844" y="235789"/>
                    <a:pt x="361844" y="235789"/>
                  </a:cubicBezTo>
                  <a:cubicBezTo>
                    <a:pt x="361982" y="235789"/>
                    <a:pt x="362051" y="235720"/>
                    <a:pt x="362189" y="235720"/>
                  </a:cubicBezTo>
                  <a:cubicBezTo>
                    <a:pt x="362189" y="235720"/>
                    <a:pt x="362189" y="235720"/>
                    <a:pt x="362189" y="235720"/>
                  </a:cubicBezTo>
                  <a:cubicBezTo>
                    <a:pt x="362534" y="235651"/>
                    <a:pt x="362810" y="235582"/>
                    <a:pt x="363156" y="235444"/>
                  </a:cubicBezTo>
                  <a:lnTo>
                    <a:pt x="363156" y="235444"/>
                  </a:lnTo>
                  <a:cubicBezTo>
                    <a:pt x="363570" y="235306"/>
                    <a:pt x="363984" y="235237"/>
                    <a:pt x="364398" y="235098"/>
                  </a:cubicBezTo>
                  <a:lnTo>
                    <a:pt x="364329" y="235098"/>
                  </a:lnTo>
                  <a:cubicBezTo>
                    <a:pt x="364467" y="235098"/>
                    <a:pt x="364536" y="235029"/>
                    <a:pt x="364674" y="235029"/>
                  </a:cubicBezTo>
                  <a:cubicBezTo>
                    <a:pt x="364674" y="235029"/>
                    <a:pt x="364743" y="235029"/>
                    <a:pt x="364743" y="235029"/>
                  </a:cubicBezTo>
                  <a:cubicBezTo>
                    <a:pt x="365089" y="234960"/>
                    <a:pt x="365365" y="234822"/>
                    <a:pt x="365710" y="234753"/>
                  </a:cubicBezTo>
                  <a:lnTo>
                    <a:pt x="365779" y="234753"/>
                  </a:lnTo>
                  <a:cubicBezTo>
                    <a:pt x="365848" y="234753"/>
                    <a:pt x="365986" y="234684"/>
                    <a:pt x="366055" y="234684"/>
                  </a:cubicBezTo>
                  <a:cubicBezTo>
                    <a:pt x="366055" y="234684"/>
                    <a:pt x="366124" y="234684"/>
                    <a:pt x="366124" y="234684"/>
                  </a:cubicBezTo>
                  <a:cubicBezTo>
                    <a:pt x="366400" y="234615"/>
                    <a:pt x="366746" y="234477"/>
                    <a:pt x="367022" y="234408"/>
                  </a:cubicBezTo>
                  <a:lnTo>
                    <a:pt x="367091" y="234408"/>
                  </a:lnTo>
                  <a:cubicBezTo>
                    <a:pt x="367160" y="234408"/>
                    <a:pt x="367298" y="234339"/>
                    <a:pt x="367367" y="234339"/>
                  </a:cubicBezTo>
                  <a:cubicBezTo>
                    <a:pt x="367367" y="234339"/>
                    <a:pt x="367367" y="234339"/>
                    <a:pt x="367367" y="234339"/>
                  </a:cubicBezTo>
                  <a:cubicBezTo>
                    <a:pt x="367712" y="234270"/>
                    <a:pt x="367988" y="234132"/>
                    <a:pt x="368333" y="233994"/>
                  </a:cubicBezTo>
                  <a:cubicBezTo>
                    <a:pt x="368471" y="233925"/>
                    <a:pt x="368540" y="233925"/>
                    <a:pt x="368679" y="233856"/>
                  </a:cubicBezTo>
                  <a:cubicBezTo>
                    <a:pt x="368679" y="233856"/>
                    <a:pt x="368679" y="233856"/>
                    <a:pt x="368748" y="233856"/>
                  </a:cubicBezTo>
                  <a:cubicBezTo>
                    <a:pt x="369093" y="233718"/>
                    <a:pt x="369369" y="233649"/>
                    <a:pt x="369714" y="233511"/>
                  </a:cubicBezTo>
                  <a:cubicBezTo>
                    <a:pt x="369714" y="233511"/>
                    <a:pt x="369714" y="233511"/>
                    <a:pt x="369783" y="233511"/>
                  </a:cubicBezTo>
                  <a:cubicBezTo>
                    <a:pt x="369921" y="233442"/>
                    <a:pt x="369990" y="233442"/>
                    <a:pt x="370128" y="233373"/>
                  </a:cubicBezTo>
                  <a:lnTo>
                    <a:pt x="370059" y="233373"/>
                  </a:lnTo>
                  <a:cubicBezTo>
                    <a:pt x="370404" y="233235"/>
                    <a:pt x="370681" y="233165"/>
                    <a:pt x="371026" y="233027"/>
                  </a:cubicBezTo>
                  <a:cubicBezTo>
                    <a:pt x="371026" y="233027"/>
                    <a:pt x="371095" y="233027"/>
                    <a:pt x="371095" y="233027"/>
                  </a:cubicBezTo>
                  <a:cubicBezTo>
                    <a:pt x="371164" y="233027"/>
                    <a:pt x="371233" y="232958"/>
                    <a:pt x="371302" y="232958"/>
                  </a:cubicBezTo>
                  <a:lnTo>
                    <a:pt x="371371" y="232958"/>
                  </a:lnTo>
                  <a:cubicBezTo>
                    <a:pt x="372061" y="232682"/>
                    <a:pt x="372752" y="232406"/>
                    <a:pt x="373442" y="232130"/>
                  </a:cubicBezTo>
                  <a:lnTo>
                    <a:pt x="373511" y="232130"/>
                  </a:lnTo>
                  <a:cubicBezTo>
                    <a:pt x="373580" y="232061"/>
                    <a:pt x="373718" y="232061"/>
                    <a:pt x="373787" y="231992"/>
                  </a:cubicBezTo>
                  <a:cubicBezTo>
                    <a:pt x="373787" y="231992"/>
                    <a:pt x="373787" y="231992"/>
                    <a:pt x="373856" y="231992"/>
                  </a:cubicBezTo>
                  <a:cubicBezTo>
                    <a:pt x="374547" y="231716"/>
                    <a:pt x="375306" y="231371"/>
                    <a:pt x="375996" y="231094"/>
                  </a:cubicBezTo>
                  <a:lnTo>
                    <a:pt x="375996" y="231094"/>
                  </a:lnTo>
                  <a:cubicBezTo>
                    <a:pt x="376065" y="231025"/>
                    <a:pt x="376203" y="231025"/>
                    <a:pt x="376272" y="230956"/>
                  </a:cubicBezTo>
                  <a:cubicBezTo>
                    <a:pt x="376272" y="230956"/>
                    <a:pt x="376272" y="230956"/>
                    <a:pt x="376272" y="230956"/>
                  </a:cubicBezTo>
                  <a:cubicBezTo>
                    <a:pt x="376549" y="230818"/>
                    <a:pt x="376894" y="230680"/>
                    <a:pt x="377170" y="230542"/>
                  </a:cubicBezTo>
                  <a:cubicBezTo>
                    <a:pt x="377170" y="230542"/>
                    <a:pt x="377239" y="230542"/>
                    <a:pt x="377239" y="230542"/>
                  </a:cubicBezTo>
                  <a:cubicBezTo>
                    <a:pt x="377308" y="230542"/>
                    <a:pt x="377377" y="230473"/>
                    <a:pt x="377446" y="230473"/>
                  </a:cubicBezTo>
                  <a:lnTo>
                    <a:pt x="377515" y="230404"/>
                  </a:lnTo>
                  <a:cubicBezTo>
                    <a:pt x="377791" y="230266"/>
                    <a:pt x="378067" y="230128"/>
                    <a:pt x="378344" y="230059"/>
                  </a:cubicBezTo>
                  <a:cubicBezTo>
                    <a:pt x="378344" y="230059"/>
                    <a:pt x="378413" y="230059"/>
                    <a:pt x="378413" y="229990"/>
                  </a:cubicBezTo>
                  <a:cubicBezTo>
                    <a:pt x="378482" y="229921"/>
                    <a:pt x="378551" y="229921"/>
                    <a:pt x="378620" y="229852"/>
                  </a:cubicBezTo>
                  <a:lnTo>
                    <a:pt x="378689" y="229783"/>
                  </a:lnTo>
                  <a:cubicBezTo>
                    <a:pt x="379379" y="229438"/>
                    <a:pt x="380069" y="229161"/>
                    <a:pt x="380760" y="228816"/>
                  </a:cubicBezTo>
                  <a:cubicBezTo>
                    <a:pt x="380760" y="228816"/>
                    <a:pt x="380760" y="228816"/>
                    <a:pt x="380829" y="228816"/>
                  </a:cubicBezTo>
                  <a:cubicBezTo>
                    <a:pt x="381312" y="228540"/>
                    <a:pt x="381795" y="228333"/>
                    <a:pt x="382279" y="228057"/>
                  </a:cubicBezTo>
                  <a:lnTo>
                    <a:pt x="382279" y="228057"/>
                  </a:lnTo>
                  <a:cubicBezTo>
                    <a:pt x="382555" y="227919"/>
                    <a:pt x="382831" y="227781"/>
                    <a:pt x="383107" y="227643"/>
                  </a:cubicBezTo>
                  <a:lnTo>
                    <a:pt x="383107" y="227643"/>
                  </a:lnTo>
                  <a:cubicBezTo>
                    <a:pt x="383176" y="227574"/>
                    <a:pt x="383314" y="227574"/>
                    <a:pt x="383383" y="227505"/>
                  </a:cubicBezTo>
                  <a:cubicBezTo>
                    <a:pt x="383659" y="227366"/>
                    <a:pt x="384004" y="227159"/>
                    <a:pt x="384281" y="227021"/>
                  </a:cubicBezTo>
                  <a:cubicBezTo>
                    <a:pt x="384281" y="227021"/>
                    <a:pt x="384350" y="227021"/>
                    <a:pt x="384350" y="226952"/>
                  </a:cubicBezTo>
                  <a:cubicBezTo>
                    <a:pt x="384419" y="226883"/>
                    <a:pt x="384488" y="226883"/>
                    <a:pt x="384626" y="226814"/>
                  </a:cubicBezTo>
                  <a:lnTo>
                    <a:pt x="384695" y="226814"/>
                  </a:lnTo>
                  <a:cubicBezTo>
                    <a:pt x="385385" y="226469"/>
                    <a:pt x="386007" y="226055"/>
                    <a:pt x="386628" y="225710"/>
                  </a:cubicBezTo>
                  <a:lnTo>
                    <a:pt x="386697" y="225710"/>
                  </a:lnTo>
                  <a:cubicBezTo>
                    <a:pt x="386766" y="225641"/>
                    <a:pt x="386835" y="225641"/>
                    <a:pt x="386973" y="225572"/>
                  </a:cubicBezTo>
                  <a:cubicBezTo>
                    <a:pt x="387042" y="225502"/>
                    <a:pt x="387180" y="225433"/>
                    <a:pt x="387249" y="225433"/>
                  </a:cubicBezTo>
                  <a:cubicBezTo>
                    <a:pt x="387318" y="225433"/>
                    <a:pt x="387318" y="225364"/>
                    <a:pt x="387387" y="225364"/>
                  </a:cubicBezTo>
                  <a:cubicBezTo>
                    <a:pt x="387663" y="225226"/>
                    <a:pt x="387870" y="225088"/>
                    <a:pt x="388147" y="224950"/>
                  </a:cubicBezTo>
                  <a:cubicBezTo>
                    <a:pt x="388147" y="224950"/>
                    <a:pt x="388216" y="224950"/>
                    <a:pt x="388216" y="224881"/>
                  </a:cubicBezTo>
                  <a:cubicBezTo>
                    <a:pt x="388285" y="224881"/>
                    <a:pt x="388354" y="224812"/>
                    <a:pt x="388354" y="224812"/>
                  </a:cubicBezTo>
                  <a:cubicBezTo>
                    <a:pt x="388423" y="224743"/>
                    <a:pt x="388492" y="224743"/>
                    <a:pt x="388561" y="224674"/>
                  </a:cubicBezTo>
                  <a:cubicBezTo>
                    <a:pt x="389803" y="223915"/>
                    <a:pt x="391046" y="223155"/>
                    <a:pt x="392289" y="222327"/>
                  </a:cubicBezTo>
                  <a:lnTo>
                    <a:pt x="392151" y="222396"/>
                  </a:lnTo>
                  <a:cubicBezTo>
                    <a:pt x="392289" y="222327"/>
                    <a:pt x="392427" y="222258"/>
                    <a:pt x="392496" y="222120"/>
                  </a:cubicBezTo>
                  <a:cubicBezTo>
                    <a:pt x="392496" y="222120"/>
                    <a:pt x="392565" y="222051"/>
                    <a:pt x="392565" y="222051"/>
                  </a:cubicBezTo>
                  <a:cubicBezTo>
                    <a:pt x="392634" y="221982"/>
                    <a:pt x="392772" y="221913"/>
                    <a:pt x="392841" y="221844"/>
                  </a:cubicBezTo>
                  <a:cubicBezTo>
                    <a:pt x="392841" y="221844"/>
                    <a:pt x="392841" y="221844"/>
                    <a:pt x="392910" y="221844"/>
                  </a:cubicBezTo>
                  <a:cubicBezTo>
                    <a:pt x="393186" y="221636"/>
                    <a:pt x="393393" y="221498"/>
                    <a:pt x="393670" y="221291"/>
                  </a:cubicBezTo>
                  <a:cubicBezTo>
                    <a:pt x="393670" y="221291"/>
                    <a:pt x="393670" y="221291"/>
                    <a:pt x="393670" y="221291"/>
                  </a:cubicBezTo>
                  <a:cubicBezTo>
                    <a:pt x="393739" y="221291"/>
                    <a:pt x="393739" y="221222"/>
                    <a:pt x="393808" y="221222"/>
                  </a:cubicBezTo>
                  <a:cubicBezTo>
                    <a:pt x="393877" y="221153"/>
                    <a:pt x="394015" y="221084"/>
                    <a:pt x="394084" y="221015"/>
                  </a:cubicBezTo>
                  <a:cubicBezTo>
                    <a:pt x="394291" y="220877"/>
                    <a:pt x="394567" y="220670"/>
                    <a:pt x="394774" y="220532"/>
                  </a:cubicBezTo>
                  <a:cubicBezTo>
                    <a:pt x="394774" y="220532"/>
                    <a:pt x="394774" y="220532"/>
                    <a:pt x="394774" y="220532"/>
                  </a:cubicBezTo>
                  <a:cubicBezTo>
                    <a:pt x="394843" y="220463"/>
                    <a:pt x="394912" y="220394"/>
                    <a:pt x="394981" y="220394"/>
                  </a:cubicBezTo>
                  <a:cubicBezTo>
                    <a:pt x="395050" y="220325"/>
                    <a:pt x="395050" y="220325"/>
                    <a:pt x="395119" y="220256"/>
                  </a:cubicBezTo>
                  <a:cubicBezTo>
                    <a:pt x="395326" y="220118"/>
                    <a:pt x="395603" y="219911"/>
                    <a:pt x="395810" y="219773"/>
                  </a:cubicBezTo>
                  <a:cubicBezTo>
                    <a:pt x="395810" y="219773"/>
                    <a:pt x="395810" y="219773"/>
                    <a:pt x="395810" y="219773"/>
                  </a:cubicBezTo>
                  <a:cubicBezTo>
                    <a:pt x="395810" y="219773"/>
                    <a:pt x="395879" y="219703"/>
                    <a:pt x="395879" y="219703"/>
                  </a:cubicBezTo>
                  <a:cubicBezTo>
                    <a:pt x="395948" y="219634"/>
                    <a:pt x="396017" y="219634"/>
                    <a:pt x="396017" y="219565"/>
                  </a:cubicBezTo>
                  <a:lnTo>
                    <a:pt x="396017" y="219565"/>
                  </a:lnTo>
                  <a:cubicBezTo>
                    <a:pt x="396983" y="218875"/>
                    <a:pt x="397950" y="218116"/>
                    <a:pt x="398916" y="217356"/>
                  </a:cubicBezTo>
                  <a:lnTo>
                    <a:pt x="398916" y="217356"/>
                  </a:lnTo>
                  <a:cubicBezTo>
                    <a:pt x="399261" y="217080"/>
                    <a:pt x="399607" y="216804"/>
                    <a:pt x="399952" y="216528"/>
                  </a:cubicBezTo>
                  <a:cubicBezTo>
                    <a:pt x="399952" y="216528"/>
                    <a:pt x="400021" y="216459"/>
                    <a:pt x="400021" y="216459"/>
                  </a:cubicBezTo>
                  <a:cubicBezTo>
                    <a:pt x="400090" y="216390"/>
                    <a:pt x="400090" y="216390"/>
                    <a:pt x="400159" y="216321"/>
                  </a:cubicBezTo>
                  <a:cubicBezTo>
                    <a:pt x="400228" y="216252"/>
                    <a:pt x="400228" y="216252"/>
                    <a:pt x="400297" y="216183"/>
                  </a:cubicBezTo>
                  <a:cubicBezTo>
                    <a:pt x="400504" y="215976"/>
                    <a:pt x="400711" y="215837"/>
                    <a:pt x="400987" y="215630"/>
                  </a:cubicBezTo>
                  <a:cubicBezTo>
                    <a:pt x="400987" y="215630"/>
                    <a:pt x="401056" y="215561"/>
                    <a:pt x="401056" y="215561"/>
                  </a:cubicBezTo>
                  <a:cubicBezTo>
                    <a:pt x="401056" y="215561"/>
                    <a:pt x="401125" y="215492"/>
                    <a:pt x="401125" y="215492"/>
                  </a:cubicBezTo>
                  <a:cubicBezTo>
                    <a:pt x="401401" y="215216"/>
                    <a:pt x="401678" y="215009"/>
                    <a:pt x="402023" y="214733"/>
                  </a:cubicBezTo>
                  <a:cubicBezTo>
                    <a:pt x="402023" y="214733"/>
                    <a:pt x="402023" y="214733"/>
                    <a:pt x="402023" y="214733"/>
                  </a:cubicBezTo>
                  <a:lnTo>
                    <a:pt x="402023" y="214733"/>
                  </a:lnTo>
                  <a:cubicBezTo>
                    <a:pt x="402368" y="214457"/>
                    <a:pt x="402713" y="214181"/>
                    <a:pt x="402989" y="213904"/>
                  </a:cubicBezTo>
                  <a:lnTo>
                    <a:pt x="402989" y="213904"/>
                  </a:lnTo>
                  <a:cubicBezTo>
                    <a:pt x="403680" y="213283"/>
                    <a:pt x="404301" y="212731"/>
                    <a:pt x="404991" y="212110"/>
                  </a:cubicBezTo>
                  <a:cubicBezTo>
                    <a:pt x="404991" y="212110"/>
                    <a:pt x="404991" y="212110"/>
                    <a:pt x="405060" y="212041"/>
                  </a:cubicBezTo>
                  <a:cubicBezTo>
                    <a:pt x="405406" y="211764"/>
                    <a:pt x="405682" y="211419"/>
                    <a:pt x="406027" y="211143"/>
                  </a:cubicBezTo>
                  <a:cubicBezTo>
                    <a:pt x="406372" y="210867"/>
                    <a:pt x="406648" y="210522"/>
                    <a:pt x="406993" y="210246"/>
                  </a:cubicBezTo>
                  <a:lnTo>
                    <a:pt x="406993" y="210177"/>
                  </a:lnTo>
                  <a:cubicBezTo>
                    <a:pt x="407270" y="209900"/>
                    <a:pt x="407546" y="209624"/>
                    <a:pt x="407891" y="209279"/>
                  </a:cubicBezTo>
                  <a:lnTo>
                    <a:pt x="407891" y="209279"/>
                  </a:lnTo>
                  <a:cubicBezTo>
                    <a:pt x="407891" y="209279"/>
                    <a:pt x="407891" y="209279"/>
                    <a:pt x="407960" y="209210"/>
                  </a:cubicBezTo>
                  <a:cubicBezTo>
                    <a:pt x="408305" y="208865"/>
                    <a:pt x="408581" y="208589"/>
                    <a:pt x="408926" y="208244"/>
                  </a:cubicBezTo>
                  <a:cubicBezTo>
                    <a:pt x="409203" y="207898"/>
                    <a:pt x="409548" y="207622"/>
                    <a:pt x="409824" y="207277"/>
                  </a:cubicBezTo>
                  <a:cubicBezTo>
                    <a:pt x="409824" y="207277"/>
                    <a:pt x="409824" y="207277"/>
                    <a:pt x="409824" y="207277"/>
                  </a:cubicBezTo>
                  <a:cubicBezTo>
                    <a:pt x="409824" y="207277"/>
                    <a:pt x="409824" y="207277"/>
                    <a:pt x="409824" y="207277"/>
                  </a:cubicBezTo>
                  <a:cubicBezTo>
                    <a:pt x="410031" y="207001"/>
                    <a:pt x="410307" y="206794"/>
                    <a:pt x="410514" y="206518"/>
                  </a:cubicBezTo>
                  <a:cubicBezTo>
                    <a:pt x="410514" y="206518"/>
                    <a:pt x="410514" y="206518"/>
                    <a:pt x="410514" y="206518"/>
                  </a:cubicBezTo>
                  <a:cubicBezTo>
                    <a:pt x="410583" y="206449"/>
                    <a:pt x="410652" y="206380"/>
                    <a:pt x="410721" y="206311"/>
                  </a:cubicBezTo>
                  <a:cubicBezTo>
                    <a:pt x="410721" y="206311"/>
                    <a:pt x="410721" y="206311"/>
                    <a:pt x="410721" y="206311"/>
                  </a:cubicBezTo>
                  <a:cubicBezTo>
                    <a:pt x="410928" y="206103"/>
                    <a:pt x="411136" y="205827"/>
                    <a:pt x="411343" y="205620"/>
                  </a:cubicBezTo>
                  <a:cubicBezTo>
                    <a:pt x="411412" y="205551"/>
                    <a:pt x="411550" y="205413"/>
                    <a:pt x="411619" y="205344"/>
                  </a:cubicBezTo>
                  <a:cubicBezTo>
                    <a:pt x="411619" y="205344"/>
                    <a:pt x="411619" y="205344"/>
                    <a:pt x="411619" y="205344"/>
                  </a:cubicBezTo>
                  <a:cubicBezTo>
                    <a:pt x="411619" y="205344"/>
                    <a:pt x="411619" y="205344"/>
                    <a:pt x="411619" y="205344"/>
                  </a:cubicBezTo>
                  <a:cubicBezTo>
                    <a:pt x="411895" y="205068"/>
                    <a:pt x="412102" y="204792"/>
                    <a:pt x="412378" y="204516"/>
                  </a:cubicBezTo>
                  <a:cubicBezTo>
                    <a:pt x="412447" y="204447"/>
                    <a:pt x="412447" y="204447"/>
                    <a:pt x="412516" y="204378"/>
                  </a:cubicBezTo>
                  <a:cubicBezTo>
                    <a:pt x="412723" y="204101"/>
                    <a:pt x="412931" y="203894"/>
                    <a:pt x="413138" y="203618"/>
                  </a:cubicBezTo>
                  <a:cubicBezTo>
                    <a:pt x="413207" y="203549"/>
                    <a:pt x="413207" y="203480"/>
                    <a:pt x="413276" y="203411"/>
                  </a:cubicBezTo>
                  <a:cubicBezTo>
                    <a:pt x="413276" y="203411"/>
                    <a:pt x="413345" y="203342"/>
                    <a:pt x="413345" y="203342"/>
                  </a:cubicBezTo>
                  <a:cubicBezTo>
                    <a:pt x="413345" y="203342"/>
                    <a:pt x="413345" y="203342"/>
                    <a:pt x="413345" y="203342"/>
                  </a:cubicBezTo>
                  <a:cubicBezTo>
                    <a:pt x="413552" y="203066"/>
                    <a:pt x="413828" y="202790"/>
                    <a:pt x="414035" y="202445"/>
                  </a:cubicBezTo>
                  <a:cubicBezTo>
                    <a:pt x="414035" y="202375"/>
                    <a:pt x="414104" y="202375"/>
                    <a:pt x="414104" y="202306"/>
                  </a:cubicBezTo>
                  <a:cubicBezTo>
                    <a:pt x="414104" y="202306"/>
                    <a:pt x="414104" y="202237"/>
                    <a:pt x="414173" y="202237"/>
                  </a:cubicBezTo>
                  <a:cubicBezTo>
                    <a:pt x="414173" y="202237"/>
                    <a:pt x="414173" y="202237"/>
                    <a:pt x="414173" y="202168"/>
                  </a:cubicBezTo>
                  <a:cubicBezTo>
                    <a:pt x="414380" y="201892"/>
                    <a:pt x="414587" y="201685"/>
                    <a:pt x="414794" y="201409"/>
                  </a:cubicBezTo>
                  <a:cubicBezTo>
                    <a:pt x="414794" y="201409"/>
                    <a:pt x="414864" y="201340"/>
                    <a:pt x="414864" y="201340"/>
                  </a:cubicBezTo>
                  <a:cubicBezTo>
                    <a:pt x="414864" y="201271"/>
                    <a:pt x="414933" y="201271"/>
                    <a:pt x="414933" y="201202"/>
                  </a:cubicBezTo>
                  <a:cubicBezTo>
                    <a:pt x="414933" y="201202"/>
                    <a:pt x="414933" y="201133"/>
                    <a:pt x="415002" y="201133"/>
                  </a:cubicBezTo>
                  <a:cubicBezTo>
                    <a:pt x="415278" y="200788"/>
                    <a:pt x="415554" y="200442"/>
                    <a:pt x="415761" y="200166"/>
                  </a:cubicBezTo>
                  <a:cubicBezTo>
                    <a:pt x="415761" y="200166"/>
                    <a:pt x="415761" y="200166"/>
                    <a:pt x="415761" y="200166"/>
                  </a:cubicBezTo>
                  <a:cubicBezTo>
                    <a:pt x="415830" y="200097"/>
                    <a:pt x="415899" y="200028"/>
                    <a:pt x="415899" y="199959"/>
                  </a:cubicBezTo>
                  <a:cubicBezTo>
                    <a:pt x="415968" y="199890"/>
                    <a:pt x="415968" y="199890"/>
                    <a:pt x="416037" y="199821"/>
                  </a:cubicBezTo>
                  <a:cubicBezTo>
                    <a:pt x="416175" y="199683"/>
                    <a:pt x="416244" y="199545"/>
                    <a:pt x="416382" y="199407"/>
                  </a:cubicBezTo>
                  <a:lnTo>
                    <a:pt x="416382" y="199407"/>
                  </a:lnTo>
                  <a:cubicBezTo>
                    <a:pt x="416451" y="199338"/>
                    <a:pt x="416520" y="199269"/>
                    <a:pt x="416589" y="199200"/>
                  </a:cubicBezTo>
                  <a:cubicBezTo>
                    <a:pt x="416589" y="199200"/>
                    <a:pt x="416589" y="199200"/>
                    <a:pt x="416589" y="199200"/>
                  </a:cubicBezTo>
                  <a:cubicBezTo>
                    <a:pt x="416797" y="198924"/>
                    <a:pt x="416935" y="198717"/>
                    <a:pt x="417142" y="198440"/>
                  </a:cubicBezTo>
                  <a:cubicBezTo>
                    <a:pt x="417211" y="198302"/>
                    <a:pt x="417280" y="198233"/>
                    <a:pt x="417418" y="198095"/>
                  </a:cubicBezTo>
                  <a:cubicBezTo>
                    <a:pt x="417418" y="198095"/>
                    <a:pt x="417418" y="198095"/>
                    <a:pt x="417418" y="198026"/>
                  </a:cubicBezTo>
                  <a:cubicBezTo>
                    <a:pt x="417694" y="197681"/>
                    <a:pt x="417970" y="197336"/>
                    <a:pt x="418177" y="196922"/>
                  </a:cubicBezTo>
                  <a:cubicBezTo>
                    <a:pt x="418246" y="196853"/>
                    <a:pt x="418246" y="196784"/>
                    <a:pt x="418315" y="196715"/>
                  </a:cubicBezTo>
                  <a:cubicBezTo>
                    <a:pt x="418453" y="196577"/>
                    <a:pt x="418591" y="196369"/>
                    <a:pt x="418660" y="196231"/>
                  </a:cubicBezTo>
                  <a:cubicBezTo>
                    <a:pt x="412171" y="187602"/>
                    <a:pt x="404094" y="180284"/>
                    <a:pt x="394912" y="174623"/>
                  </a:cubicBezTo>
                  <a:cubicBezTo>
                    <a:pt x="394843" y="174692"/>
                    <a:pt x="394843" y="174761"/>
                    <a:pt x="394774" y="174761"/>
                  </a:cubicBezTo>
                  <a:cubicBezTo>
                    <a:pt x="394774" y="174830"/>
                    <a:pt x="394705" y="174830"/>
                    <a:pt x="394705" y="174899"/>
                  </a:cubicBezTo>
                  <a:cubicBezTo>
                    <a:pt x="394636" y="175037"/>
                    <a:pt x="394498" y="175244"/>
                    <a:pt x="394429" y="175383"/>
                  </a:cubicBezTo>
                  <a:cubicBezTo>
                    <a:pt x="394429" y="175383"/>
                    <a:pt x="394429" y="175452"/>
                    <a:pt x="394360" y="175452"/>
                  </a:cubicBezTo>
                  <a:cubicBezTo>
                    <a:pt x="394291" y="175521"/>
                    <a:pt x="394222" y="175659"/>
                    <a:pt x="394153" y="175728"/>
                  </a:cubicBezTo>
                  <a:cubicBezTo>
                    <a:pt x="393739" y="175452"/>
                    <a:pt x="393255" y="175175"/>
                    <a:pt x="392841" y="174968"/>
                  </a:cubicBezTo>
                  <a:cubicBezTo>
                    <a:pt x="380346" y="166960"/>
                    <a:pt x="365365" y="162956"/>
                    <a:pt x="350177" y="163025"/>
                  </a:cubicBezTo>
                  <a:lnTo>
                    <a:pt x="350177" y="163025"/>
                  </a:lnTo>
                  <a:close/>
                  <a:moveTo>
                    <a:pt x="395533" y="174209"/>
                  </a:moveTo>
                  <a:cubicBezTo>
                    <a:pt x="395533" y="174209"/>
                    <a:pt x="395533" y="174209"/>
                    <a:pt x="395533" y="174209"/>
                  </a:cubicBezTo>
                  <a:lnTo>
                    <a:pt x="395533" y="174209"/>
                  </a:lnTo>
                  <a:cubicBezTo>
                    <a:pt x="395533" y="174209"/>
                    <a:pt x="395533" y="174209"/>
                    <a:pt x="395533" y="174209"/>
                  </a:cubicBezTo>
                  <a:lnTo>
                    <a:pt x="395533" y="174209"/>
                  </a:lnTo>
                  <a:close/>
                  <a:moveTo>
                    <a:pt x="377791" y="193470"/>
                  </a:moveTo>
                  <a:cubicBezTo>
                    <a:pt x="377722" y="193539"/>
                    <a:pt x="377653" y="193539"/>
                    <a:pt x="377584" y="193608"/>
                  </a:cubicBezTo>
                  <a:cubicBezTo>
                    <a:pt x="377584" y="193608"/>
                    <a:pt x="377584" y="193608"/>
                    <a:pt x="377584" y="193608"/>
                  </a:cubicBezTo>
                  <a:cubicBezTo>
                    <a:pt x="377515" y="193677"/>
                    <a:pt x="377446" y="193677"/>
                    <a:pt x="377377" y="193746"/>
                  </a:cubicBezTo>
                  <a:cubicBezTo>
                    <a:pt x="377170" y="193953"/>
                    <a:pt x="376894" y="194091"/>
                    <a:pt x="376618" y="194298"/>
                  </a:cubicBezTo>
                  <a:cubicBezTo>
                    <a:pt x="376618" y="194298"/>
                    <a:pt x="376618" y="194298"/>
                    <a:pt x="376618" y="194298"/>
                  </a:cubicBezTo>
                  <a:cubicBezTo>
                    <a:pt x="376618" y="194298"/>
                    <a:pt x="376618" y="194298"/>
                    <a:pt x="376618" y="194298"/>
                  </a:cubicBezTo>
                  <a:cubicBezTo>
                    <a:pt x="376411" y="194436"/>
                    <a:pt x="376134" y="194644"/>
                    <a:pt x="375927" y="194782"/>
                  </a:cubicBezTo>
                  <a:cubicBezTo>
                    <a:pt x="375927" y="194782"/>
                    <a:pt x="375927" y="194782"/>
                    <a:pt x="375858" y="194782"/>
                  </a:cubicBezTo>
                  <a:cubicBezTo>
                    <a:pt x="375651" y="194920"/>
                    <a:pt x="375444" y="195058"/>
                    <a:pt x="375237" y="195196"/>
                  </a:cubicBezTo>
                  <a:cubicBezTo>
                    <a:pt x="375237" y="195196"/>
                    <a:pt x="375168" y="195265"/>
                    <a:pt x="375168" y="195265"/>
                  </a:cubicBezTo>
                  <a:cubicBezTo>
                    <a:pt x="375099" y="195334"/>
                    <a:pt x="375030" y="195334"/>
                    <a:pt x="375030" y="195334"/>
                  </a:cubicBezTo>
                  <a:cubicBezTo>
                    <a:pt x="374961" y="195334"/>
                    <a:pt x="374961" y="195403"/>
                    <a:pt x="374892" y="195403"/>
                  </a:cubicBezTo>
                  <a:cubicBezTo>
                    <a:pt x="374063" y="195955"/>
                    <a:pt x="373166" y="196507"/>
                    <a:pt x="372337" y="197060"/>
                  </a:cubicBezTo>
                  <a:cubicBezTo>
                    <a:pt x="372337" y="197060"/>
                    <a:pt x="372268" y="197060"/>
                    <a:pt x="372268" y="197129"/>
                  </a:cubicBezTo>
                  <a:cubicBezTo>
                    <a:pt x="372199" y="197198"/>
                    <a:pt x="372130" y="197198"/>
                    <a:pt x="371992" y="197267"/>
                  </a:cubicBezTo>
                  <a:cubicBezTo>
                    <a:pt x="371992" y="197267"/>
                    <a:pt x="371923" y="197267"/>
                    <a:pt x="371923" y="197336"/>
                  </a:cubicBezTo>
                  <a:cubicBezTo>
                    <a:pt x="371923" y="197336"/>
                    <a:pt x="371923" y="197336"/>
                    <a:pt x="371923" y="197336"/>
                  </a:cubicBezTo>
                  <a:cubicBezTo>
                    <a:pt x="371716" y="197474"/>
                    <a:pt x="371440" y="197612"/>
                    <a:pt x="371233" y="197750"/>
                  </a:cubicBezTo>
                  <a:lnTo>
                    <a:pt x="371233" y="197750"/>
                  </a:lnTo>
                  <a:cubicBezTo>
                    <a:pt x="371233" y="197750"/>
                    <a:pt x="371233" y="197750"/>
                    <a:pt x="371233" y="197750"/>
                  </a:cubicBezTo>
                  <a:cubicBezTo>
                    <a:pt x="371164" y="197819"/>
                    <a:pt x="371095" y="197819"/>
                    <a:pt x="371026" y="197888"/>
                  </a:cubicBezTo>
                  <a:cubicBezTo>
                    <a:pt x="371026" y="197888"/>
                    <a:pt x="371026" y="197888"/>
                    <a:pt x="370957" y="197888"/>
                  </a:cubicBezTo>
                  <a:cubicBezTo>
                    <a:pt x="370473" y="198164"/>
                    <a:pt x="369990" y="198440"/>
                    <a:pt x="369576" y="198717"/>
                  </a:cubicBezTo>
                  <a:cubicBezTo>
                    <a:pt x="369576" y="198717"/>
                    <a:pt x="369576" y="198717"/>
                    <a:pt x="369507" y="198717"/>
                  </a:cubicBezTo>
                  <a:cubicBezTo>
                    <a:pt x="369438" y="198786"/>
                    <a:pt x="369369" y="198786"/>
                    <a:pt x="369300" y="198855"/>
                  </a:cubicBezTo>
                  <a:cubicBezTo>
                    <a:pt x="369093" y="198924"/>
                    <a:pt x="368955" y="199062"/>
                    <a:pt x="368748" y="199131"/>
                  </a:cubicBezTo>
                  <a:cubicBezTo>
                    <a:pt x="368679" y="199200"/>
                    <a:pt x="368609" y="199200"/>
                    <a:pt x="368540" y="199269"/>
                  </a:cubicBezTo>
                  <a:cubicBezTo>
                    <a:pt x="368540" y="199269"/>
                    <a:pt x="368540" y="199269"/>
                    <a:pt x="368540" y="199269"/>
                  </a:cubicBezTo>
                  <a:cubicBezTo>
                    <a:pt x="368333" y="199407"/>
                    <a:pt x="368126" y="199476"/>
                    <a:pt x="367919" y="199614"/>
                  </a:cubicBezTo>
                  <a:cubicBezTo>
                    <a:pt x="367919" y="199614"/>
                    <a:pt x="367919" y="199614"/>
                    <a:pt x="367919" y="199614"/>
                  </a:cubicBezTo>
                  <a:cubicBezTo>
                    <a:pt x="367574" y="199821"/>
                    <a:pt x="367229" y="199959"/>
                    <a:pt x="366884" y="200166"/>
                  </a:cubicBezTo>
                  <a:cubicBezTo>
                    <a:pt x="366400" y="200373"/>
                    <a:pt x="365917" y="200650"/>
                    <a:pt x="365434" y="200857"/>
                  </a:cubicBezTo>
                  <a:cubicBezTo>
                    <a:pt x="365434" y="200857"/>
                    <a:pt x="365365" y="200857"/>
                    <a:pt x="365365" y="200926"/>
                  </a:cubicBezTo>
                  <a:cubicBezTo>
                    <a:pt x="365296" y="200926"/>
                    <a:pt x="365227" y="200995"/>
                    <a:pt x="365158" y="200995"/>
                  </a:cubicBezTo>
                  <a:cubicBezTo>
                    <a:pt x="364951" y="201064"/>
                    <a:pt x="364813" y="201133"/>
                    <a:pt x="364605" y="201271"/>
                  </a:cubicBezTo>
                  <a:cubicBezTo>
                    <a:pt x="364605" y="201271"/>
                    <a:pt x="364536" y="201271"/>
                    <a:pt x="364536" y="201340"/>
                  </a:cubicBezTo>
                  <a:cubicBezTo>
                    <a:pt x="364467" y="201340"/>
                    <a:pt x="364398" y="201409"/>
                    <a:pt x="364329" y="201409"/>
                  </a:cubicBezTo>
                  <a:cubicBezTo>
                    <a:pt x="364122" y="201478"/>
                    <a:pt x="363915" y="201547"/>
                    <a:pt x="363777" y="201685"/>
                  </a:cubicBezTo>
                  <a:cubicBezTo>
                    <a:pt x="363708" y="201685"/>
                    <a:pt x="363639" y="201754"/>
                    <a:pt x="363570" y="201754"/>
                  </a:cubicBezTo>
                  <a:cubicBezTo>
                    <a:pt x="363570" y="201754"/>
                    <a:pt x="363570" y="201754"/>
                    <a:pt x="363570" y="201754"/>
                  </a:cubicBezTo>
                  <a:cubicBezTo>
                    <a:pt x="363087" y="201961"/>
                    <a:pt x="362603" y="202168"/>
                    <a:pt x="362051" y="202375"/>
                  </a:cubicBezTo>
                  <a:cubicBezTo>
                    <a:pt x="361982" y="202375"/>
                    <a:pt x="361913" y="202445"/>
                    <a:pt x="361913" y="202445"/>
                  </a:cubicBezTo>
                  <a:cubicBezTo>
                    <a:pt x="361913" y="202445"/>
                    <a:pt x="361913" y="202445"/>
                    <a:pt x="361844" y="202445"/>
                  </a:cubicBezTo>
                  <a:cubicBezTo>
                    <a:pt x="361361" y="202652"/>
                    <a:pt x="360808" y="202859"/>
                    <a:pt x="360325" y="202997"/>
                  </a:cubicBezTo>
                  <a:cubicBezTo>
                    <a:pt x="360325" y="202997"/>
                    <a:pt x="360256" y="202997"/>
                    <a:pt x="360256" y="202997"/>
                  </a:cubicBezTo>
                  <a:cubicBezTo>
                    <a:pt x="360187" y="202997"/>
                    <a:pt x="360187" y="202997"/>
                    <a:pt x="360118" y="203066"/>
                  </a:cubicBezTo>
                  <a:cubicBezTo>
                    <a:pt x="360118" y="203066"/>
                    <a:pt x="360049" y="203066"/>
                    <a:pt x="360049" y="203066"/>
                  </a:cubicBezTo>
                  <a:cubicBezTo>
                    <a:pt x="360049" y="203066"/>
                    <a:pt x="360049" y="203066"/>
                    <a:pt x="359980" y="203066"/>
                  </a:cubicBezTo>
                  <a:cubicBezTo>
                    <a:pt x="359773" y="203135"/>
                    <a:pt x="359635" y="203204"/>
                    <a:pt x="359428" y="203273"/>
                  </a:cubicBezTo>
                  <a:cubicBezTo>
                    <a:pt x="359428" y="203273"/>
                    <a:pt x="359359" y="203273"/>
                    <a:pt x="359359" y="203273"/>
                  </a:cubicBezTo>
                  <a:cubicBezTo>
                    <a:pt x="359290" y="203273"/>
                    <a:pt x="359221" y="203342"/>
                    <a:pt x="359152" y="203342"/>
                  </a:cubicBezTo>
                  <a:cubicBezTo>
                    <a:pt x="358945" y="203411"/>
                    <a:pt x="358737" y="203480"/>
                    <a:pt x="358530" y="203549"/>
                  </a:cubicBezTo>
                  <a:cubicBezTo>
                    <a:pt x="358461" y="203549"/>
                    <a:pt x="358392" y="203618"/>
                    <a:pt x="358323" y="203618"/>
                  </a:cubicBezTo>
                  <a:cubicBezTo>
                    <a:pt x="358323" y="203618"/>
                    <a:pt x="358323" y="203618"/>
                    <a:pt x="358323" y="203618"/>
                  </a:cubicBezTo>
                  <a:cubicBezTo>
                    <a:pt x="358116" y="203687"/>
                    <a:pt x="357909" y="203756"/>
                    <a:pt x="357633" y="203825"/>
                  </a:cubicBezTo>
                  <a:cubicBezTo>
                    <a:pt x="357564" y="203825"/>
                    <a:pt x="357495" y="203894"/>
                    <a:pt x="357426" y="203894"/>
                  </a:cubicBezTo>
                  <a:cubicBezTo>
                    <a:pt x="357426" y="203894"/>
                    <a:pt x="357357" y="203894"/>
                    <a:pt x="357357" y="203894"/>
                  </a:cubicBezTo>
                  <a:cubicBezTo>
                    <a:pt x="357150" y="203963"/>
                    <a:pt x="356942" y="204032"/>
                    <a:pt x="356666" y="204101"/>
                  </a:cubicBezTo>
                  <a:cubicBezTo>
                    <a:pt x="356597" y="204101"/>
                    <a:pt x="356597" y="204101"/>
                    <a:pt x="356528" y="204170"/>
                  </a:cubicBezTo>
                  <a:cubicBezTo>
                    <a:pt x="356528" y="204170"/>
                    <a:pt x="356528" y="204170"/>
                    <a:pt x="356459" y="204170"/>
                  </a:cubicBezTo>
                  <a:cubicBezTo>
                    <a:pt x="356252" y="204239"/>
                    <a:pt x="356045" y="204308"/>
                    <a:pt x="355769" y="204378"/>
                  </a:cubicBezTo>
                  <a:cubicBezTo>
                    <a:pt x="355700" y="204378"/>
                    <a:pt x="355631" y="204378"/>
                    <a:pt x="355631" y="204447"/>
                  </a:cubicBezTo>
                  <a:cubicBezTo>
                    <a:pt x="355631" y="204447"/>
                    <a:pt x="355562" y="204447"/>
                    <a:pt x="355562" y="204447"/>
                  </a:cubicBezTo>
                  <a:cubicBezTo>
                    <a:pt x="355286" y="204516"/>
                    <a:pt x="354940" y="204654"/>
                    <a:pt x="354664" y="204723"/>
                  </a:cubicBezTo>
                  <a:cubicBezTo>
                    <a:pt x="354595" y="204723"/>
                    <a:pt x="354526" y="204792"/>
                    <a:pt x="354457" y="204792"/>
                  </a:cubicBezTo>
                  <a:cubicBezTo>
                    <a:pt x="354319" y="204861"/>
                    <a:pt x="354112" y="204861"/>
                    <a:pt x="353974" y="204930"/>
                  </a:cubicBezTo>
                  <a:cubicBezTo>
                    <a:pt x="353905" y="204930"/>
                    <a:pt x="353836" y="204999"/>
                    <a:pt x="353767" y="204999"/>
                  </a:cubicBezTo>
                  <a:cubicBezTo>
                    <a:pt x="353560" y="205068"/>
                    <a:pt x="353353" y="205137"/>
                    <a:pt x="353076" y="205206"/>
                  </a:cubicBezTo>
                  <a:cubicBezTo>
                    <a:pt x="353007" y="205206"/>
                    <a:pt x="352938" y="205275"/>
                    <a:pt x="352869" y="205275"/>
                  </a:cubicBezTo>
                  <a:cubicBezTo>
                    <a:pt x="352662" y="205344"/>
                    <a:pt x="352455" y="205413"/>
                    <a:pt x="352248" y="205413"/>
                  </a:cubicBezTo>
                  <a:cubicBezTo>
                    <a:pt x="352248" y="205413"/>
                    <a:pt x="352248" y="205413"/>
                    <a:pt x="352248" y="205413"/>
                  </a:cubicBezTo>
                  <a:cubicBezTo>
                    <a:pt x="352179" y="205413"/>
                    <a:pt x="352110" y="205482"/>
                    <a:pt x="352041" y="205482"/>
                  </a:cubicBezTo>
                  <a:cubicBezTo>
                    <a:pt x="352041" y="205482"/>
                    <a:pt x="352041" y="205482"/>
                    <a:pt x="352041" y="205482"/>
                  </a:cubicBezTo>
                  <a:cubicBezTo>
                    <a:pt x="351834" y="205551"/>
                    <a:pt x="351558" y="205620"/>
                    <a:pt x="351351" y="205620"/>
                  </a:cubicBezTo>
                  <a:cubicBezTo>
                    <a:pt x="351351" y="205620"/>
                    <a:pt x="351351" y="205620"/>
                    <a:pt x="351351" y="205620"/>
                  </a:cubicBezTo>
                  <a:cubicBezTo>
                    <a:pt x="351282" y="205620"/>
                    <a:pt x="351212" y="205620"/>
                    <a:pt x="351143" y="205689"/>
                  </a:cubicBezTo>
                  <a:cubicBezTo>
                    <a:pt x="350936" y="205758"/>
                    <a:pt x="350729" y="205758"/>
                    <a:pt x="350522" y="205827"/>
                  </a:cubicBezTo>
                  <a:cubicBezTo>
                    <a:pt x="350453" y="205827"/>
                    <a:pt x="350384" y="205827"/>
                    <a:pt x="350315" y="205896"/>
                  </a:cubicBezTo>
                  <a:cubicBezTo>
                    <a:pt x="350315" y="205896"/>
                    <a:pt x="350315" y="205896"/>
                    <a:pt x="350246" y="205896"/>
                  </a:cubicBezTo>
                  <a:cubicBezTo>
                    <a:pt x="350177" y="205896"/>
                    <a:pt x="350039" y="205965"/>
                    <a:pt x="349970" y="205965"/>
                  </a:cubicBezTo>
                  <a:cubicBezTo>
                    <a:pt x="358461" y="200166"/>
                    <a:pt x="367850" y="195955"/>
                    <a:pt x="377791" y="193470"/>
                  </a:cubicBezTo>
                  <a:lnTo>
                    <a:pt x="377791" y="193470"/>
                  </a:lnTo>
                  <a:close/>
                  <a:moveTo>
                    <a:pt x="81351" y="212524"/>
                  </a:moveTo>
                  <a:cubicBezTo>
                    <a:pt x="67199" y="229714"/>
                    <a:pt x="46972" y="240828"/>
                    <a:pt x="24880" y="243452"/>
                  </a:cubicBezTo>
                  <a:cubicBezTo>
                    <a:pt x="30817" y="234684"/>
                    <a:pt x="38618" y="227297"/>
                    <a:pt x="47938" y="221982"/>
                  </a:cubicBezTo>
                  <a:lnTo>
                    <a:pt x="47938" y="221982"/>
                  </a:lnTo>
                  <a:cubicBezTo>
                    <a:pt x="58293" y="215906"/>
                    <a:pt x="69753" y="212800"/>
                    <a:pt x="81351" y="212524"/>
                  </a:cubicBezTo>
                  <a:lnTo>
                    <a:pt x="81351" y="212524"/>
                  </a:lnTo>
                  <a:close/>
                  <a:moveTo>
                    <a:pt x="172133" y="264577"/>
                  </a:moveTo>
                  <a:cubicBezTo>
                    <a:pt x="132921" y="264370"/>
                    <a:pt x="98472" y="290672"/>
                    <a:pt x="88324" y="328504"/>
                  </a:cubicBezTo>
                  <a:cubicBezTo>
                    <a:pt x="86184" y="336581"/>
                    <a:pt x="85217" y="344865"/>
                    <a:pt x="85424" y="353219"/>
                  </a:cubicBezTo>
                  <a:cubicBezTo>
                    <a:pt x="85424" y="353219"/>
                    <a:pt x="85424" y="353219"/>
                    <a:pt x="85424" y="353219"/>
                  </a:cubicBezTo>
                  <a:cubicBezTo>
                    <a:pt x="85701" y="363988"/>
                    <a:pt x="88048" y="374689"/>
                    <a:pt x="92259" y="384630"/>
                  </a:cubicBezTo>
                  <a:cubicBezTo>
                    <a:pt x="92328" y="384630"/>
                    <a:pt x="92397" y="384630"/>
                    <a:pt x="92466" y="384630"/>
                  </a:cubicBezTo>
                  <a:cubicBezTo>
                    <a:pt x="92466" y="384630"/>
                    <a:pt x="92466" y="384630"/>
                    <a:pt x="92466" y="384630"/>
                  </a:cubicBezTo>
                  <a:cubicBezTo>
                    <a:pt x="92811" y="384630"/>
                    <a:pt x="93157" y="384561"/>
                    <a:pt x="93433" y="384561"/>
                  </a:cubicBezTo>
                  <a:cubicBezTo>
                    <a:pt x="93571" y="384561"/>
                    <a:pt x="93640" y="384561"/>
                    <a:pt x="93778" y="384561"/>
                  </a:cubicBezTo>
                  <a:cubicBezTo>
                    <a:pt x="93778" y="384561"/>
                    <a:pt x="93778" y="384561"/>
                    <a:pt x="93847" y="384561"/>
                  </a:cubicBezTo>
                  <a:cubicBezTo>
                    <a:pt x="94192" y="384492"/>
                    <a:pt x="94537" y="384492"/>
                    <a:pt x="94813" y="384423"/>
                  </a:cubicBezTo>
                  <a:cubicBezTo>
                    <a:pt x="94951" y="384423"/>
                    <a:pt x="95020" y="384423"/>
                    <a:pt x="95159" y="384354"/>
                  </a:cubicBezTo>
                  <a:cubicBezTo>
                    <a:pt x="96401" y="384216"/>
                    <a:pt x="97575" y="384009"/>
                    <a:pt x="98817" y="383871"/>
                  </a:cubicBezTo>
                  <a:cubicBezTo>
                    <a:pt x="98817" y="383871"/>
                    <a:pt x="98886" y="383871"/>
                    <a:pt x="98886" y="383871"/>
                  </a:cubicBezTo>
                  <a:cubicBezTo>
                    <a:pt x="99025" y="383871"/>
                    <a:pt x="99094" y="383802"/>
                    <a:pt x="99232" y="383802"/>
                  </a:cubicBezTo>
                  <a:cubicBezTo>
                    <a:pt x="99301" y="383802"/>
                    <a:pt x="99370" y="383802"/>
                    <a:pt x="99508" y="383733"/>
                  </a:cubicBezTo>
                  <a:cubicBezTo>
                    <a:pt x="99508" y="383733"/>
                    <a:pt x="99508" y="383733"/>
                    <a:pt x="99508" y="383733"/>
                  </a:cubicBezTo>
                  <a:lnTo>
                    <a:pt x="99577" y="383733"/>
                  </a:lnTo>
                  <a:cubicBezTo>
                    <a:pt x="99853" y="383664"/>
                    <a:pt x="100198" y="383664"/>
                    <a:pt x="100474" y="383594"/>
                  </a:cubicBezTo>
                  <a:cubicBezTo>
                    <a:pt x="100474" y="383594"/>
                    <a:pt x="100474" y="383594"/>
                    <a:pt x="100474" y="383594"/>
                  </a:cubicBezTo>
                  <a:cubicBezTo>
                    <a:pt x="100820" y="383525"/>
                    <a:pt x="101165" y="383456"/>
                    <a:pt x="101441" y="383387"/>
                  </a:cubicBezTo>
                  <a:cubicBezTo>
                    <a:pt x="101579" y="383387"/>
                    <a:pt x="101648" y="383318"/>
                    <a:pt x="101786" y="383318"/>
                  </a:cubicBezTo>
                  <a:cubicBezTo>
                    <a:pt x="101855" y="383318"/>
                    <a:pt x="101855" y="383318"/>
                    <a:pt x="101924" y="383318"/>
                  </a:cubicBezTo>
                  <a:cubicBezTo>
                    <a:pt x="101993" y="383318"/>
                    <a:pt x="102062" y="383318"/>
                    <a:pt x="102131" y="383249"/>
                  </a:cubicBezTo>
                  <a:cubicBezTo>
                    <a:pt x="102131" y="383249"/>
                    <a:pt x="102200" y="383249"/>
                    <a:pt x="102200" y="383249"/>
                  </a:cubicBezTo>
                  <a:cubicBezTo>
                    <a:pt x="102476" y="383180"/>
                    <a:pt x="102753" y="383111"/>
                    <a:pt x="103029" y="383111"/>
                  </a:cubicBezTo>
                  <a:lnTo>
                    <a:pt x="103098" y="383111"/>
                  </a:lnTo>
                  <a:cubicBezTo>
                    <a:pt x="103374" y="383042"/>
                    <a:pt x="103650" y="382973"/>
                    <a:pt x="103926" y="382973"/>
                  </a:cubicBezTo>
                  <a:lnTo>
                    <a:pt x="103995" y="382973"/>
                  </a:lnTo>
                  <a:cubicBezTo>
                    <a:pt x="104064" y="382973"/>
                    <a:pt x="104133" y="382973"/>
                    <a:pt x="104202" y="382904"/>
                  </a:cubicBezTo>
                  <a:cubicBezTo>
                    <a:pt x="104616" y="382835"/>
                    <a:pt x="105031" y="382697"/>
                    <a:pt x="105445" y="382628"/>
                  </a:cubicBezTo>
                  <a:lnTo>
                    <a:pt x="105376" y="382628"/>
                  </a:lnTo>
                  <a:cubicBezTo>
                    <a:pt x="105514" y="382628"/>
                    <a:pt x="105583" y="382559"/>
                    <a:pt x="105721" y="382559"/>
                  </a:cubicBezTo>
                  <a:cubicBezTo>
                    <a:pt x="105721" y="382559"/>
                    <a:pt x="105721" y="382559"/>
                    <a:pt x="105721" y="382559"/>
                  </a:cubicBezTo>
                  <a:cubicBezTo>
                    <a:pt x="106480" y="382352"/>
                    <a:pt x="107240" y="382214"/>
                    <a:pt x="107999" y="382007"/>
                  </a:cubicBezTo>
                  <a:cubicBezTo>
                    <a:pt x="107999" y="382007"/>
                    <a:pt x="108068" y="382007"/>
                    <a:pt x="108068" y="382007"/>
                  </a:cubicBezTo>
                  <a:cubicBezTo>
                    <a:pt x="108137" y="382007"/>
                    <a:pt x="108206" y="381938"/>
                    <a:pt x="108344" y="381938"/>
                  </a:cubicBezTo>
                  <a:lnTo>
                    <a:pt x="108413" y="381938"/>
                  </a:lnTo>
                  <a:cubicBezTo>
                    <a:pt x="108690" y="381869"/>
                    <a:pt x="109035" y="381800"/>
                    <a:pt x="109311" y="381731"/>
                  </a:cubicBezTo>
                  <a:cubicBezTo>
                    <a:pt x="109311" y="381731"/>
                    <a:pt x="109311" y="381731"/>
                    <a:pt x="109311" y="381731"/>
                  </a:cubicBezTo>
                  <a:cubicBezTo>
                    <a:pt x="110277" y="381454"/>
                    <a:pt x="111244" y="381178"/>
                    <a:pt x="112210" y="380902"/>
                  </a:cubicBezTo>
                  <a:cubicBezTo>
                    <a:pt x="112210" y="380902"/>
                    <a:pt x="112210" y="380902"/>
                    <a:pt x="112210" y="380902"/>
                  </a:cubicBezTo>
                  <a:cubicBezTo>
                    <a:pt x="112970" y="380695"/>
                    <a:pt x="113660" y="380419"/>
                    <a:pt x="114420" y="380212"/>
                  </a:cubicBezTo>
                  <a:lnTo>
                    <a:pt x="114489" y="380212"/>
                  </a:lnTo>
                  <a:cubicBezTo>
                    <a:pt x="114558" y="380212"/>
                    <a:pt x="114696" y="380143"/>
                    <a:pt x="114765" y="380143"/>
                  </a:cubicBezTo>
                  <a:cubicBezTo>
                    <a:pt x="114765" y="380143"/>
                    <a:pt x="114765" y="380143"/>
                    <a:pt x="114765" y="380143"/>
                  </a:cubicBezTo>
                  <a:cubicBezTo>
                    <a:pt x="115110" y="380074"/>
                    <a:pt x="115386" y="379936"/>
                    <a:pt x="115731" y="379798"/>
                  </a:cubicBezTo>
                  <a:cubicBezTo>
                    <a:pt x="115869" y="379729"/>
                    <a:pt x="115938" y="379729"/>
                    <a:pt x="116076" y="379659"/>
                  </a:cubicBezTo>
                  <a:cubicBezTo>
                    <a:pt x="116076" y="379659"/>
                    <a:pt x="116076" y="379659"/>
                    <a:pt x="116076" y="379659"/>
                  </a:cubicBezTo>
                  <a:cubicBezTo>
                    <a:pt x="117250" y="379245"/>
                    <a:pt x="118424" y="378831"/>
                    <a:pt x="119528" y="378417"/>
                  </a:cubicBezTo>
                  <a:cubicBezTo>
                    <a:pt x="119528" y="378417"/>
                    <a:pt x="119528" y="378417"/>
                    <a:pt x="119528" y="378417"/>
                  </a:cubicBezTo>
                  <a:cubicBezTo>
                    <a:pt x="120080" y="378210"/>
                    <a:pt x="120564" y="378003"/>
                    <a:pt x="121116" y="377796"/>
                  </a:cubicBezTo>
                  <a:lnTo>
                    <a:pt x="121116" y="377796"/>
                  </a:lnTo>
                  <a:cubicBezTo>
                    <a:pt x="121392" y="377657"/>
                    <a:pt x="121737" y="377588"/>
                    <a:pt x="122014" y="377450"/>
                  </a:cubicBezTo>
                  <a:lnTo>
                    <a:pt x="122083" y="377450"/>
                  </a:lnTo>
                  <a:cubicBezTo>
                    <a:pt x="122152" y="377381"/>
                    <a:pt x="122290" y="377381"/>
                    <a:pt x="122359" y="377312"/>
                  </a:cubicBezTo>
                  <a:cubicBezTo>
                    <a:pt x="122359" y="377312"/>
                    <a:pt x="122359" y="377312"/>
                    <a:pt x="122359" y="377312"/>
                  </a:cubicBezTo>
                  <a:cubicBezTo>
                    <a:pt x="122635" y="377174"/>
                    <a:pt x="122980" y="377036"/>
                    <a:pt x="123256" y="376898"/>
                  </a:cubicBezTo>
                  <a:cubicBezTo>
                    <a:pt x="123325" y="376829"/>
                    <a:pt x="123463" y="376829"/>
                    <a:pt x="123532" y="376760"/>
                  </a:cubicBezTo>
                  <a:cubicBezTo>
                    <a:pt x="123532" y="376760"/>
                    <a:pt x="123532" y="376760"/>
                    <a:pt x="123601" y="376760"/>
                  </a:cubicBezTo>
                  <a:cubicBezTo>
                    <a:pt x="123877" y="376622"/>
                    <a:pt x="124223" y="376484"/>
                    <a:pt x="124499" y="376346"/>
                  </a:cubicBezTo>
                  <a:cubicBezTo>
                    <a:pt x="124499" y="376346"/>
                    <a:pt x="124568" y="376346"/>
                    <a:pt x="124568" y="376346"/>
                  </a:cubicBezTo>
                  <a:cubicBezTo>
                    <a:pt x="124637" y="376346"/>
                    <a:pt x="124706" y="376277"/>
                    <a:pt x="124775" y="376277"/>
                  </a:cubicBezTo>
                  <a:lnTo>
                    <a:pt x="124844" y="376208"/>
                  </a:lnTo>
                  <a:cubicBezTo>
                    <a:pt x="125120" y="376070"/>
                    <a:pt x="125396" y="375932"/>
                    <a:pt x="125672" y="375863"/>
                  </a:cubicBezTo>
                  <a:cubicBezTo>
                    <a:pt x="125672" y="375863"/>
                    <a:pt x="125672" y="375863"/>
                    <a:pt x="125672" y="375863"/>
                  </a:cubicBezTo>
                  <a:cubicBezTo>
                    <a:pt x="125741" y="375793"/>
                    <a:pt x="125879" y="375793"/>
                    <a:pt x="125949" y="375724"/>
                  </a:cubicBezTo>
                  <a:cubicBezTo>
                    <a:pt x="125949" y="375724"/>
                    <a:pt x="125949" y="375724"/>
                    <a:pt x="126018" y="375724"/>
                  </a:cubicBezTo>
                  <a:cubicBezTo>
                    <a:pt x="126708" y="375379"/>
                    <a:pt x="127398" y="375034"/>
                    <a:pt x="128089" y="374758"/>
                  </a:cubicBezTo>
                  <a:lnTo>
                    <a:pt x="128158" y="374758"/>
                  </a:lnTo>
                  <a:cubicBezTo>
                    <a:pt x="128227" y="374689"/>
                    <a:pt x="128296" y="374689"/>
                    <a:pt x="128434" y="374620"/>
                  </a:cubicBezTo>
                  <a:cubicBezTo>
                    <a:pt x="128434" y="374620"/>
                    <a:pt x="128503" y="374620"/>
                    <a:pt x="128503" y="374620"/>
                  </a:cubicBezTo>
                  <a:cubicBezTo>
                    <a:pt x="128779" y="374482"/>
                    <a:pt x="129055" y="374344"/>
                    <a:pt x="129331" y="374206"/>
                  </a:cubicBezTo>
                  <a:lnTo>
                    <a:pt x="129400" y="374206"/>
                  </a:lnTo>
                  <a:cubicBezTo>
                    <a:pt x="129469" y="374137"/>
                    <a:pt x="129538" y="374137"/>
                    <a:pt x="129607" y="374068"/>
                  </a:cubicBezTo>
                  <a:cubicBezTo>
                    <a:pt x="129607" y="374068"/>
                    <a:pt x="129607" y="374068"/>
                    <a:pt x="129676" y="374068"/>
                  </a:cubicBezTo>
                  <a:cubicBezTo>
                    <a:pt x="129745" y="373999"/>
                    <a:pt x="129884" y="373999"/>
                    <a:pt x="129953" y="373929"/>
                  </a:cubicBezTo>
                  <a:lnTo>
                    <a:pt x="130022" y="373929"/>
                  </a:lnTo>
                  <a:cubicBezTo>
                    <a:pt x="130298" y="373791"/>
                    <a:pt x="130574" y="373653"/>
                    <a:pt x="130919" y="373515"/>
                  </a:cubicBezTo>
                  <a:cubicBezTo>
                    <a:pt x="130919" y="373515"/>
                    <a:pt x="130919" y="373515"/>
                    <a:pt x="130919" y="373515"/>
                  </a:cubicBezTo>
                  <a:cubicBezTo>
                    <a:pt x="131471" y="373239"/>
                    <a:pt x="131955" y="372963"/>
                    <a:pt x="132507" y="372687"/>
                  </a:cubicBezTo>
                  <a:lnTo>
                    <a:pt x="132507" y="372687"/>
                  </a:lnTo>
                  <a:cubicBezTo>
                    <a:pt x="133059" y="372411"/>
                    <a:pt x="133612" y="372066"/>
                    <a:pt x="134164" y="371789"/>
                  </a:cubicBezTo>
                  <a:cubicBezTo>
                    <a:pt x="134233" y="371789"/>
                    <a:pt x="134302" y="371720"/>
                    <a:pt x="134302" y="371720"/>
                  </a:cubicBezTo>
                  <a:cubicBezTo>
                    <a:pt x="134371" y="371720"/>
                    <a:pt x="134371" y="371651"/>
                    <a:pt x="134440" y="371651"/>
                  </a:cubicBezTo>
                  <a:lnTo>
                    <a:pt x="134509" y="371651"/>
                  </a:lnTo>
                  <a:cubicBezTo>
                    <a:pt x="134509" y="371651"/>
                    <a:pt x="134578" y="371582"/>
                    <a:pt x="134578" y="371582"/>
                  </a:cubicBezTo>
                  <a:cubicBezTo>
                    <a:pt x="134785" y="371513"/>
                    <a:pt x="134923" y="371375"/>
                    <a:pt x="135130" y="371306"/>
                  </a:cubicBezTo>
                  <a:lnTo>
                    <a:pt x="135130" y="371306"/>
                  </a:lnTo>
                  <a:cubicBezTo>
                    <a:pt x="135268" y="371237"/>
                    <a:pt x="135406" y="371099"/>
                    <a:pt x="135614" y="371030"/>
                  </a:cubicBezTo>
                  <a:cubicBezTo>
                    <a:pt x="135614" y="371030"/>
                    <a:pt x="135614" y="371030"/>
                    <a:pt x="135614" y="371030"/>
                  </a:cubicBezTo>
                  <a:cubicBezTo>
                    <a:pt x="135614" y="371030"/>
                    <a:pt x="135614" y="371030"/>
                    <a:pt x="135683" y="371030"/>
                  </a:cubicBezTo>
                  <a:cubicBezTo>
                    <a:pt x="136028" y="370823"/>
                    <a:pt x="136442" y="370616"/>
                    <a:pt x="136787" y="370340"/>
                  </a:cubicBezTo>
                  <a:cubicBezTo>
                    <a:pt x="136787" y="370340"/>
                    <a:pt x="136787" y="370340"/>
                    <a:pt x="136787" y="370340"/>
                  </a:cubicBezTo>
                  <a:cubicBezTo>
                    <a:pt x="136787" y="370340"/>
                    <a:pt x="136856" y="370340"/>
                    <a:pt x="136856" y="370271"/>
                  </a:cubicBezTo>
                  <a:cubicBezTo>
                    <a:pt x="137201" y="370063"/>
                    <a:pt x="137547" y="369856"/>
                    <a:pt x="137892" y="369580"/>
                  </a:cubicBezTo>
                  <a:cubicBezTo>
                    <a:pt x="137892" y="369580"/>
                    <a:pt x="137892" y="369580"/>
                    <a:pt x="137892" y="369580"/>
                  </a:cubicBezTo>
                  <a:lnTo>
                    <a:pt x="137961" y="369511"/>
                  </a:lnTo>
                  <a:cubicBezTo>
                    <a:pt x="138306" y="369304"/>
                    <a:pt x="138651" y="369028"/>
                    <a:pt x="138996" y="368821"/>
                  </a:cubicBezTo>
                  <a:cubicBezTo>
                    <a:pt x="139134" y="368752"/>
                    <a:pt x="139272" y="368614"/>
                    <a:pt x="139411" y="368545"/>
                  </a:cubicBezTo>
                  <a:cubicBezTo>
                    <a:pt x="139411" y="368545"/>
                    <a:pt x="139411" y="368545"/>
                    <a:pt x="139411" y="368545"/>
                  </a:cubicBezTo>
                  <a:cubicBezTo>
                    <a:pt x="139618" y="368407"/>
                    <a:pt x="139894" y="368200"/>
                    <a:pt x="140101" y="368061"/>
                  </a:cubicBezTo>
                  <a:cubicBezTo>
                    <a:pt x="140170" y="367992"/>
                    <a:pt x="140239" y="367923"/>
                    <a:pt x="140377" y="367854"/>
                  </a:cubicBezTo>
                  <a:cubicBezTo>
                    <a:pt x="140446" y="367785"/>
                    <a:pt x="140446" y="367785"/>
                    <a:pt x="140515" y="367716"/>
                  </a:cubicBezTo>
                  <a:cubicBezTo>
                    <a:pt x="140722" y="367578"/>
                    <a:pt x="140998" y="367371"/>
                    <a:pt x="141205" y="367233"/>
                  </a:cubicBezTo>
                  <a:cubicBezTo>
                    <a:pt x="141205" y="367233"/>
                    <a:pt x="141205" y="367233"/>
                    <a:pt x="141205" y="367233"/>
                  </a:cubicBezTo>
                  <a:cubicBezTo>
                    <a:pt x="141274" y="367233"/>
                    <a:pt x="141274" y="367164"/>
                    <a:pt x="141344" y="367164"/>
                  </a:cubicBezTo>
                  <a:cubicBezTo>
                    <a:pt x="141413" y="367095"/>
                    <a:pt x="141551" y="367026"/>
                    <a:pt x="141620" y="366957"/>
                  </a:cubicBezTo>
                  <a:cubicBezTo>
                    <a:pt x="141827" y="366819"/>
                    <a:pt x="142103" y="366612"/>
                    <a:pt x="142310" y="366474"/>
                  </a:cubicBezTo>
                  <a:cubicBezTo>
                    <a:pt x="142310" y="366474"/>
                    <a:pt x="142310" y="366474"/>
                    <a:pt x="142310" y="366474"/>
                  </a:cubicBezTo>
                  <a:cubicBezTo>
                    <a:pt x="142310" y="366474"/>
                    <a:pt x="142379" y="366405"/>
                    <a:pt x="142379" y="366405"/>
                  </a:cubicBezTo>
                  <a:cubicBezTo>
                    <a:pt x="142724" y="366128"/>
                    <a:pt x="143069" y="365921"/>
                    <a:pt x="143415" y="365645"/>
                  </a:cubicBezTo>
                  <a:cubicBezTo>
                    <a:pt x="143415" y="365645"/>
                    <a:pt x="143415" y="365645"/>
                    <a:pt x="143415" y="365645"/>
                  </a:cubicBezTo>
                  <a:cubicBezTo>
                    <a:pt x="143760" y="365369"/>
                    <a:pt x="144105" y="365093"/>
                    <a:pt x="144450" y="364886"/>
                  </a:cubicBezTo>
                  <a:cubicBezTo>
                    <a:pt x="144450" y="364886"/>
                    <a:pt x="144450" y="364886"/>
                    <a:pt x="144450" y="364886"/>
                  </a:cubicBezTo>
                  <a:cubicBezTo>
                    <a:pt x="144588" y="364817"/>
                    <a:pt x="144726" y="364679"/>
                    <a:pt x="144864" y="364610"/>
                  </a:cubicBezTo>
                  <a:cubicBezTo>
                    <a:pt x="145071" y="364472"/>
                    <a:pt x="145279" y="364265"/>
                    <a:pt x="145555" y="364126"/>
                  </a:cubicBezTo>
                  <a:cubicBezTo>
                    <a:pt x="145555" y="364126"/>
                    <a:pt x="145624" y="364057"/>
                    <a:pt x="145624" y="364057"/>
                  </a:cubicBezTo>
                  <a:cubicBezTo>
                    <a:pt x="145624" y="364057"/>
                    <a:pt x="145693" y="364057"/>
                    <a:pt x="145693" y="363988"/>
                  </a:cubicBezTo>
                  <a:cubicBezTo>
                    <a:pt x="145762" y="363988"/>
                    <a:pt x="145762" y="363919"/>
                    <a:pt x="145831" y="363919"/>
                  </a:cubicBezTo>
                  <a:lnTo>
                    <a:pt x="145900" y="363850"/>
                  </a:lnTo>
                  <a:cubicBezTo>
                    <a:pt x="145900" y="363850"/>
                    <a:pt x="145969" y="363781"/>
                    <a:pt x="145969" y="363781"/>
                  </a:cubicBezTo>
                  <a:cubicBezTo>
                    <a:pt x="146452" y="363367"/>
                    <a:pt x="146935" y="363022"/>
                    <a:pt x="147419" y="362608"/>
                  </a:cubicBezTo>
                  <a:lnTo>
                    <a:pt x="147488" y="362539"/>
                  </a:lnTo>
                  <a:cubicBezTo>
                    <a:pt x="147557" y="362539"/>
                    <a:pt x="147557" y="362470"/>
                    <a:pt x="147626" y="362470"/>
                  </a:cubicBezTo>
                  <a:cubicBezTo>
                    <a:pt x="147695" y="362401"/>
                    <a:pt x="147695" y="362401"/>
                    <a:pt x="147764" y="362331"/>
                  </a:cubicBezTo>
                  <a:lnTo>
                    <a:pt x="147695" y="362401"/>
                  </a:lnTo>
                  <a:cubicBezTo>
                    <a:pt x="148040" y="362124"/>
                    <a:pt x="148385" y="361848"/>
                    <a:pt x="148730" y="361572"/>
                  </a:cubicBezTo>
                  <a:cubicBezTo>
                    <a:pt x="148730" y="361572"/>
                    <a:pt x="148730" y="361572"/>
                    <a:pt x="148730" y="361572"/>
                  </a:cubicBezTo>
                  <a:lnTo>
                    <a:pt x="148799" y="361503"/>
                  </a:lnTo>
                  <a:cubicBezTo>
                    <a:pt x="148868" y="361434"/>
                    <a:pt x="149006" y="361365"/>
                    <a:pt x="149076" y="361227"/>
                  </a:cubicBezTo>
                  <a:cubicBezTo>
                    <a:pt x="149283" y="361020"/>
                    <a:pt x="149559" y="360813"/>
                    <a:pt x="149766" y="360675"/>
                  </a:cubicBezTo>
                  <a:cubicBezTo>
                    <a:pt x="149766" y="360675"/>
                    <a:pt x="149766" y="360675"/>
                    <a:pt x="149766" y="360675"/>
                  </a:cubicBezTo>
                  <a:lnTo>
                    <a:pt x="149766" y="360675"/>
                  </a:lnTo>
                  <a:cubicBezTo>
                    <a:pt x="150111" y="360398"/>
                    <a:pt x="150387" y="360122"/>
                    <a:pt x="150732" y="359846"/>
                  </a:cubicBezTo>
                  <a:cubicBezTo>
                    <a:pt x="150801" y="359777"/>
                    <a:pt x="150801" y="359777"/>
                    <a:pt x="150870" y="359708"/>
                  </a:cubicBezTo>
                  <a:cubicBezTo>
                    <a:pt x="151147" y="359432"/>
                    <a:pt x="151423" y="359225"/>
                    <a:pt x="151699" y="358949"/>
                  </a:cubicBezTo>
                  <a:cubicBezTo>
                    <a:pt x="151768" y="358880"/>
                    <a:pt x="151837" y="358811"/>
                    <a:pt x="151906" y="358742"/>
                  </a:cubicBezTo>
                  <a:cubicBezTo>
                    <a:pt x="151975" y="358673"/>
                    <a:pt x="152044" y="358604"/>
                    <a:pt x="152044" y="358604"/>
                  </a:cubicBezTo>
                  <a:cubicBezTo>
                    <a:pt x="152251" y="358396"/>
                    <a:pt x="152458" y="358189"/>
                    <a:pt x="152665" y="358051"/>
                  </a:cubicBezTo>
                  <a:cubicBezTo>
                    <a:pt x="152665" y="358051"/>
                    <a:pt x="152665" y="358051"/>
                    <a:pt x="152665" y="358051"/>
                  </a:cubicBezTo>
                  <a:cubicBezTo>
                    <a:pt x="153011" y="357775"/>
                    <a:pt x="153287" y="357430"/>
                    <a:pt x="153632" y="357154"/>
                  </a:cubicBezTo>
                  <a:cubicBezTo>
                    <a:pt x="153632" y="357154"/>
                    <a:pt x="153632" y="357154"/>
                    <a:pt x="153632" y="357154"/>
                  </a:cubicBezTo>
                  <a:cubicBezTo>
                    <a:pt x="153977" y="356878"/>
                    <a:pt x="154253" y="356532"/>
                    <a:pt x="154598" y="356256"/>
                  </a:cubicBezTo>
                  <a:cubicBezTo>
                    <a:pt x="154598" y="356256"/>
                    <a:pt x="154598" y="356256"/>
                    <a:pt x="154598" y="356256"/>
                  </a:cubicBezTo>
                  <a:lnTo>
                    <a:pt x="154667" y="356187"/>
                  </a:lnTo>
                  <a:cubicBezTo>
                    <a:pt x="154667" y="356187"/>
                    <a:pt x="154667" y="356187"/>
                    <a:pt x="154667" y="356187"/>
                  </a:cubicBezTo>
                  <a:lnTo>
                    <a:pt x="154667" y="356187"/>
                  </a:lnTo>
                  <a:cubicBezTo>
                    <a:pt x="154944" y="355911"/>
                    <a:pt x="155220" y="355635"/>
                    <a:pt x="155496" y="355359"/>
                  </a:cubicBezTo>
                  <a:cubicBezTo>
                    <a:pt x="155634" y="355221"/>
                    <a:pt x="155703" y="355152"/>
                    <a:pt x="155841" y="355014"/>
                  </a:cubicBezTo>
                  <a:cubicBezTo>
                    <a:pt x="155841" y="355014"/>
                    <a:pt x="155841" y="355014"/>
                    <a:pt x="155841" y="355014"/>
                  </a:cubicBezTo>
                  <a:cubicBezTo>
                    <a:pt x="155979" y="354876"/>
                    <a:pt x="156117" y="354738"/>
                    <a:pt x="156186" y="354599"/>
                  </a:cubicBezTo>
                  <a:lnTo>
                    <a:pt x="156186" y="354599"/>
                  </a:lnTo>
                  <a:cubicBezTo>
                    <a:pt x="156255" y="354530"/>
                    <a:pt x="156324" y="354461"/>
                    <a:pt x="156393" y="354392"/>
                  </a:cubicBezTo>
                  <a:cubicBezTo>
                    <a:pt x="156669" y="354047"/>
                    <a:pt x="157015" y="353771"/>
                    <a:pt x="157291" y="353426"/>
                  </a:cubicBezTo>
                  <a:cubicBezTo>
                    <a:pt x="157567" y="353150"/>
                    <a:pt x="157843" y="352874"/>
                    <a:pt x="158050" y="352597"/>
                  </a:cubicBezTo>
                  <a:cubicBezTo>
                    <a:pt x="158119" y="352528"/>
                    <a:pt x="158188" y="352459"/>
                    <a:pt x="158188" y="352459"/>
                  </a:cubicBezTo>
                  <a:cubicBezTo>
                    <a:pt x="158395" y="352252"/>
                    <a:pt x="158602" y="352045"/>
                    <a:pt x="158810" y="351769"/>
                  </a:cubicBezTo>
                  <a:cubicBezTo>
                    <a:pt x="158879" y="351631"/>
                    <a:pt x="159017" y="351562"/>
                    <a:pt x="159086" y="351424"/>
                  </a:cubicBezTo>
                  <a:cubicBezTo>
                    <a:pt x="159362" y="351148"/>
                    <a:pt x="159569" y="350872"/>
                    <a:pt x="159845" y="350526"/>
                  </a:cubicBezTo>
                  <a:cubicBezTo>
                    <a:pt x="159845" y="350526"/>
                    <a:pt x="159845" y="350526"/>
                    <a:pt x="159914" y="350457"/>
                  </a:cubicBezTo>
                  <a:cubicBezTo>
                    <a:pt x="159914" y="350457"/>
                    <a:pt x="159983" y="350388"/>
                    <a:pt x="159983" y="350388"/>
                  </a:cubicBezTo>
                  <a:cubicBezTo>
                    <a:pt x="159983" y="350388"/>
                    <a:pt x="159983" y="350388"/>
                    <a:pt x="159983" y="350388"/>
                  </a:cubicBezTo>
                  <a:cubicBezTo>
                    <a:pt x="160259" y="350043"/>
                    <a:pt x="160605" y="349698"/>
                    <a:pt x="160881" y="349353"/>
                  </a:cubicBezTo>
                  <a:cubicBezTo>
                    <a:pt x="160950" y="349284"/>
                    <a:pt x="161019" y="349215"/>
                    <a:pt x="161088" y="349146"/>
                  </a:cubicBezTo>
                  <a:cubicBezTo>
                    <a:pt x="161157" y="349077"/>
                    <a:pt x="161157" y="349077"/>
                    <a:pt x="161226" y="349008"/>
                  </a:cubicBezTo>
                  <a:cubicBezTo>
                    <a:pt x="161433" y="348800"/>
                    <a:pt x="161571" y="348593"/>
                    <a:pt x="161778" y="348386"/>
                  </a:cubicBezTo>
                  <a:cubicBezTo>
                    <a:pt x="161778" y="348386"/>
                    <a:pt x="161778" y="348386"/>
                    <a:pt x="161778" y="348386"/>
                  </a:cubicBezTo>
                  <a:cubicBezTo>
                    <a:pt x="161847" y="348317"/>
                    <a:pt x="161916" y="348179"/>
                    <a:pt x="161985" y="348110"/>
                  </a:cubicBezTo>
                  <a:cubicBezTo>
                    <a:pt x="161985" y="348041"/>
                    <a:pt x="162054" y="348041"/>
                    <a:pt x="162054" y="347972"/>
                  </a:cubicBezTo>
                  <a:cubicBezTo>
                    <a:pt x="162261" y="347765"/>
                    <a:pt x="162399" y="347558"/>
                    <a:pt x="162607" y="347282"/>
                  </a:cubicBezTo>
                  <a:cubicBezTo>
                    <a:pt x="162607" y="347282"/>
                    <a:pt x="162607" y="347282"/>
                    <a:pt x="162607" y="347282"/>
                  </a:cubicBezTo>
                  <a:cubicBezTo>
                    <a:pt x="162814" y="347006"/>
                    <a:pt x="163021" y="346729"/>
                    <a:pt x="163228" y="346453"/>
                  </a:cubicBezTo>
                  <a:cubicBezTo>
                    <a:pt x="163228" y="346453"/>
                    <a:pt x="163228" y="346453"/>
                    <a:pt x="163228" y="346453"/>
                  </a:cubicBezTo>
                  <a:cubicBezTo>
                    <a:pt x="163297" y="346384"/>
                    <a:pt x="163366" y="346315"/>
                    <a:pt x="163435" y="346246"/>
                  </a:cubicBezTo>
                  <a:cubicBezTo>
                    <a:pt x="163435" y="346246"/>
                    <a:pt x="163435" y="346246"/>
                    <a:pt x="163435" y="346246"/>
                  </a:cubicBezTo>
                  <a:cubicBezTo>
                    <a:pt x="163711" y="345901"/>
                    <a:pt x="163987" y="345556"/>
                    <a:pt x="164263" y="345211"/>
                  </a:cubicBezTo>
                  <a:cubicBezTo>
                    <a:pt x="164263" y="345211"/>
                    <a:pt x="164263" y="345211"/>
                    <a:pt x="164263" y="345211"/>
                  </a:cubicBezTo>
                  <a:cubicBezTo>
                    <a:pt x="164471" y="345004"/>
                    <a:pt x="164609" y="344727"/>
                    <a:pt x="164816" y="344520"/>
                  </a:cubicBezTo>
                  <a:lnTo>
                    <a:pt x="164816" y="344520"/>
                  </a:lnTo>
                  <a:cubicBezTo>
                    <a:pt x="164816" y="344520"/>
                    <a:pt x="164816" y="344451"/>
                    <a:pt x="164885" y="344451"/>
                  </a:cubicBezTo>
                  <a:cubicBezTo>
                    <a:pt x="164954" y="344382"/>
                    <a:pt x="164954" y="344313"/>
                    <a:pt x="165023" y="344244"/>
                  </a:cubicBezTo>
                  <a:cubicBezTo>
                    <a:pt x="165023" y="344244"/>
                    <a:pt x="165092" y="344175"/>
                    <a:pt x="165092" y="344175"/>
                  </a:cubicBezTo>
                  <a:cubicBezTo>
                    <a:pt x="165299" y="343899"/>
                    <a:pt x="165506" y="343623"/>
                    <a:pt x="165713" y="343347"/>
                  </a:cubicBezTo>
                  <a:cubicBezTo>
                    <a:pt x="165782" y="343278"/>
                    <a:pt x="165851" y="343209"/>
                    <a:pt x="165920" y="343071"/>
                  </a:cubicBezTo>
                  <a:cubicBezTo>
                    <a:pt x="165920" y="343071"/>
                    <a:pt x="165920" y="343001"/>
                    <a:pt x="165989" y="343001"/>
                  </a:cubicBezTo>
                  <a:cubicBezTo>
                    <a:pt x="166058" y="342932"/>
                    <a:pt x="166058" y="342932"/>
                    <a:pt x="166127" y="342863"/>
                  </a:cubicBezTo>
                  <a:lnTo>
                    <a:pt x="166127" y="342863"/>
                  </a:lnTo>
                  <a:cubicBezTo>
                    <a:pt x="166611" y="342242"/>
                    <a:pt x="167025" y="341552"/>
                    <a:pt x="167508" y="340861"/>
                  </a:cubicBezTo>
                  <a:lnTo>
                    <a:pt x="167508" y="340861"/>
                  </a:lnTo>
                  <a:cubicBezTo>
                    <a:pt x="167646" y="340585"/>
                    <a:pt x="167853" y="340378"/>
                    <a:pt x="167991" y="340102"/>
                  </a:cubicBezTo>
                  <a:cubicBezTo>
                    <a:pt x="168060" y="340033"/>
                    <a:pt x="168129" y="339895"/>
                    <a:pt x="168198" y="339826"/>
                  </a:cubicBezTo>
                  <a:cubicBezTo>
                    <a:pt x="168198" y="339826"/>
                    <a:pt x="168268" y="339757"/>
                    <a:pt x="168268" y="339757"/>
                  </a:cubicBezTo>
                  <a:cubicBezTo>
                    <a:pt x="168406" y="339550"/>
                    <a:pt x="168544" y="339274"/>
                    <a:pt x="168682" y="339066"/>
                  </a:cubicBezTo>
                  <a:cubicBezTo>
                    <a:pt x="168751" y="338997"/>
                    <a:pt x="168751" y="338928"/>
                    <a:pt x="168820" y="338859"/>
                  </a:cubicBezTo>
                  <a:cubicBezTo>
                    <a:pt x="168889" y="338790"/>
                    <a:pt x="168889" y="338721"/>
                    <a:pt x="168958" y="338652"/>
                  </a:cubicBezTo>
                  <a:cubicBezTo>
                    <a:pt x="168958" y="338652"/>
                    <a:pt x="168958" y="338652"/>
                    <a:pt x="168958" y="338652"/>
                  </a:cubicBezTo>
                  <a:cubicBezTo>
                    <a:pt x="169165" y="338307"/>
                    <a:pt x="169441" y="337893"/>
                    <a:pt x="169648" y="337548"/>
                  </a:cubicBezTo>
                  <a:cubicBezTo>
                    <a:pt x="169648" y="337548"/>
                    <a:pt x="169648" y="337548"/>
                    <a:pt x="169648" y="337548"/>
                  </a:cubicBezTo>
                  <a:lnTo>
                    <a:pt x="169648" y="337548"/>
                  </a:lnTo>
                  <a:cubicBezTo>
                    <a:pt x="169855" y="337202"/>
                    <a:pt x="170131" y="336788"/>
                    <a:pt x="170339" y="336443"/>
                  </a:cubicBezTo>
                  <a:cubicBezTo>
                    <a:pt x="170339" y="336443"/>
                    <a:pt x="170339" y="336443"/>
                    <a:pt x="170339" y="336443"/>
                  </a:cubicBezTo>
                  <a:lnTo>
                    <a:pt x="170339" y="336443"/>
                  </a:lnTo>
                  <a:cubicBezTo>
                    <a:pt x="170408" y="336374"/>
                    <a:pt x="170477" y="336236"/>
                    <a:pt x="170546" y="336167"/>
                  </a:cubicBezTo>
                  <a:lnTo>
                    <a:pt x="170615" y="336098"/>
                  </a:lnTo>
                  <a:cubicBezTo>
                    <a:pt x="170753" y="335822"/>
                    <a:pt x="170891" y="335615"/>
                    <a:pt x="171029" y="335338"/>
                  </a:cubicBezTo>
                  <a:cubicBezTo>
                    <a:pt x="171029" y="335338"/>
                    <a:pt x="171029" y="335269"/>
                    <a:pt x="171098" y="335269"/>
                  </a:cubicBezTo>
                  <a:cubicBezTo>
                    <a:pt x="171236" y="334993"/>
                    <a:pt x="171443" y="334717"/>
                    <a:pt x="171581" y="334441"/>
                  </a:cubicBezTo>
                  <a:cubicBezTo>
                    <a:pt x="171581" y="334372"/>
                    <a:pt x="171650" y="334372"/>
                    <a:pt x="171650" y="334303"/>
                  </a:cubicBezTo>
                  <a:cubicBezTo>
                    <a:pt x="171719" y="334234"/>
                    <a:pt x="171719" y="334165"/>
                    <a:pt x="171788" y="334096"/>
                  </a:cubicBezTo>
                  <a:cubicBezTo>
                    <a:pt x="171788" y="334096"/>
                    <a:pt x="171788" y="334096"/>
                    <a:pt x="171788" y="334027"/>
                  </a:cubicBezTo>
                  <a:cubicBezTo>
                    <a:pt x="171995" y="333682"/>
                    <a:pt x="172203" y="333267"/>
                    <a:pt x="172410" y="332922"/>
                  </a:cubicBezTo>
                  <a:cubicBezTo>
                    <a:pt x="172479" y="332853"/>
                    <a:pt x="172479" y="332784"/>
                    <a:pt x="172548" y="332646"/>
                  </a:cubicBezTo>
                  <a:cubicBezTo>
                    <a:pt x="172686" y="332370"/>
                    <a:pt x="172893" y="332025"/>
                    <a:pt x="173031" y="331749"/>
                  </a:cubicBezTo>
                  <a:cubicBezTo>
                    <a:pt x="173031" y="331749"/>
                    <a:pt x="173031" y="331749"/>
                    <a:pt x="173031" y="331680"/>
                  </a:cubicBezTo>
                  <a:cubicBezTo>
                    <a:pt x="173652" y="330506"/>
                    <a:pt x="174274" y="329332"/>
                    <a:pt x="174826" y="328090"/>
                  </a:cubicBezTo>
                  <a:lnTo>
                    <a:pt x="174826" y="328021"/>
                  </a:lnTo>
                  <a:cubicBezTo>
                    <a:pt x="174895" y="327883"/>
                    <a:pt x="174964" y="327676"/>
                    <a:pt x="175102" y="327537"/>
                  </a:cubicBezTo>
                  <a:lnTo>
                    <a:pt x="175102" y="327537"/>
                  </a:lnTo>
                  <a:cubicBezTo>
                    <a:pt x="175171" y="327330"/>
                    <a:pt x="175309" y="327123"/>
                    <a:pt x="175378" y="326916"/>
                  </a:cubicBezTo>
                  <a:cubicBezTo>
                    <a:pt x="175378" y="326916"/>
                    <a:pt x="175378" y="326847"/>
                    <a:pt x="175447" y="326847"/>
                  </a:cubicBezTo>
                  <a:cubicBezTo>
                    <a:pt x="175585" y="326571"/>
                    <a:pt x="175723" y="326295"/>
                    <a:pt x="175861" y="326019"/>
                  </a:cubicBezTo>
                  <a:lnTo>
                    <a:pt x="175861" y="326019"/>
                  </a:lnTo>
                  <a:cubicBezTo>
                    <a:pt x="175930" y="325881"/>
                    <a:pt x="176000" y="325812"/>
                    <a:pt x="176000" y="325673"/>
                  </a:cubicBezTo>
                  <a:cubicBezTo>
                    <a:pt x="176207" y="325259"/>
                    <a:pt x="176345" y="324845"/>
                    <a:pt x="176552" y="324431"/>
                  </a:cubicBezTo>
                  <a:lnTo>
                    <a:pt x="176552" y="324431"/>
                  </a:lnTo>
                  <a:cubicBezTo>
                    <a:pt x="176966" y="323533"/>
                    <a:pt x="177311" y="322567"/>
                    <a:pt x="177725" y="321600"/>
                  </a:cubicBezTo>
                  <a:cubicBezTo>
                    <a:pt x="178278" y="321738"/>
                    <a:pt x="178830" y="321877"/>
                    <a:pt x="179382" y="322015"/>
                  </a:cubicBezTo>
                  <a:cubicBezTo>
                    <a:pt x="179935" y="322153"/>
                    <a:pt x="180487" y="322291"/>
                    <a:pt x="181039" y="322498"/>
                  </a:cubicBezTo>
                  <a:cubicBezTo>
                    <a:pt x="181039" y="322636"/>
                    <a:pt x="180970" y="322774"/>
                    <a:pt x="180970" y="322912"/>
                  </a:cubicBezTo>
                  <a:cubicBezTo>
                    <a:pt x="180970" y="323119"/>
                    <a:pt x="180901" y="323257"/>
                    <a:pt x="180901" y="323464"/>
                  </a:cubicBezTo>
                  <a:cubicBezTo>
                    <a:pt x="180901" y="323533"/>
                    <a:pt x="180901" y="323533"/>
                    <a:pt x="180901" y="323602"/>
                  </a:cubicBezTo>
                  <a:lnTo>
                    <a:pt x="180901" y="323671"/>
                  </a:lnTo>
                  <a:cubicBezTo>
                    <a:pt x="180832" y="323948"/>
                    <a:pt x="180832" y="324224"/>
                    <a:pt x="180763" y="324569"/>
                  </a:cubicBezTo>
                  <a:cubicBezTo>
                    <a:pt x="180763" y="324569"/>
                    <a:pt x="180763" y="324569"/>
                    <a:pt x="180763" y="324569"/>
                  </a:cubicBezTo>
                  <a:cubicBezTo>
                    <a:pt x="180694" y="324845"/>
                    <a:pt x="180694" y="325121"/>
                    <a:pt x="180694" y="325466"/>
                  </a:cubicBezTo>
                  <a:cubicBezTo>
                    <a:pt x="180694" y="325743"/>
                    <a:pt x="180625" y="326019"/>
                    <a:pt x="180625" y="326226"/>
                  </a:cubicBezTo>
                  <a:cubicBezTo>
                    <a:pt x="180625" y="326226"/>
                    <a:pt x="180625" y="326226"/>
                    <a:pt x="180625" y="326226"/>
                  </a:cubicBezTo>
                  <a:cubicBezTo>
                    <a:pt x="180556" y="326640"/>
                    <a:pt x="180556" y="327123"/>
                    <a:pt x="180487" y="327537"/>
                  </a:cubicBezTo>
                  <a:cubicBezTo>
                    <a:pt x="180487" y="327883"/>
                    <a:pt x="180418" y="328228"/>
                    <a:pt x="180418" y="328573"/>
                  </a:cubicBezTo>
                  <a:cubicBezTo>
                    <a:pt x="180418" y="328918"/>
                    <a:pt x="180349" y="329263"/>
                    <a:pt x="180349" y="329608"/>
                  </a:cubicBezTo>
                  <a:cubicBezTo>
                    <a:pt x="180349" y="329608"/>
                    <a:pt x="180349" y="329608"/>
                    <a:pt x="180349" y="329608"/>
                  </a:cubicBezTo>
                  <a:cubicBezTo>
                    <a:pt x="180349" y="329678"/>
                    <a:pt x="180349" y="329816"/>
                    <a:pt x="180349" y="329885"/>
                  </a:cubicBezTo>
                  <a:cubicBezTo>
                    <a:pt x="180349" y="329885"/>
                    <a:pt x="180349" y="329954"/>
                    <a:pt x="180349" y="329954"/>
                  </a:cubicBezTo>
                  <a:cubicBezTo>
                    <a:pt x="180349" y="330368"/>
                    <a:pt x="180280" y="330713"/>
                    <a:pt x="180280" y="331127"/>
                  </a:cubicBezTo>
                  <a:lnTo>
                    <a:pt x="180280" y="331196"/>
                  </a:lnTo>
                  <a:cubicBezTo>
                    <a:pt x="180280" y="331196"/>
                    <a:pt x="180280" y="331196"/>
                    <a:pt x="180280" y="331265"/>
                  </a:cubicBezTo>
                  <a:cubicBezTo>
                    <a:pt x="180211" y="332508"/>
                    <a:pt x="180142" y="333820"/>
                    <a:pt x="180142" y="335062"/>
                  </a:cubicBezTo>
                  <a:cubicBezTo>
                    <a:pt x="180142" y="335062"/>
                    <a:pt x="180142" y="335062"/>
                    <a:pt x="180142" y="335062"/>
                  </a:cubicBezTo>
                  <a:cubicBezTo>
                    <a:pt x="180142" y="335131"/>
                    <a:pt x="180142" y="335269"/>
                    <a:pt x="180142" y="335338"/>
                  </a:cubicBezTo>
                  <a:cubicBezTo>
                    <a:pt x="180142" y="335338"/>
                    <a:pt x="180142" y="335408"/>
                    <a:pt x="180142" y="335408"/>
                  </a:cubicBezTo>
                  <a:cubicBezTo>
                    <a:pt x="180142" y="335477"/>
                    <a:pt x="180142" y="335546"/>
                    <a:pt x="180142" y="335615"/>
                  </a:cubicBezTo>
                  <a:cubicBezTo>
                    <a:pt x="180142" y="335891"/>
                    <a:pt x="180142" y="336236"/>
                    <a:pt x="180142" y="336512"/>
                  </a:cubicBezTo>
                  <a:cubicBezTo>
                    <a:pt x="180142" y="336581"/>
                    <a:pt x="180142" y="336650"/>
                    <a:pt x="180142" y="336719"/>
                  </a:cubicBezTo>
                  <a:cubicBezTo>
                    <a:pt x="180142" y="336788"/>
                    <a:pt x="180142" y="336926"/>
                    <a:pt x="180142" y="336995"/>
                  </a:cubicBezTo>
                  <a:cubicBezTo>
                    <a:pt x="180142" y="337202"/>
                    <a:pt x="180142" y="337410"/>
                    <a:pt x="180142" y="337686"/>
                  </a:cubicBezTo>
                  <a:cubicBezTo>
                    <a:pt x="180142" y="337755"/>
                    <a:pt x="180142" y="337893"/>
                    <a:pt x="180142" y="337962"/>
                  </a:cubicBezTo>
                  <a:lnTo>
                    <a:pt x="180142" y="338031"/>
                  </a:lnTo>
                  <a:cubicBezTo>
                    <a:pt x="180142" y="338031"/>
                    <a:pt x="180142" y="338100"/>
                    <a:pt x="180142" y="338100"/>
                  </a:cubicBezTo>
                  <a:cubicBezTo>
                    <a:pt x="180142" y="338169"/>
                    <a:pt x="180142" y="338169"/>
                    <a:pt x="180142" y="338238"/>
                  </a:cubicBezTo>
                  <a:cubicBezTo>
                    <a:pt x="180142" y="338583"/>
                    <a:pt x="180142" y="338928"/>
                    <a:pt x="180142" y="339274"/>
                  </a:cubicBezTo>
                  <a:cubicBezTo>
                    <a:pt x="180142" y="339274"/>
                    <a:pt x="180142" y="339274"/>
                    <a:pt x="180142" y="339274"/>
                  </a:cubicBezTo>
                  <a:cubicBezTo>
                    <a:pt x="180142" y="339619"/>
                    <a:pt x="180142" y="339964"/>
                    <a:pt x="180142" y="340240"/>
                  </a:cubicBezTo>
                  <a:cubicBezTo>
                    <a:pt x="180142" y="340447"/>
                    <a:pt x="180142" y="340654"/>
                    <a:pt x="180142" y="340861"/>
                  </a:cubicBezTo>
                  <a:cubicBezTo>
                    <a:pt x="180142" y="341207"/>
                    <a:pt x="180142" y="341552"/>
                    <a:pt x="180211" y="341897"/>
                  </a:cubicBezTo>
                  <a:cubicBezTo>
                    <a:pt x="180211" y="341897"/>
                    <a:pt x="180211" y="341897"/>
                    <a:pt x="180211" y="341966"/>
                  </a:cubicBezTo>
                  <a:cubicBezTo>
                    <a:pt x="180211" y="342311"/>
                    <a:pt x="180280" y="342587"/>
                    <a:pt x="180280" y="342932"/>
                  </a:cubicBezTo>
                  <a:cubicBezTo>
                    <a:pt x="180280" y="343071"/>
                    <a:pt x="180280" y="343140"/>
                    <a:pt x="180280" y="343278"/>
                  </a:cubicBezTo>
                  <a:cubicBezTo>
                    <a:pt x="180280" y="343692"/>
                    <a:pt x="180349" y="344106"/>
                    <a:pt x="180349" y="344589"/>
                  </a:cubicBezTo>
                  <a:cubicBezTo>
                    <a:pt x="180349" y="344589"/>
                    <a:pt x="180349" y="344589"/>
                    <a:pt x="180349" y="344589"/>
                  </a:cubicBezTo>
                  <a:lnTo>
                    <a:pt x="180349" y="344658"/>
                  </a:lnTo>
                  <a:cubicBezTo>
                    <a:pt x="180349" y="344658"/>
                    <a:pt x="180349" y="344658"/>
                    <a:pt x="180349" y="344658"/>
                  </a:cubicBezTo>
                  <a:cubicBezTo>
                    <a:pt x="180349" y="345073"/>
                    <a:pt x="180418" y="345487"/>
                    <a:pt x="180487" y="345901"/>
                  </a:cubicBezTo>
                  <a:cubicBezTo>
                    <a:pt x="180487" y="345901"/>
                    <a:pt x="180487" y="345901"/>
                    <a:pt x="180487" y="345901"/>
                  </a:cubicBezTo>
                  <a:cubicBezTo>
                    <a:pt x="180487" y="346177"/>
                    <a:pt x="180556" y="346522"/>
                    <a:pt x="180556" y="346798"/>
                  </a:cubicBezTo>
                  <a:cubicBezTo>
                    <a:pt x="180556" y="346798"/>
                    <a:pt x="180556" y="346867"/>
                    <a:pt x="180556" y="346867"/>
                  </a:cubicBezTo>
                  <a:cubicBezTo>
                    <a:pt x="180556" y="347075"/>
                    <a:pt x="180556" y="347213"/>
                    <a:pt x="180625" y="347420"/>
                  </a:cubicBezTo>
                  <a:cubicBezTo>
                    <a:pt x="180625" y="347420"/>
                    <a:pt x="180625" y="347420"/>
                    <a:pt x="180625" y="347489"/>
                  </a:cubicBezTo>
                  <a:cubicBezTo>
                    <a:pt x="180625" y="347765"/>
                    <a:pt x="180694" y="348041"/>
                    <a:pt x="180694" y="348317"/>
                  </a:cubicBezTo>
                  <a:lnTo>
                    <a:pt x="180694" y="348248"/>
                  </a:lnTo>
                  <a:cubicBezTo>
                    <a:pt x="180694" y="348455"/>
                    <a:pt x="180763" y="348593"/>
                    <a:pt x="180763" y="348800"/>
                  </a:cubicBezTo>
                  <a:cubicBezTo>
                    <a:pt x="180763" y="348800"/>
                    <a:pt x="180763" y="348800"/>
                    <a:pt x="180763" y="348800"/>
                  </a:cubicBezTo>
                  <a:cubicBezTo>
                    <a:pt x="180763" y="348939"/>
                    <a:pt x="180763" y="349077"/>
                    <a:pt x="180832" y="349215"/>
                  </a:cubicBezTo>
                  <a:cubicBezTo>
                    <a:pt x="180901" y="349560"/>
                    <a:pt x="180901" y="349836"/>
                    <a:pt x="180970" y="350181"/>
                  </a:cubicBezTo>
                  <a:cubicBezTo>
                    <a:pt x="180970" y="350250"/>
                    <a:pt x="180970" y="350319"/>
                    <a:pt x="180970" y="350388"/>
                  </a:cubicBezTo>
                  <a:cubicBezTo>
                    <a:pt x="180970" y="350388"/>
                    <a:pt x="180970" y="350388"/>
                    <a:pt x="180970" y="350457"/>
                  </a:cubicBezTo>
                  <a:cubicBezTo>
                    <a:pt x="181039" y="350802"/>
                    <a:pt x="181039" y="351148"/>
                    <a:pt x="181108" y="351493"/>
                  </a:cubicBezTo>
                  <a:lnTo>
                    <a:pt x="181108" y="351424"/>
                  </a:lnTo>
                  <a:cubicBezTo>
                    <a:pt x="181108" y="351493"/>
                    <a:pt x="181108" y="351562"/>
                    <a:pt x="181108" y="351562"/>
                  </a:cubicBezTo>
                  <a:cubicBezTo>
                    <a:pt x="181177" y="351907"/>
                    <a:pt x="181177" y="352252"/>
                    <a:pt x="181246" y="352528"/>
                  </a:cubicBezTo>
                  <a:lnTo>
                    <a:pt x="181246" y="352528"/>
                  </a:lnTo>
                  <a:cubicBezTo>
                    <a:pt x="181315" y="352943"/>
                    <a:pt x="181384" y="353426"/>
                    <a:pt x="181453" y="353840"/>
                  </a:cubicBezTo>
                  <a:cubicBezTo>
                    <a:pt x="181453" y="353840"/>
                    <a:pt x="181453" y="353840"/>
                    <a:pt x="181453" y="353840"/>
                  </a:cubicBezTo>
                  <a:cubicBezTo>
                    <a:pt x="181522" y="354254"/>
                    <a:pt x="181591" y="354738"/>
                    <a:pt x="181660" y="355152"/>
                  </a:cubicBezTo>
                  <a:cubicBezTo>
                    <a:pt x="181729" y="355566"/>
                    <a:pt x="181799" y="355911"/>
                    <a:pt x="181868" y="356325"/>
                  </a:cubicBezTo>
                  <a:cubicBezTo>
                    <a:pt x="181868" y="356394"/>
                    <a:pt x="181868" y="356463"/>
                    <a:pt x="181868" y="356463"/>
                  </a:cubicBezTo>
                  <a:lnTo>
                    <a:pt x="181868" y="356602"/>
                  </a:lnTo>
                  <a:cubicBezTo>
                    <a:pt x="181937" y="356947"/>
                    <a:pt x="182006" y="357292"/>
                    <a:pt x="182075" y="357637"/>
                  </a:cubicBezTo>
                  <a:cubicBezTo>
                    <a:pt x="182075" y="357706"/>
                    <a:pt x="182075" y="357706"/>
                    <a:pt x="182075" y="357775"/>
                  </a:cubicBezTo>
                  <a:cubicBezTo>
                    <a:pt x="182075" y="357775"/>
                    <a:pt x="182075" y="357844"/>
                    <a:pt x="182075" y="357844"/>
                  </a:cubicBezTo>
                  <a:cubicBezTo>
                    <a:pt x="182144" y="358051"/>
                    <a:pt x="182144" y="358258"/>
                    <a:pt x="182213" y="358535"/>
                  </a:cubicBezTo>
                  <a:cubicBezTo>
                    <a:pt x="182282" y="358742"/>
                    <a:pt x="182282" y="358949"/>
                    <a:pt x="182351" y="359225"/>
                  </a:cubicBezTo>
                  <a:cubicBezTo>
                    <a:pt x="182351" y="359225"/>
                    <a:pt x="182351" y="359294"/>
                    <a:pt x="182351" y="359294"/>
                  </a:cubicBezTo>
                  <a:cubicBezTo>
                    <a:pt x="182420" y="359432"/>
                    <a:pt x="182420" y="359639"/>
                    <a:pt x="182489" y="359777"/>
                  </a:cubicBezTo>
                  <a:cubicBezTo>
                    <a:pt x="182558" y="359984"/>
                    <a:pt x="182627" y="360260"/>
                    <a:pt x="182627" y="360468"/>
                  </a:cubicBezTo>
                  <a:lnTo>
                    <a:pt x="182627" y="360606"/>
                  </a:lnTo>
                  <a:cubicBezTo>
                    <a:pt x="182627" y="360675"/>
                    <a:pt x="182627" y="360744"/>
                    <a:pt x="182696" y="360813"/>
                  </a:cubicBezTo>
                  <a:cubicBezTo>
                    <a:pt x="182765" y="361158"/>
                    <a:pt x="182834" y="361434"/>
                    <a:pt x="182972" y="361779"/>
                  </a:cubicBezTo>
                  <a:cubicBezTo>
                    <a:pt x="183110" y="362193"/>
                    <a:pt x="183179" y="362608"/>
                    <a:pt x="183317" y="363091"/>
                  </a:cubicBezTo>
                  <a:cubicBezTo>
                    <a:pt x="183317" y="363091"/>
                    <a:pt x="183317" y="363091"/>
                    <a:pt x="183317" y="363091"/>
                  </a:cubicBezTo>
                  <a:cubicBezTo>
                    <a:pt x="183455" y="363505"/>
                    <a:pt x="183524" y="363850"/>
                    <a:pt x="183663" y="364265"/>
                  </a:cubicBezTo>
                  <a:cubicBezTo>
                    <a:pt x="183663" y="364265"/>
                    <a:pt x="183663" y="364333"/>
                    <a:pt x="183663" y="364333"/>
                  </a:cubicBezTo>
                  <a:cubicBezTo>
                    <a:pt x="183663" y="364333"/>
                    <a:pt x="183663" y="364333"/>
                    <a:pt x="183663" y="364333"/>
                  </a:cubicBezTo>
                  <a:cubicBezTo>
                    <a:pt x="183732" y="364679"/>
                    <a:pt x="183870" y="364955"/>
                    <a:pt x="183939" y="365300"/>
                  </a:cubicBezTo>
                  <a:cubicBezTo>
                    <a:pt x="184008" y="365438"/>
                    <a:pt x="184008" y="365576"/>
                    <a:pt x="184077" y="365714"/>
                  </a:cubicBezTo>
                  <a:cubicBezTo>
                    <a:pt x="184146" y="366059"/>
                    <a:pt x="184284" y="366336"/>
                    <a:pt x="184353" y="366681"/>
                  </a:cubicBezTo>
                  <a:cubicBezTo>
                    <a:pt x="184422" y="366819"/>
                    <a:pt x="184422" y="366888"/>
                    <a:pt x="184491" y="367026"/>
                  </a:cubicBezTo>
                  <a:cubicBezTo>
                    <a:pt x="184491" y="367026"/>
                    <a:pt x="184491" y="367026"/>
                    <a:pt x="184491" y="367026"/>
                  </a:cubicBezTo>
                  <a:cubicBezTo>
                    <a:pt x="184560" y="367371"/>
                    <a:pt x="184698" y="367716"/>
                    <a:pt x="184836" y="367992"/>
                  </a:cubicBezTo>
                  <a:cubicBezTo>
                    <a:pt x="184836" y="367992"/>
                    <a:pt x="184836" y="368061"/>
                    <a:pt x="184836" y="368061"/>
                  </a:cubicBezTo>
                  <a:cubicBezTo>
                    <a:pt x="184836" y="368130"/>
                    <a:pt x="184905" y="368200"/>
                    <a:pt x="184905" y="368269"/>
                  </a:cubicBezTo>
                  <a:cubicBezTo>
                    <a:pt x="184905" y="368338"/>
                    <a:pt x="184974" y="368407"/>
                    <a:pt x="184974" y="368545"/>
                  </a:cubicBezTo>
                  <a:cubicBezTo>
                    <a:pt x="184974" y="368545"/>
                    <a:pt x="184974" y="368545"/>
                    <a:pt x="184974" y="368614"/>
                  </a:cubicBezTo>
                  <a:cubicBezTo>
                    <a:pt x="185112" y="368959"/>
                    <a:pt x="185181" y="369235"/>
                    <a:pt x="185319" y="369580"/>
                  </a:cubicBezTo>
                  <a:cubicBezTo>
                    <a:pt x="185457" y="369925"/>
                    <a:pt x="185526" y="370202"/>
                    <a:pt x="185665" y="370547"/>
                  </a:cubicBezTo>
                  <a:cubicBezTo>
                    <a:pt x="185734" y="370685"/>
                    <a:pt x="185734" y="370823"/>
                    <a:pt x="185803" y="370961"/>
                  </a:cubicBezTo>
                  <a:cubicBezTo>
                    <a:pt x="185803" y="371030"/>
                    <a:pt x="185872" y="371099"/>
                    <a:pt x="185872" y="371168"/>
                  </a:cubicBezTo>
                  <a:cubicBezTo>
                    <a:pt x="185872" y="371237"/>
                    <a:pt x="185941" y="371375"/>
                    <a:pt x="185941" y="371444"/>
                  </a:cubicBezTo>
                  <a:cubicBezTo>
                    <a:pt x="185941" y="371444"/>
                    <a:pt x="185941" y="371444"/>
                    <a:pt x="185941" y="371444"/>
                  </a:cubicBezTo>
                  <a:cubicBezTo>
                    <a:pt x="186079" y="371720"/>
                    <a:pt x="186148" y="371996"/>
                    <a:pt x="186286" y="372342"/>
                  </a:cubicBezTo>
                  <a:cubicBezTo>
                    <a:pt x="186286" y="372411"/>
                    <a:pt x="186355" y="372480"/>
                    <a:pt x="186355" y="372480"/>
                  </a:cubicBezTo>
                  <a:cubicBezTo>
                    <a:pt x="186355" y="372549"/>
                    <a:pt x="186424" y="372618"/>
                    <a:pt x="186424" y="372687"/>
                  </a:cubicBezTo>
                  <a:cubicBezTo>
                    <a:pt x="186493" y="372894"/>
                    <a:pt x="186631" y="373170"/>
                    <a:pt x="186700" y="373377"/>
                  </a:cubicBezTo>
                  <a:cubicBezTo>
                    <a:pt x="186700" y="373377"/>
                    <a:pt x="186700" y="373377"/>
                    <a:pt x="186700" y="373377"/>
                  </a:cubicBezTo>
                  <a:cubicBezTo>
                    <a:pt x="186838" y="373722"/>
                    <a:pt x="186976" y="374068"/>
                    <a:pt x="187114" y="374344"/>
                  </a:cubicBezTo>
                  <a:cubicBezTo>
                    <a:pt x="187114" y="374344"/>
                    <a:pt x="187114" y="374413"/>
                    <a:pt x="187114" y="374413"/>
                  </a:cubicBezTo>
                  <a:cubicBezTo>
                    <a:pt x="187114" y="374482"/>
                    <a:pt x="187114" y="374482"/>
                    <a:pt x="187183" y="374551"/>
                  </a:cubicBezTo>
                  <a:cubicBezTo>
                    <a:pt x="187321" y="374827"/>
                    <a:pt x="187390" y="375103"/>
                    <a:pt x="187529" y="375310"/>
                  </a:cubicBezTo>
                  <a:cubicBezTo>
                    <a:pt x="187529" y="375379"/>
                    <a:pt x="187529" y="375379"/>
                    <a:pt x="187598" y="375448"/>
                  </a:cubicBezTo>
                  <a:cubicBezTo>
                    <a:pt x="187667" y="375586"/>
                    <a:pt x="187736" y="375724"/>
                    <a:pt x="187805" y="375863"/>
                  </a:cubicBezTo>
                  <a:cubicBezTo>
                    <a:pt x="187943" y="376208"/>
                    <a:pt x="188081" y="376553"/>
                    <a:pt x="188219" y="376898"/>
                  </a:cubicBezTo>
                  <a:lnTo>
                    <a:pt x="188219" y="376967"/>
                  </a:lnTo>
                  <a:cubicBezTo>
                    <a:pt x="188219" y="377036"/>
                    <a:pt x="188288" y="377105"/>
                    <a:pt x="188288" y="377105"/>
                  </a:cubicBezTo>
                  <a:cubicBezTo>
                    <a:pt x="188357" y="377312"/>
                    <a:pt x="188495" y="377588"/>
                    <a:pt x="188564" y="377796"/>
                  </a:cubicBezTo>
                  <a:cubicBezTo>
                    <a:pt x="188633" y="378003"/>
                    <a:pt x="188771" y="378210"/>
                    <a:pt x="188840" y="378486"/>
                  </a:cubicBezTo>
                  <a:cubicBezTo>
                    <a:pt x="188840" y="378555"/>
                    <a:pt x="188840" y="378555"/>
                    <a:pt x="188909" y="378624"/>
                  </a:cubicBezTo>
                  <a:lnTo>
                    <a:pt x="188978" y="378693"/>
                  </a:lnTo>
                  <a:cubicBezTo>
                    <a:pt x="189047" y="378762"/>
                    <a:pt x="189047" y="378831"/>
                    <a:pt x="189116" y="378969"/>
                  </a:cubicBezTo>
                  <a:cubicBezTo>
                    <a:pt x="189185" y="379107"/>
                    <a:pt x="189254" y="379245"/>
                    <a:pt x="189323" y="379452"/>
                  </a:cubicBezTo>
                  <a:cubicBezTo>
                    <a:pt x="189323" y="379452"/>
                    <a:pt x="189323" y="379452"/>
                    <a:pt x="189323" y="379521"/>
                  </a:cubicBezTo>
                  <a:cubicBezTo>
                    <a:pt x="189392" y="379659"/>
                    <a:pt x="189392" y="379729"/>
                    <a:pt x="189462" y="379867"/>
                  </a:cubicBezTo>
                  <a:cubicBezTo>
                    <a:pt x="189600" y="380143"/>
                    <a:pt x="189738" y="380488"/>
                    <a:pt x="189876" y="380764"/>
                  </a:cubicBezTo>
                  <a:cubicBezTo>
                    <a:pt x="189876" y="380764"/>
                    <a:pt x="189876" y="380764"/>
                    <a:pt x="189876" y="380764"/>
                  </a:cubicBezTo>
                  <a:cubicBezTo>
                    <a:pt x="190083" y="381178"/>
                    <a:pt x="190290" y="381592"/>
                    <a:pt x="190497" y="382007"/>
                  </a:cubicBezTo>
                  <a:cubicBezTo>
                    <a:pt x="190497" y="382007"/>
                    <a:pt x="190497" y="382007"/>
                    <a:pt x="190497" y="382007"/>
                  </a:cubicBezTo>
                  <a:cubicBezTo>
                    <a:pt x="190635" y="382352"/>
                    <a:pt x="190842" y="382628"/>
                    <a:pt x="190980" y="382973"/>
                  </a:cubicBezTo>
                  <a:cubicBezTo>
                    <a:pt x="190980" y="383042"/>
                    <a:pt x="191049" y="383042"/>
                    <a:pt x="191049" y="383111"/>
                  </a:cubicBezTo>
                  <a:cubicBezTo>
                    <a:pt x="191049" y="383180"/>
                    <a:pt x="191118" y="383249"/>
                    <a:pt x="191118" y="383318"/>
                  </a:cubicBezTo>
                  <a:cubicBezTo>
                    <a:pt x="191256" y="383594"/>
                    <a:pt x="191394" y="383871"/>
                    <a:pt x="191533" y="384147"/>
                  </a:cubicBezTo>
                  <a:cubicBezTo>
                    <a:pt x="191602" y="384216"/>
                    <a:pt x="191602" y="384354"/>
                    <a:pt x="191671" y="384423"/>
                  </a:cubicBezTo>
                  <a:cubicBezTo>
                    <a:pt x="191671" y="384423"/>
                    <a:pt x="191671" y="384492"/>
                    <a:pt x="191740" y="384492"/>
                  </a:cubicBezTo>
                  <a:cubicBezTo>
                    <a:pt x="191809" y="384630"/>
                    <a:pt x="191878" y="384837"/>
                    <a:pt x="192016" y="384975"/>
                  </a:cubicBezTo>
                  <a:cubicBezTo>
                    <a:pt x="192154" y="385182"/>
                    <a:pt x="192223" y="385458"/>
                    <a:pt x="192361" y="385666"/>
                  </a:cubicBezTo>
                  <a:lnTo>
                    <a:pt x="192361" y="385735"/>
                  </a:lnTo>
                  <a:cubicBezTo>
                    <a:pt x="192361" y="385735"/>
                    <a:pt x="192361" y="385735"/>
                    <a:pt x="192361" y="385804"/>
                  </a:cubicBezTo>
                  <a:cubicBezTo>
                    <a:pt x="192361" y="385873"/>
                    <a:pt x="192430" y="385873"/>
                    <a:pt x="192430" y="385942"/>
                  </a:cubicBezTo>
                  <a:cubicBezTo>
                    <a:pt x="192568" y="386218"/>
                    <a:pt x="192775" y="386494"/>
                    <a:pt x="192913" y="386839"/>
                  </a:cubicBezTo>
                  <a:cubicBezTo>
                    <a:pt x="192913" y="386839"/>
                    <a:pt x="192913" y="386839"/>
                    <a:pt x="192913" y="386839"/>
                  </a:cubicBezTo>
                  <a:cubicBezTo>
                    <a:pt x="193120" y="387184"/>
                    <a:pt x="193327" y="387599"/>
                    <a:pt x="193535" y="387944"/>
                  </a:cubicBezTo>
                  <a:cubicBezTo>
                    <a:pt x="193535" y="387944"/>
                    <a:pt x="193535" y="387944"/>
                    <a:pt x="193535" y="387944"/>
                  </a:cubicBezTo>
                  <a:cubicBezTo>
                    <a:pt x="193535" y="387944"/>
                    <a:pt x="193535" y="387944"/>
                    <a:pt x="193535" y="387944"/>
                  </a:cubicBezTo>
                  <a:cubicBezTo>
                    <a:pt x="193604" y="388013"/>
                    <a:pt x="193604" y="388151"/>
                    <a:pt x="193673" y="388220"/>
                  </a:cubicBezTo>
                  <a:cubicBezTo>
                    <a:pt x="193673" y="388289"/>
                    <a:pt x="193742" y="388289"/>
                    <a:pt x="193742" y="388358"/>
                  </a:cubicBezTo>
                  <a:cubicBezTo>
                    <a:pt x="193811" y="388496"/>
                    <a:pt x="193880" y="388565"/>
                    <a:pt x="193949" y="388703"/>
                  </a:cubicBezTo>
                  <a:cubicBezTo>
                    <a:pt x="194087" y="388910"/>
                    <a:pt x="194225" y="389117"/>
                    <a:pt x="194363" y="389324"/>
                  </a:cubicBezTo>
                  <a:cubicBezTo>
                    <a:pt x="194363" y="389324"/>
                    <a:pt x="194363" y="389324"/>
                    <a:pt x="194363" y="389394"/>
                  </a:cubicBezTo>
                  <a:cubicBezTo>
                    <a:pt x="194570" y="389739"/>
                    <a:pt x="194846" y="390153"/>
                    <a:pt x="195053" y="390498"/>
                  </a:cubicBezTo>
                  <a:cubicBezTo>
                    <a:pt x="195053" y="390498"/>
                    <a:pt x="195053" y="390498"/>
                    <a:pt x="195053" y="390498"/>
                  </a:cubicBezTo>
                  <a:cubicBezTo>
                    <a:pt x="195053" y="390498"/>
                    <a:pt x="195053" y="390567"/>
                    <a:pt x="195122" y="390567"/>
                  </a:cubicBezTo>
                  <a:cubicBezTo>
                    <a:pt x="195330" y="390912"/>
                    <a:pt x="195537" y="391257"/>
                    <a:pt x="195813" y="391603"/>
                  </a:cubicBezTo>
                  <a:cubicBezTo>
                    <a:pt x="195813" y="391603"/>
                    <a:pt x="195813" y="391603"/>
                    <a:pt x="195813" y="391603"/>
                  </a:cubicBezTo>
                  <a:lnTo>
                    <a:pt x="195813" y="391603"/>
                  </a:lnTo>
                  <a:cubicBezTo>
                    <a:pt x="196020" y="391948"/>
                    <a:pt x="196296" y="392362"/>
                    <a:pt x="196503" y="392707"/>
                  </a:cubicBezTo>
                  <a:cubicBezTo>
                    <a:pt x="196572" y="392845"/>
                    <a:pt x="196710" y="392983"/>
                    <a:pt x="196779" y="393121"/>
                  </a:cubicBezTo>
                  <a:cubicBezTo>
                    <a:pt x="196779" y="393121"/>
                    <a:pt x="196779" y="393121"/>
                    <a:pt x="196779" y="393121"/>
                  </a:cubicBezTo>
                  <a:cubicBezTo>
                    <a:pt x="196917" y="393329"/>
                    <a:pt x="197124" y="393605"/>
                    <a:pt x="197263" y="393812"/>
                  </a:cubicBezTo>
                  <a:cubicBezTo>
                    <a:pt x="197332" y="393881"/>
                    <a:pt x="197401" y="393950"/>
                    <a:pt x="197470" y="394088"/>
                  </a:cubicBezTo>
                  <a:cubicBezTo>
                    <a:pt x="197539" y="394157"/>
                    <a:pt x="197539" y="394157"/>
                    <a:pt x="197608" y="394226"/>
                  </a:cubicBezTo>
                  <a:cubicBezTo>
                    <a:pt x="197746" y="394433"/>
                    <a:pt x="197953" y="394709"/>
                    <a:pt x="198091" y="394916"/>
                  </a:cubicBezTo>
                  <a:cubicBezTo>
                    <a:pt x="198091" y="394916"/>
                    <a:pt x="198091" y="394916"/>
                    <a:pt x="198091" y="394916"/>
                  </a:cubicBezTo>
                  <a:cubicBezTo>
                    <a:pt x="198160" y="395054"/>
                    <a:pt x="198298" y="395193"/>
                    <a:pt x="198367" y="395331"/>
                  </a:cubicBezTo>
                  <a:cubicBezTo>
                    <a:pt x="198505" y="395538"/>
                    <a:pt x="198712" y="395814"/>
                    <a:pt x="198850" y="396021"/>
                  </a:cubicBezTo>
                  <a:cubicBezTo>
                    <a:pt x="198850" y="396021"/>
                    <a:pt x="198850" y="396090"/>
                    <a:pt x="198919" y="396090"/>
                  </a:cubicBezTo>
                  <a:cubicBezTo>
                    <a:pt x="199196" y="396435"/>
                    <a:pt x="199403" y="396780"/>
                    <a:pt x="199679" y="397126"/>
                  </a:cubicBezTo>
                  <a:cubicBezTo>
                    <a:pt x="199679" y="397126"/>
                    <a:pt x="199679" y="397126"/>
                    <a:pt x="199679" y="397126"/>
                  </a:cubicBezTo>
                  <a:cubicBezTo>
                    <a:pt x="199679" y="397195"/>
                    <a:pt x="199748" y="397195"/>
                    <a:pt x="199748" y="397264"/>
                  </a:cubicBezTo>
                  <a:cubicBezTo>
                    <a:pt x="199955" y="397609"/>
                    <a:pt x="200231" y="397885"/>
                    <a:pt x="200438" y="398161"/>
                  </a:cubicBezTo>
                  <a:lnTo>
                    <a:pt x="200438" y="398161"/>
                  </a:lnTo>
                  <a:cubicBezTo>
                    <a:pt x="200714" y="398506"/>
                    <a:pt x="200990" y="398851"/>
                    <a:pt x="201267" y="399197"/>
                  </a:cubicBezTo>
                  <a:cubicBezTo>
                    <a:pt x="201267" y="399197"/>
                    <a:pt x="201267" y="399197"/>
                    <a:pt x="201336" y="399266"/>
                  </a:cubicBezTo>
                  <a:cubicBezTo>
                    <a:pt x="201543" y="399542"/>
                    <a:pt x="201750" y="399749"/>
                    <a:pt x="201957" y="400025"/>
                  </a:cubicBezTo>
                  <a:cubicBezTo>
                    <a:pt x="202026" y="400094"/>
                    <a:pt x="202026" y="400163"/>
                    <a:pt x="202095" y="400163"/>
                  </a:cubicBezTo>
                  <a:cubicBezTo>
                    <a:pt x="202095" y="400232"/>
                    <a:pt x="202164" y="400232"/>
                    <a:pt x="202164" y="400301"/>
                  </a:cubicBezTo>
                  <a:cubicBezTo>
                    <a:pt x="202233" y="400439"/>
                    <a:pt x="202371" y="400508"/>
                    <a:pt x="202440" y="400646"/>
                  </a:cubicBezTo>
                  <a:cubicBezTo>
                    <a:pt x="202785" y="401130"/>
                    <a:pt x="203200" y="401544"/>
                    <a:pt x="203545" y="402027"/>
                  </a:cubicBezTo>
                  <a:cubicBezTo>
                    <a:pt x="203545" y="402027"/>
                    <a:pt x="203545" y="402027"/>
                    <a:pt x="203545" y="402027"/>
                  </a:cubicBezTo>
                  <a:cubicBezTo>
                    <a:pt x="203614" y="402165"/>
                    <a:pt x="203752" y="402303"/>
                    <a:pt x="203821" y="402372"/>
                  </a:cubicBezTo>
                  <a:cubicBezTo>
                    <a:pt x="204028" y="402579"/>
                    <a:pt x="204235" y="402855"/>
                    <a:pt x="204373" y="403063"/>
                  </a:cubicBezTo>
                  <a:cubicBezTo>
                    <a:pt x="204442" y="403132"/>
                    <a:pt x="204442" y="403132"/>
                    <a:pt x="204511" y="403201"/>
                  </a:cubicBezTo>
                  <a:cubicBezTo>
                    <a:pt x="204580" y="403270"/>
                    <a:pt x="204580" y="403339"/>
                    <a:pt x="204649" y="403339"/>
                  </a:cubicBezTo>
                  <a:lnTo>
                    <a:pt x="204649" y="403339"/>
                  </a:lnTo>
                  <a:cubicBezTo>
                    <a:pt x="204718" y="403408"/>
                    <a:pt x="204787" y="403477"/>
                    <a:pt x="204787" y="403546"/>
                  </a:cubicBezTo>
                  <a:cubicBezTo>
                    <a:pt x="204995" y="403822"/>
                    <a:pt x="205271" y="404098"/>
                    <a:pt x="205478" y="404374"/>
                  </a:cubicBezTo>
                  <a:cubicBezTo>
                    <a:pt x="205616" y="404512"/>
                    <a:pt x="205685" y="404581"/>
                    <a:pt x="205823" y="404719"/>
                  </a:cubicBezTo>
                  <a:cubicBezTo>
                    <a:pt x="206030" y="404927"/>
                    <a:pt x="206168" y="405134"/>
                    <a:pt x="206375" y="405341"/>
                  </a:cubicBezTo>
                  <a:cubicBezTo>
                    <a:pt x="206651" y="405617"/>
                    <a:pt x="206928" y="405962"/>
                    <a:pt x="207204" y="406238"/>
                  </a:cubicBezTo>
                  <a:cubicBezTo>
                    <a:pt x="207204" y="406238"/>
                    <a:pt x="207273" y="406307"/>
                    <a:pt x="207273" y="406307"/>
                  </a:cubicBezTo>
                  <a:lnTo>
                    <a:pt x="207342" y="406376"/>
                  </a:lnTo>
                  <a:cubicBezTo>
                    <a:pt x="207618" y="406721"/>
                    <a:pt x="207963" y="406998"/>
                    <a:pt x="208239" y="407343"/>
                  </a:cubicBezTo>
                  <a:cubicBezTo>
                    <a:pt x="208308" y="407412"/>
                    <a:pt x="208377" y="407481"/>
                    <a:pt x="208446" y="407550"/>
                  </a:cubicBezTo>
                  <a:lnTo>
                    <a:pt x="208446" y="407550"/>
                  </a:lnTo>
                  <a:cubicBezTo>
                    <a:pt x="208653" y="407757"/>
                    <a:pt x="208930" y="408033"/>
                    <a:pt x="209137" y="408240"/>
                  </a:cubicBezTo>
                  <a:cubicBezTo>
                    <a:pt x="209137" y="408240"/>
                    <a:pt x="209206" y="408309"/>
                    <a:pt x="209206" y="408309"/>
                  </a:cubicBezTo>
                  <a:lnTo>
                    <a:pt x="209206" y="408309"/>
                  </a:lnTo>
                  <a:cubicBezTo>
                    <a:pt x="209482" y="408585"/>
                    <a:pt x="209758" y="408862"/>
                    <a:pt x="210034" y="409138"/>
                  </a:cubicBezTo>
                  <a:lnTo>
                    <a:pt x="210034" y="409138"/>
                  </a:lnTo>
                  <a:lnTo>
                    <a:pt x="210034" y="409138"/>
                  </a:lnTo>
                  <a:cubicBezTo>
                    <a:pt x="210034" y="409138"/>
                    <a:pt x="210034" y="409138"/>
                    <a:pt x="210034" y="409138"/>
                  </a:cubicBezTo>
                  <a:cubicBezTo>
                    <a:pt x="210034" y="409138"/>
                    <a:pt x="210034" y="409138"/>
                    <a:pt x="210034" y="409138"/>
                  </a:cubicBezTo>
                  <a:lnTo>
                    <a:pt x="210034" y="409138"/>
                  </a:lnTo>
                  <a:cubicBezTo>
                    <a:pt x="210310" y="409414"/>
                    <a:pt x="210517" y="409621"/>
                    <a:pt x="210794" y="409828"/>
                  </a:cubicBezTo>
                  <a:cubicBezTo>
                    <a:pt x="210863" y="409897"/>
                    <a:pt x="210932" y="409966"/>
                    <a:pt x="211001" y="410035"/>
                  </a:cubicBezTo>
                  <a:cubicBezTo>
                    <a:pt x="211346" y="410311"/>
                    <a:pt x="211622" y="410657"/>
                    <a:pt x="211967" y="410933"/>
                  </a:cubicBezTo>
                  <a:cubicBezTo>
                    <a:pt x="211967" y="410933"/>
                    <a:pt x="211967" y="410933"/>
                    <a:pt x="211967" y="410933"/>
                  </a:cubicBezTo>
                  <a:cubicBezTo>
                    <a:pt x="211967" y="410933"/>
                    <a:pt x="211967" y="410933"/>
                    <a:pt x="211967" y="410933"/>
                  </a:cubicBezTo>
                  <a:cubicBezTo>
                    <a:pt x="212243" y="411140"/>
                    <a:pt x="212450" y="411416"/>
                    <a:pt x="212727" y="411623"/>
                  </a:cubicBezTo>
                  <a:cubicBezTo>
                    <a:pt x="212727" y="411623"/>
                    <a:pt x="212727" y="411623"/>
                    <a:pt x="212727" y="411623"/>
                  </a:cubicBezTo>
                  <a:cubicBezTo>
                    <a:pt x="212796" y="411692"/>
                    <a:pt x="212865" y="411761"/>
                    <a:pt x="212934" y="411830"/>
                  </a:cubicBezTo>
                  <a:cubicBezTo>
                    <a:pt x="212934" y="411830"/>
                    <a:pt x="212934" y="411830"/>
                    <a:pt x="212934" y="411830"/>
                  </a:cubicBezTo>
                  <a:cubicBezTo>
                    <a:pt x="213141" y="412037"/>
                    <a:pt x="213417" y="412244"/>
                    <a:pt x="213624" y="412451"/>
                  </a:cubicBezTo>
                  <a:cubicBezTo>
                    <a:pt x="213693" y="412520"/>
                    <a:pt x="213831" y="412659"/>
                    <a:pt x="213900" y="412728"/>
                  </a:cubicBezTo>
                  <a:cubicBezTo>
                    <a:pt x="213900" y="412728"/>
                    <a:pt x="213900" y="412728"/>
                    <a:pt x="213900" y="412728"/>
                  </a:cubicBezTo>
                  <a:cubicBezTo>
                    <a:pt x="213900" y="412728"/>
                    <a:pt x="213900" y="412728"/>
                    <a:pt x="213900" y="412728"/>
                  </a:cubicBezTo>
                  <a:cubicBezTo>
                    <a:pt x="214176" y="413004"/>
                    <a:pt x="214452" y="413211"/>
                    <a:pt x="214729" y="413487"/>
                  </a:cubicBezTo>
                  <a:cubicBezTo>
                    <a:pt x="214798" y="413556"/>
                    <a:pt x="214798" y="413556"/>
                    <a:pt x="214867" y="413625"/>
                  </a:cubicBezTo>
                  <a:cubicBezTo>
                    <a:pt x="215143" y="413832"/>
                    <a:pt x="215350" y="414039"/>
                    <a:pt x="215626" y="414246"/>
                  </a:cubicBezTo>
                  <a:cubicBezTo>
                    <a:pt x="215695" y="414315"/>
                    <a:pt x="215833" y="414384"/>
                    <a:pt x="215902" y="414454"/>
                  </a:cubicBezTo>
                  <a:cubicBezTo>
                    <a:pt x="215902" y="414454"/>
                    <a:pt x="215902" y="414454"/>
                    <a:pt x="215902" y="414454"/>
                  </a:cubicBezTo>
                  <a:cubicBezTo>
                    <a:pt x="216178" y="414730"/>
                    <a:pt x="216524" y="414937"/>
                    <a:pt x="216800" y="415213"/>
                  </a:cubicBezTo>
                  <a:cubicBezTo>
                    <a:pt x="216800" y="415213"/>
                    <a:pt x="216800" y="415213"/>
                    <a:pt x="216869" y="415213"/>
                  </a:cubicBezTo>
                  <a:cubicBezTo>
                    <a:pt x="216869" y="415213"/>
                    <a:pt x="216938" y="415282"/>
                    <a:pt x="216938" y="415282"/>
                  </a:cubicBezTo>
                  <a:cubicBezTo>
                    <a:pt x="216938" y="415282"/>
                    <a:pt x="216938" y="415282"/>
                    <a:pt x="217007" y="415282"/>
                  </a:cubicBezTo>
                  <a:cubicBezTo>
                    <a:pt x="217352" y="415558"/>
                    <a:pt x="217697" y="415834"/>
                    <a:pt x="218042" y="416110"/>
                  </a:cubicBezTo>
                  <a:cubicBezTo>
                    <a:pt x="218042" y="416110"/>
                    <a:pt x="218042" y="416110"/>
                    <a:pt x="218042" y="416110"/>
                  </a:cubicBezTo>
                  <a:cubicBezTo>
                    <a:pt x="218111" y="416179"/>
                    <a:pt x="218249" y="416248"/>
                    <a:pt x="218318" y="416317"/>
                  </a:cubicBezTo>
                  <a:cubicBezTo>
                    <a:pt x="218526" y="416456"/>
                    <a:pt x="218733" y="416663"/>
                    <a:pt x="218940" y="416801"/>
                  </a:cubicBezTo>
                  <a:cubicBezTo>
                    <a:pt x="218940" y="416801"/>
                    <a:pt x="219009" y="416870"/>
                    <a:pt x="219009" y="416870"/>
                  </a:cubicBezTo>
                  <a:cubicBezTo>
                    <a:pt x="219078" y="416939"/>
                    <a:pt x="219216" y="417008"/>
                    <a:pt x="219285" y="417077"/>
                  </a:cubicBezTo>
                  <a:cubicBezTo>
                    <a:pt x="219561" y="417284"/>
                    <a:pt x="219768" y="417491"/>
                    <a:pt x="220044" y="417698"/>
                  </a:cubicBezTo>
                  <a:cubicBezTo>
                    <a:pt x="220044" y="417698"/>
                    <a:pt x="220113" y="417698"/>
                    <a:pt x="220113" y="417767"/>
                  </a:cubicBezTo>
                  <a:cubicBezTo>
                    <a:pt x="220251" y="417836"/>
                    <a:pt x="220321" y="417974"/>
                    <a:pt x="220459" y="418043"/>
                  </a:cubicBezTo>
                  <a:cubicBezTo>
                    <a:pt x="220666" y="418181"/>
                    <a:pt x="220873" y="418320"/>
                    <a:pt x="221080" y="418458"/>
                  </a:cubicBezTo>
                  <a:cubicBezTo>
                    <a:pt x="221080" y="418458"/>
                    <a:pt x="221149" y="418458"/>
                    <a:pt x="221149" y="418527"/>
                  </a:cubicBezTo>
                  <a:lnTo>
                    <a:pt x="221149" y="418527"/>
                  </a:lnTo>
                  <a:cubicBezTo>
                    <a:pt x="221494" y="418803"/>
                    <a:pt x="221839" y="419079"/>
                    <a:pt x="222254" y="419286"/>
                  </a:cubicBezTo>
                  <a:cubicBezTo>
                    <a:pt x="222254" y="419286"/>
                    <a:pt x="222254" y="419286"/>
                    <a:pt x="222254" y="419286"/>
                  </a:cubicBezTo>
                  <a:cubicBezTo>
                    <a:pt x="222392" y="419355"/>
                    <a:pt x="222530" y="419493"/>
                    <a:pt x="222668" y="419562"/>
                  </a:cubicBezTo>
                  <a:cubicBezTo>
                    <a:pt x="222806" y="419631"/>
                    <a:pt x="222875" y="419700"/>
                    <a:pt x="223013" y="419838"/>
                  </a:cubicBezTo>
                  <a:cubicBezTo>
                    <a:pt x="231642" y="413349"/>
                    <a:pt x="238960" y="405272"/>
                    <a:pt x="244621" y="396090"/>
                  </a:cubicBezTo>
                  <a:lnTo>
                    <a:pt x="244621" y="396090"/>
                  </a:lnTo>
                  <a:cubicBezTo>
                    <a:pt x="248970" y="388979"/>
                    <a:pt x="252353" y="381247"/>
                    <a:pt x="254493" y="373170"/>
                  </a:cubicBezTo>
                  <a:cubicBezTo>
                    <a:pt x="266851" y="327123"/>
                    <a:pt x="239512" y="279834"/>
                    <a:pt x="193466" y="267476"/>
                  </a:cubicBezTo>
                  <a:cubicBezTo>
                    <a:pt x="193466" y="267476"/>
                    <a:pt x="193466" y="267476"/>
                    <a:pt x="193466" y="267476"/>
                  </a:cubicBezTo>
                  <a:cubicBezTo>
                    <a:pt x="186907" y="265612"/>
                    <a:pt x="179520" y="264577"/>
                    <a:pt x="172133" y="264577"/>
                  </a:cubicBezTo>
                  <a:lnTo>
                    <a:pt x="172133" y="264577"/>
                  </a:lnTo>
                  <a:close/>
                  <a:moveTo>
                    <a:pt x="143208" y="319598"/>
                  </a:moveTo>
                  <a:cubicBezTo>
                    <a:pt x="143138" y="319736"/>
                    <a:pt x="143000" y="319943"/>
                    <a:pt x="142931" y="320082"/>
                  </a:cubicBezTo>
                  <a:cubicBezTo>
                    <a:pt x="142931" y="320151"/>
                    <a:pt x="142862" y="320220"/>
                    <a:pt x="142862" y="320289"/>
                  </a:cubicBezTo>
                  <a:cubicBezTo>
                    <a:pt x="142793" y="320427"/>
                    <a:pt x="142655" y="320634"/>
                    <a:pt x="142586" y="320772"/>
                  </a:cubicBezTo>
                  <a:cubicBezTo>
                    <a:pt x="142517" y="320841"/>
                    <a:pt x="142517" y="320910"/>
                    <a:pt x="142448" y="320910"/>
                  </a:cubicBezTo>
                  <a:cubicBezTo>
                    <a:pt x="142310" y="321186"/>
                    <a:pt x="142103" y="321462"/>
                    <a:pt x="141965" y="321669"/>
                  </a:cubicBezTo>
                  <a:cubicBezTo>
                    <a:pt x="141896" y="321738"/>
                    <a:pt x="141896" y="321807"/>
                    <a:pt x="141827" y="321807"/>
                  </a:cubicBezTo>
                  <a:cubicBezTo>
                    <a:pt x="141827" y="321807"/>
                    <a:pt x="141758" y="321877"/>
                    <a:pt x="141758" y="321877"/>
                  </a:cubicBezTo>
                  <a:cubicBezTo>
                    <a:pt x="141620" y="322015"/>
                    <a:pt x="141551" y="322222"/>
                    <a:pt x="141413" y="322360"/>
                  </a:cubicBezTo>
                  <a:cubicBezTo>
                    <a:pt x="141413" y="322360"/>
                    <a:pt x="141413" y="322360"/>
                    <a:pt x="141413" y="322360"/>
                  </a:cubicBezTo>
                  <a:cubicBezTo>
                    <a:pt x="141067" y="322843"/>
                    <a:pt x="140791" y="323326"/>
                    <a:pt x="140446" y="323740"/>
                  </a:cubicBezTo>
                  <a:cubicBezTo>
                    <a:pt x="140446" y="323740"/>
                    <a:pt x="140446" y="323740"/>
                    <a:pt x="140446" y="323740"/>
                  </a:cubicBezTo>
                  <a:cubicBezTo>
                    <a:pt x="140446" y="323740"/>
                    <a:pt x="140377" y="323810"/>
                    <a:pt x="140377" y="323810"/>
                  </a:cubicBezTo>
                  <a:cubicBezTo>
                    <a:pt x="140377" y="323810"/>
                    <a:pt x="140377" y="323810"/>
                    <a:pt x="140377" y="323879"/>
                  </a:cubicBezTo>
                  <a:cubicBezTo>
                    <a:pt x="140377" y="323879"/>
                    <a:pt x="140377" y="323879"/>
                    <a:pt x="140377" y="323879"/>
                  </a:cubicBezTo>
                  <a:cubicBezTo>
                    <a:pt x="140239" y="324086"/>
                    <a:pt x="140032" y="324362"/>
                    <a:pt x="139894" y="324569"/>
                  </a:cubicBezTo>
                  <a:cubicBezTo>
                    <a:pt x="139894" y="324638"/>
                    <a:pt x="139825" y="324638"/>
                    <a:pt x="139825" y="324707"/>
                  </a:cubicBezTo>
                  <a:cubicBezTo>
                    <a:pt x="139825" y="324707"/>
                    <a:pt x="139756" y="324776"/>
                    <a:pt x="139756" y="324776"/>
                  </a:cubicBezTo>
                  <a:cubicBezTo>
                    <a:pt x="139618" y="324983"/>
                    <a:pt x="139480" y="325121"/>
                    <a:pt x="139341" y="325328"/>
                  </a:cubicBezTo>
                  <a:cubicBezTo>
                    <a:pt x="139341" y="325397"/>
                    <a:pt x="139272" y="325397"/>
                    <a:pt x="139272" y="325466"/>
                  </a:cubicBezTo>
                  <a:cubicBezTo>
                    <a:pt x="139134" y="325673"/>
                    <a:pt x="138996" y="325881"/>
                    <a:pt x="138789" y="326088"/>
                  </a:cubicBezTo>
                  <a:lnTo>
                    <a:pt x="138789" y="326088"/>
                  </a:lnTo>
                  <a:cubicBezTo>
                    <a:pt x="138720" y="326157"/>
                    <a:pt x="138720" y="326157"/>
                    <a:pt x="138651" y="326226"/>
                  </a:cubicBezTo>
                  <a:lnTo>
                    <a:pt x="138651" y="326226"/>
                  </a:lnTo>
                  <a:cubicBezTo>
                    <a:pt x="138513" y="326433"/>
                    <a:pt x="138375" y="326571"/>
                    <a:pt x="138168" y="326778"/>
                  </a:cubicBezTo>
                  <a:cubicBezTo>
                    <a:pt x="138099" y="326847"/>
                    <a:pt x="138099" y="326916"/>
                    <a:pt x="138030" y="326916"/>
                  </a:cubicBezTo>
                  <a:cubicBezTo>
                    <a:pt x="137892" y="327123"/>
                    <a:pt x="137754" y="327261"/>
                    <a:pt x="137616" y="327468"/>
                  </a:cubicBezTo>
                  <a:cubicBezTo>
                    <a:pt x="137616" y="327468"/>
                    <a:pt x="137616" y="327468"/>
                    <a:pt x="137616" y="327468"/>
                  </a:cubicBezTo>
                  <a:cubicBezTo>
                    <a:pt x="137616" y="327468"/>
                    <a:pt x="137547" y="327537"/>
                    <a:pt x="137547" y="327537"/>
                  </a:cubicBezTo>
                  <a:cubicBezTo>
                    <a:pt x="137408" y="327745"/>
                    <a:pt x="137201" y="327952"/>
                    <a:pt x="136994" y="328159"/>
                  </a:cubicBezTo>
                  <a:cubicBezTo>
                    <a:pt x="136994" y="328159"/>
                    <a:pt x="136994" y="328159"/>
                    <a:pt x="136994" y="328228"/>
                  </a:cubicBezTo>
                  <a:cubicBezTo>
                    <a:pt x="136994" y="328228"/>
                    <a:pt x="136994" y="328297"/>
                    <a:pt x="136925" y="328297"/>
                  </a:cubicBezTo>
                  <a:cubicBezTo>
                    <a:pt x="136718" y="328504"/>
                    <a:pt x="136580" y="328711"/>
                    <a:pt x="136373" y="328918"/>
                  </a:cubicBezTo>
                  <a:cubicBezTo>
                    <a:pt x="136373" y="328918"/>
                    <a:pt x="136373" y="328918"/>
                    <a:pt x="136373" y="328918"/>
                  </a:cubicBezTo>
                  <a:cubicBezTo>
                    <a:pt x="136373" y="328918"/>
                    <a:pt x="136373" y="328918"/>
                    <a:pt x="136373" y="328918"/>
                  </a:cubicBezTo>
                  <a:cubicBezTo>
                    <a:pt x="136166" y="329125"/>
                    <a:pt x="135959" y="329401"/>
                    <a:pt x="135752" y="329608"/>
                  </a:cubicBezTo>
                  <a:cubicBezTo>
                    <a:pt x="135752" y="329608"/>
                    <a:pt x="135752" y="329608"/>
                    <a:pt x="135752" y="329608"/>
                  </a:cubicBezTo>
                  <a:cubicBezTo>
                    <a:pt x="135752" y="329608"/>
                    <a:pt x="135752" y="329608"/>
                    <a:pt x="135752" y="329608"/>
                  </a:cubicBezTo>
                  <a:cubicBezTo>
                    <a:pt x="135614" y="329816"/>
                    <a:pt x="135475" y="329954"/>
                    <a:pt x="135268" y="330092"/>
                  </a:cubicBezTo>
                  <a:cubicBezTo>
                    <a:pt x="135268" y="330092"/>
                    <a:pt x="135199" y="330161"/>
                    <a:pt x="135199" y="330161"/>
                  </a:cubicBezTo>
                  <a:cubicBezTo>
                    <a:pt x="135199" y="330161"/>
                    <a:pt x="135199" y="330161"/>
                    <a:pt x="135130" y="330230"/>
                  </a:cubicBezTo>
                  <a:cubicBezTo>
                    <a:pt x="135130" y="330230"/>
                    <a:pt x="135130" y="330230"/>
                    <a:pt x="135130" y="330230"/>
                  </a:cubicBezTo>
                  <a:cubicBezTo>
                    <a:pt x="134923" y="330437"/>
                    <a:pt x="134716" y="330644"/>
                    <a:pt x="134509" y="330851"/>
                  </a:cubicBezTo>
                  <a:lnTo>
                    <a:pt x="134509" y="330851"/>
                  </a:lnTo>
                  <a:cubicBezTo>
                    <a:pt x="134509" y="330851"/>
                    <a:pt x="134509" y="330851"/>
                    <a:pt x="134509" y="330851"/>
                  </a:cubicBezTo>
                  <a:cubicBezTo>
                    <a:pt x="134302" y="331058"/>
                    <a:pt x="134164" y="331265"/>
                    <a:pt x="133957" y="331472"/>
                  </a:cubicBezTo>
                  <a:cubicBezTo>
                    <a:pt x="133957" y="331472"/>
                    <a:pt x="133888" y="331541"/>
                    <a:pt x="133888" y="331541"/>
                  </a:cubicBezTo>
                  <a:cubicBezTo>
                    <a:pt x="133888" y="331541"/>
                    <a:pt x="133888" y="331541"/>
                    <a:pt x="133888" y="331541"/>
                  </a:cubicBezTo>
                  <a:cubicBezTo>
                    <a:pt x="133681" y="331749"/>
                    <a:pt x="133473" y="331956"/>
                    <a:pt x="133266" y="332163"/>
                  </a:cubicBezTo>
                  <a:cubicBezTo>
                    <a:pt x="133059" y="332370"/>
                    <a:pt x="132852" y="332577"/>
                    <a:pt x="132645" y="332784"/>
                  </a:cubicBezTo>
                  <a:cubicBezTo>
                    <a:pt x="132645" y="332784"/>
                    <a:pt x="132645" y="332784"/>
                    <a:pt x="132645" y="332784"/>
                  </a:cubicBezTo>
                  <a:cubicBezTo>
                    <a:pt x="132438" y="332991"/>
                    <a:pt x="132231" y="333198"/>
                    <a:pt x="131955" y="333405"/>
                  </a:cubicBezTo>
                  <a:cubicBezTo>
                    <a:pt x="131955" y="333405"/>
                    <a:pt x="131886" y="333474"/>
                    <a:pt x="131886" y="333474"/>
                  </a:cubicBezTo>
                  <a:cubicBezTo>
                    <a:pt x="131678" y="333682"/>
                    <a:pt x="131471" y="333889"/>
                    <a:pt x="131264" y="334027"/>
                  </a:cubicBezTo>
                  <a:cubicBezTo>
                    <a:pt x="131195" y="334027"/>
                    <a:pt x="131195" y="334096"/>
                    <a:pt x="131126" y="334096"/>
                  </a:cubicBezTo>
                  <a:cubicBezTo>
                    <a:pt x="130919" y="334303"/>
                    <a:pt x="130712" y="334441"/>
                    <a:pt x="130574" y="334648"/>
                  </a:cubicBezTo>
                  <a:cubicBezTo>
                    <a:pt x="130574" y="334648"/>
                    <a:pt x="130574" y="334648"/>
                    <a:pt x="130574" y="334648"/>
                  </a:cubicBezTo>
                  <a:cubicBezTo>
                    <a:pt x="130367" y="334855"/>
                    <a:pt x="130091" y="335062"/>
                    <a:pt x="129884" y="335269"/>
                  </a:cubicBezTo>
                  <a:cubicBezTo>
                    <a:pt x="129884" y="335269"/>
                    <a:pt x="129884" y="335269"/>
                    <a:pt x="129884" y="335269"/>
                  </a:cubicBezTo>
                  <a:cubicBezTo>
                    <a:pt x="129676" y="335477"/>
                    <a:pt x="129400" y="335684"/>
                    <a:pt x="129193" y="335891"/>
                  </a:cubicBezTo>
                  <a:cubicBezTo>
                    <a:pt x="129193" y="335891"/>
                    <a:pt x="129193" y="335891"/>
                    <a:pt x="129193" y="335891"/>
                  </a:cubicBezTo>
                  <a:cubicBezTo>
                    <a:pt x="128986" y="336098"/>
                    <a:pt x="128710" y="336305"/>
                    <a:pt x="128503" y="336443"/>
                  </a:cubicBezTo>
                  <a:cubicBezTo>
                    <a:pt x="128503" y="336443"/>
                    <a:pt x="128434" y="336512"/>
                    <a:pt x="128434" y="336512"/>
                  </a:cubicBezTo>
                  <a:cubicBezTo>
                    <a:pt x="128227" y="336650"/>
                    <a:pt x="128020" y="336857"/>
                    <a:pt x="127812" y="336995"/>
                  </a:cubicBezTo>
                  <a:cubicBezTo>
                    <a:pt x="127812" y="336995"/>
                    <a:pt x="127743" y="337064"/>
                    <a:pt x="127743" y="337064"/>
                  </a:cubicBezTo>
                  <a:cubicBezTo>
                    <a:pt x="127743" y="337064"/>
                    <a:pt x="127743" y="337064"/>
                    <a:pt x="127743" y="337064"/>
                  </a:cubicBezTo>
                  <a:cubicBezTo>
                    <a:pt x="127743" y="337064"/>
                    <a:pt x="127674" y="337133"/>
                    <a:pt x="127674" y="337133"/>
                  </a:cubicBezTo>
                  <a:cubicBezTo>
                    <a:pt x="127260" y="337410"/>
                    <a:pt x="126915" y="337755"/>
                    <a:pt x="126501" y="338031"/>
                  </a:cubicBezTo>
                  <a:cubicBezTo>
                    <a:pt x="126501" y="338031"/>
                    <a:pt x="126501" y="338031"/>
                    <a:pt x="126432" y="338100"/>
                  </a:cubicBezTo>
                  <a:cubicBezTo>
                    <a:pt x="126363" y="338100"/>
                    <a:pt x="126363" y="338169"/>
                    <a:pt x="126363" y="338169"/>
                  </a:cubicBezTo>
                  <a:cubicBezTo>
                    <a:pt x="126363" y="338169"/>
                    <a:pt x="126294" y="338169"/>
                    <a:pt x="126294" y="338238"/>
                  </a:cubicBezTo>
                  <a:cubicBezTo>
                    <a:pt x="126087" y="338376"/>
                    <a:pt x="125879" y="338583"/>
                    <a:pt x="125603" y="338721"/>
                  </a:cubicBezTo>
                  <a:cubicBezTo>
                    <a:pt x="125603" y="338721"/>
                    <a:pt x="125603" y="338721"/>
                    <a:pt x="125534" y="338721"/>
                  </a:cubicBezTo>
                  <a:lnTo>
                    <a:pt x="125534" y="338721"/>
                  </a:lnTo>
                  <a:cubicBezTo>
                    <a:pt x="125327" y="338928"/>
                    <a:pt x="125051" y="339066"/>
                    <a:pt x="124844" y="339274"/>
                  </a:cubicBezTo>
                  <a:cubicBezTo>
                    <a:pt x="124844" y="339274"/>
                    <a:pt x="124844" y="339274"/>
                    <a:pt x="124844" y="339274"/>
                  </a:cubicBezTo>
                  <a:cubicBezTo>
                    <a:pt x="124844" y="339274"/>
                    <a:pt x="124844" y="339274"/>
                    <a:pt x="124844" y="339274"/>
                  </a:cubicBezTo>
                  <a:cubicBezTo>
                    <a:pt x="124637" y="339412"/>
                    <a:pt x="124361" y="339619"/>
                    <a:pt x="124154" y="339757"/>
                  </a:cubicBezTo>
                  <a:cubicBezTo>
                    <a:pt x="124154" y="339757"/>
                    <a:pt x="124154" y="339757"/>
                    <a:pt x="124085" y="339757"/>
                  </a:cubicBezTo>
                  <a:cubicBezTo>
                    <a:pt x="123877" y="339895"/>
                    <a:pt x="123601" y="340102"/>
                    <a:pt x="123394" y="340240"/>
                  </a:cubicBezTo>
                  <a:cubicBezTo>
                    <a:pt x="123394" y="340240"/>
                    <a:pt x="123394" y="340240"/>
                    <a:pt x="123325" y="340240"/>
                  </a:cubicBezTo>
                  <a:cubicBezTo>
                    <a:pt x="123049" y="340378"/>
                    <a:pt x="122842" y="340585"/>
                    <a:pt x="122566" y="340723"/>
                  </a:cubicBezTo>
                  <a:cubicBezTo>
                    <a:pt x="122566" y="340723"/>
                    <a:pt x="122566" y="340723"/>
                    <a:pt x="122566" y="340723"/>
                  </a:cubicBezTo>
                  <a:lnTo>
                    <a:pt x="122566" y="340723"/>
                  </a:lnTo>
                  <a:cubicBezTo>
                    <a:pt x="122290" y="340861"/>
                    <a:pt x="122083" y="341068"/>
                    <a:pt x="121806" y="341207"/>
                  </a:cubicBezTo>
                  <a:cubicBezTo>
                    <a:pt x="121806" y="341207"/>
                    <a:pt x="121806" y="341207"/>
                    <a:pt x="121806" y="341207"/>
                  </a:cubicBezTo>
                  <a:lnTo>
                    <a:pt x="121806" y="341207"/>
                  </a:lnTo>
                  <a:cubicBezTo>
                    <a:pt x="121530" y="341345"/>
                    <a:pt x="121323" y="341552"/>
                    <a:pt x="121047" y="341690"/>
                  </a:cubicBezTo>
                  <a:cubicBezTo>
                    <a:pt x="121047" y="341690"/>
                    <a:pt x="121047" y="341690"/>
                    <a:pt x="121047" y="341690"/>
                  </a:cubicBezTo>
                  <a:cubicBezTo>
                    <a:pt x="121047" y="341690"/>
                    <a:pt x="121047" y="341690"/>
                    <a:pt x="120978" y="341690"/>
                  </a:cubicBezTo>
                  <a:cubicBezTo>
                    <a:pt x="120702" y="341828"/>
                    <a:pt x="120495" y="342035"/>
                    <a:pt x="120219" y="342173"/>
                  </a:cubicBezTo>
                  <a:cubicBezTo>
                    <a:pt x="120219" y="342173"/>
                    <a:pt x="120219" y="342173"/>
                    <a:pt x="120219" y="342173"/>
                  </a:cubicBezTo>
                  <a:cubicBezTo>
                    <a:pt x="120219" y="342173"/>
                    <a:pt x="120219" y="342173"/>
                    <a:pt x="120150" y="342173"/>
                  </a:cubicBezTo>
                  <a:cubicBezTo>
                    <a:pt x="119873" y="342311"/>
                    <a:pt x="119666" y="342449"/>
                    <a:pt x="119390" y="342656"/>
                  </a:cubicBezTo>
                  <a:cubicBezTo>
                    <a:pt x="119390" y="342656"/>
                    <a:pt x="119321" y="342725"/>
                    <a:pt x="119321" y="342725"/>
                  </a:cubicBezTo>
                  <a:cubicBezTo>
                    <a:pt x="119252" y="342794"/>
                    <a:pt x="119183" y="342794"/>
                    <a:pt x="119114" y="342863"/>
                  </a:cubicBezTo>
                  <a:cubicBezTo>
                    <a:pt x="119114" y="342863"/>
                    <a:pt x="119114" y="342863"/>
                    <a:pt x="119114" y="342863"/>
                  </a:cubicBezTo>
                  <a:cubicBezTo>
                    <a:pt x="118976" y="342932"/>
                    <a:pt x="118769" y="343071"/>
                    <a:pt x="118631" y="343140"/>
                  </a:cubicBezTo>
                  <a:cubicBezTo>
                    <a:pt x="118562" y="343140"/>
                    <a:pt x="118562" y="343209"/>
                    <a:pt x="118493" y="343209"/>
                  </a:cubicBezTo>
                  <a:cubicBezTo>
                    <a:pt x="118424" y="343278"/>
                    <a:pt x="118355" y="343278"/>
                    <a:pt x="118286" y="343347"/>
                  </a:cubicBezTo>
                  <a:cubicBezTo>
                    <a:pt x="117940" y="343554"/>
                    <a:pt x="117664" y="343692"/>
                    <a:pt x="117319" y="343899"/>
                  </a:cubicBezTo>
                  <a:cubicBezTo>
                    <a:pt x="117319" y="343899"/>
                    <a:pt x="117319" y="343899"/>
                    <a:pt x="117319" y="343899"/>
                  </a:cubicBezTo>
                  <a:cubicBezTo>
                    <a:pt x="116974" y="344106"/>
                    <a:pt x="116629" y="344313"/>
                    <a:pt x="116284" y="344451"/>
                  </a:cubicBezTo>
                  <a:cubicBezTo>
                    <a:pt x="116076" y="344589"/>
                    <a:pt x="115869" y="344658"/>
                    <a:pt x="115662" y="344796"/>
                  </a:cubicBezTo>
                  <a:cubicBezTo>
                    <a:pt x="115662" y="344796"/>
                    <a:pt x="115662" y="344796"/>
                    <a:pt x="115593" y="344796"/>
                  </a:cubicBezTo>
                  <a:cubicBezTo>
                    <a:pt x="115524" y="344865"/>
                    <a:pt x="115455" y="344865"/>
                    <a:pt x="115386" y="344934"/>
                  </a:cubicBezTo>
                  <a:cubicBezTo>
                    <a:pt x="115317" y="344934"/>
                    <a:pt x="115248" y="345004"/>
                    <a:pt x="115248" y="345004"/>
                  </a:cubicBezTo>
                  <a:cubicBezTo>
                    <a:pt x="115248" y="345004"/>
                    <a:pt x="115179" y="345004"/>
                    <a:pt x="115179" y="345004"/>
                  </a:cubicBezTo>
                  <a:cubicBezTo>
                    <a:pt x="114972" y="345142"/>
                    <a:pt x="114765" y="345211"/>
                    <a:pt x="114558" y="345349"/>
                  </a:cubicBezTo>
                  <a:cubicBezTo>
                    <a:pt x="114489" y="345349"/>
                    <a:pt x="114489" y="345418"/>
                    <a:pt x="114420" y="345418"/>
                  </a:cubicBezTo>
                  <a:cubicBezTo>
                    <a:pt x="114420" y="345418"/>
                    <a:pt x="114420" y="345418"/>
                    <a:pt x="114351" y="345418"/>
                  </a:cubicBezTo>
                  <a:cubicBezTo>
                    <a:pt x="113867" y="345625"/>
                    <a:pt x="113384" y="345901"/>
                    <a:pt x="112901" y="346108"/>
                  </a:cubicBezTo>
                  <a:cubicBezTo>
                    <a:pt x="112832" y="346108"/>
                    <a:pt x="112763" y="346177"/>
                    <a:pt x="112694" y="346177"/>
                  </a:cubicBezTo>
                  <a:cubicBezTo>
                    <a:pt x="112487" y="346246"/>
                    <a:pt x="112279" y="346384"/>
                    <a:pt x="112072" y="346453"/>
                  </a:cubicBezTo>
                  <a:cubicBezTo>
                    <a:pt x="112072" y="346453"/>
                    <a:pt x="112003" y="346453"/>
                    <a:pt x="112003" y="346522"/>
                  </a:cubicBezTo>
                  <a:cubicBezTo>
                    <a:pt x="111934" y="346522"/>
                    <a:pt x="111865" y="346591"/>
                    <a:pt x="111796" y="346591"/>
                  </a:cubicBezTo>
                  <a:cubicBezTo>
                    <a:pt x="111589" y="346660"/>
                    <a:pt x="111382" y="346729"/>
                    <a:pt x="111244" y="346867"/>
                  </a:cubicBezTo>
                  <a:cubicBezTo>
                    <a:pt x="111175" y="346867"/>
                    <a:pt x="111106" y="346936"/>
                    <a:pt x="111037" y="346936"/>
                  </a:cubicBezTo>
                  <a:cubicBezTo>
                    <a:pt x="111037" y="346936"/>
                    <a:pt x="111037" y="346936"/>
                    <a:pt x="111037" y="346936"/>
                  </a:cubicBezTo>
                  <a:cubicBezTo>
                    <a:pt x="110830" y="347006"/>
                    <a:pt x="110623" y="347144"/>
                    <a:pt x="110415" y="347213"/>
                  </a:cubicBezTo>
                  <a:cubicBezTo>
                    <a:pt x="110346" y="347213"/>
                    <a:pt x="110277" y="347282"/>
                    <a:pt x="110208" y="347282"/>
                  </a:cubicBezTo>
                  <a:cubicBezTo>
                    <a:pt x="110208" y="347282"/>
                    <a:pt x="110208" y="347282"/>
                    <a:pt x="110139" y="347282"/>
                  </a:cubicBezTo>
                  <a:cubicBezTo>
                    <a:pt x="109932" y="347351"/>
                    <a:pt x="109725" y="347489"/>
                    <a:pt x="109518" y="347558"/>
                  </a:cubicBezTo>
                  <a:cubicBezTo>
                    <a:pt x="109518" y="347558"/>
                    <a:pt x="109518" y="347558"/>
                    <a:pt x="109518" y="347558"/>
                  </a:cubicBezTo>
                  <a:cubicBezTo>
                    <a:pt x="109173" y="347696"/>
                    <a:pt x="108828" y="347834"/>
                    <a:pt x="108482" y="347972"/>
                  </a:cubicBezTo>
                  <a:cubicBezTo>
                    <a:pt x="107654" y="348248"/>
                    <a:pt x="106895" y="348593"/>
                    <a:pt x="106066" y="348869"/>
                  </a:cubicBezTo>
                  <a:cubicBezTo>
                    <a:pt x="105997" y="348869"/>
                    <a:pt x="105928" y="348939"/>
                    <a:pt x="105859" y="348939"/>
                  </a:cubicBezTo>
                  <a:cubicBezTo>
                    <a:pt x="105859" y="348939"/>
                    <a:pt x="105859" y="348939"/>
                    <a:pt x="105859" y="348939"/>
                  </a:cubicBezTo>
                  <a:cubicBezTo>
                    <a:pt x="105652" y="349008"/>
                    <a:pt x="105445" y="349077"/>
                    <a:pt x="105169" y="349146"/>
                  </a:cubicBezTo>
                  <a:cubicBezTo>
                    <a:pt x="105100" y="349146"/>
                    <a:pt x="105031" y="349215"/>
                    <a:pt x="104962" y="349215"/>
                  </a:cubicBezTo>
                  <a:cubicBezTo>
                    <a:pt x="104962" y="349215"/>
                    <a:pt x="104962" y="349215"/>
                    <a:pt x="104893" y="349215"/>
                  </a:cubicBezTo>
                  <a:cubicBezTo>
                    <a:pt x="104409" y="349353"/>
                    <a:pt x="103857" y="349560"/>
                    <a:pt x="103374" y="349698"/>
                  </a:cubicBezTo>
                  <a:cubicBezTo>
                    <a:pt x="102683" y="349905"/>
                    <a:pt x="102062" y="350112"/>
                    <a:pt x="101372" y="350250"/>
                  </a:cubicBezTo>
                  <a:cubicBezTo>
                    <a:pt x="101165" y="350319"/>
                    <a:pt x="100958" y="350388"/>
                    <a:pt x="100750" y="350457"/>
                  </a:cubicBezTo>
                  <a:cubicBezTo>
                    <a:pt x="100750" y="350457"/>
                    <a:pt x="100681" y="350457"/>
                    <a:pt x="100681" y="350457"/>
                  </a:cubicBezTo>
                  <a:cubicBezTo>
                    <a:pt x="100612" y="350457"/>
                    <a:pt x="100543" y="350526"/>
                    <a:pt x="100474" y="350526"/>
                  </a:cubicBezTo>
                  <a:cubicBezTo>
                    <a:pt x="99991" y="350664"/>
                    <a:pt x="99439" y="350802"/>
                    <a:pt x="98956" y="350872"/>
                  </a:cubicBezTo>
                  <a:cubicBezTo>
                    <a:pt x="98886" y="350872"/>
                    <a:pt x="98817" y="350872"/>
                    <a:pt x="98748" y="350941"/>
                  </a:cubicBezTo>
                  <a:cubicBezTo>
                    <a:pt x="98748" y="350941"/>
                    <a:pt x="98679" y="350941"/>
                    <a:pt x="98679" y="350941"/>
                  </a:cubicBezTo>
                  <a:cubicBezTo>
                    <a:pt x="98403" y="351010"/>
                    <a:pt x="98127" y="351079"/>
                    <a:pt x="97851" y="351148"/>
                  </a:cubicBezTo>
                  <a:cubicBezTo>
                    <a:pt x="97644" y="351217"/>
                    <a:pt x="97437" y="351217"/>
                    <a:pt x="97161" y="351286"/>
                  </a:cubicBezTo>
                  <a:cubicBezTo>
                    <a:pt x="97161" y="351286"/>
                    <a:pt x="97092" y="351286"/>
                    <a:pt x="97092" y="351286"/>
                  </a:cubicBezTo>
                  <a:cubicBezTo>
                    <a:pt x="96884" y="351355"/>
                    <a:pt x="96677" y="351355"/>
                    <a:pt x="96470" y="351424"/>
                  </a:cubicBezTo>
                  <a:cubicBezTo>
                    <a:pt x="96332" y="351424"/>
                    <a:pt x="96194" y="351493"/>
                    <a:pt x="96056" y="351493"/>
                  </a:cubicBezTo>
                  <a:cubicBezTo>
                    <a:pt x="96056" y="351493"/>
                    <a:pt x="95987" y="351493"/>
                    <a:pt x="95987" y="351493"/>
                  </a:cubicBezTo>
                  <a:lnTo>
                    <a:pt x="95987" y="351493"/>
                  </a:lnTo>
                  <a:cubicBezTo>
                    <a:pt x="95780" y="351562"/>
                    <a:pt x="95573" y="351562"/>
                    <a:pt x="95366" y="351631"/>
                  </a:cubicBezTo>
                  <a:cubicBezTo>
                    <a:pt x="95090" y="351700"/>
                    <a:pt x="94813" y="351700"/>
                    <a:pt x="94468" y="351769"/>
                  </a:cubicBezTo>
                  <a:cubicBezTo>
                    <a:pt x="94399" y="351769"/>
                    <a:pt x="94261" y="351769"/>
                    <a:pt x="94192" y="351838"/>
                  </a:cubicBezTo>
                  <a:cubicBezTo>
                    <a:pt x="94192" y="351838"/>
                    <a:pt x="94123" y="351838"/>
                    <a:pt x="94123" y="351838"/>
                  </a:cubicBezTo>
                  <a:cubicBezTo>
                    <a:pt x="93295" y="351976"/>
                    <a:pt x="92466" y="352045"/>
                    <a:pt x="91638" y="352183"/>
                  </a:cubicBezTo>
                  <a:cubicBezTo>
                    <a:pt x="91638" y="352183"/>
                    <a:pt x="91638" y="352183"/>
                    <a:pt x="91638" y="352183"/>
                  </a:cubicBezTo>
                  <a:cubicBezTo>
                    <a:pt x="91569" y="352183"/>
                    <a:pt x="91500" y="352183"/>
                    <a:pt x="91431" y="352183"/>
                  </a:cubicBezTo>
                  <a:cubicBezTo>
                    <a:pt x="91431" y="352183"/>
                    <a:pt x="91431" y="352183"/>
                    <a:pt x="91431" y="352183"/>
                  </a:cubicBezTo>
                  <a:cubicBezTo>
                    <a:pt x="91223" y="352183"/>
                    <a:pt x="90947" y="352252"/>
                    <a:pt x="90740" y="352252"/>
                  </a:cubicBezTo>
                  <a:cubicBezTo>
                    <a:pt x="90671" y="352252"/>
                    <a:pt x="90602" y="352252"/>
                    <a:pt x="90533" y="352252"/>
                  </a:cubicBezTo>
                  <a:cubicBezTo>
                    <a:pt x="90533" y="352252"/>
                    <a:pt x="90533" y="352252"/>
                    <a:pt x="90533" y="352252"/>
                  </a:cubicBezTo>
                  <a:cubicBezTo>
                    <a:pt x="90326" y="352252"/>
                    <a:pt x="90050" y="352321"/>
                    <a:pt x="89843" y="352321"/>
                  </a:cubicBezTo>
                  <a:cubicBezTo>
                    <a:pt x="89774" y="352321"/>
                    <a:pt x="89705" y="352321"/>
                    <a:pt x="89636" y="352321"/>
                  </a:cubicBezTo>
                  <a:cubicBezTo>
                    <a:pt x="89636" y="352321"/>
                    <a:pt x="89636" y="352321"/>
                    <a:pt x="89636" y="352321"/>
                  </a:cubicBezTo>
                  <a:cubicBezTo>
                    <a:pt x="89429" y="352321"/>
                    <a:pt x="89152" y="352390"/>
                    <a:pt x="88945" y="352390"/>
                  </a:cubicBezTo>
                  <a:cubicBezTo>
                    <a:pt x="88876" y="352390"/>
                    <a:pt x="88807" y="352390"/>
                    <a:pt x="88738" y="352390"/>
                  </a:cubicBezTo>
                  <a:cubicBezTo>
                    <a:pt x="88738" y="352390"/>
                    <a:pt x="88669" y="352390"/>
                    <a:pt x="88669" y="352390"/>
                  </a:cubicBezTo>
                  <a:cubicBezTo>
                    <a:pt x="88600" y="352390"/>
                    <a:pt x="88462" y="352390"/>
                    <a:pt x="88393" y="352390"/>
                  </a:cubicBezTo>
                  <a:cubicBezTo>
                    <a:pt x="101441" y="335269"/>
                    <a:pt x="121185" y="323257"/>
                    <a:pt x="143208" y="319598"/>
                  </a:cubicBezTo>
                  <a:lnTo>
                    <a:pt x="143208" y="319598"/>
                  </a:lnTo>
                  <a:close/>
                  <a:moveTo>
                    <a:pt x="212036" y="338031"/>
                  </a:moveTo>
                  <a:cubicBezTo>
                    <a:pt x="229295" y="352183"/>
                    <a:pt x="240341" y="372480"/>
                    <a:pt x="242964" y="394640"/>
                  </a:cubicBezTo>
                  <a:cubicBezTo>
                    <a:pt x="242964" y="394640"/>
                    <a:pt x="242964" y="394640"/>
                    <a:pt x="242964" y="394640"/>
                  </a:cubicBezTo>
                  <a:cubicBezTo>
                    <a:pt x="242964" y="394640"/>
                    <a:pt x="242895" y="394640"/>
                    <a:pt x="242895" y="394571"/>
                  </a:cubicBezTo>
                  <a:cubicBezTo>
                    <a:pt x="242895" y="394571"/>
                    <a:pt x="242895" y="394571"/>
                    <a:pt x="242895" y="394571"/>
                  </a:cubicBezTo>
                  <a:cubicBezTo>
                    <a:pt x="242757" y="394502"/>
                    <a:pt x="242688" y="394433"/>
                    <a:pt x="242550" y="394364"/>
                  </a:cubicBezTo>
                  <a:cubicBezTo>
                    <a:pt x="242550" y="394364"/>
                    <a:pt x="242481" y="394295"/>
                    <a:pt x="242481" y="394295"/>
                  </a:cubicBezTo>
                  <a:cubicBezTo>
                    <a:pt x="242412" y="394226"/>
                    <a:pt x="242274" y="394157"/>
                    <a:pt x="242205" y="394088"/>
                  </a:cubicBezTo>
                  <a:lnTo>
                    <a:pt x="242205" y="394088"/>
                  </a:lnTo>
                  <a:cubicBezTo>
                    <a:pt x="242205" y="394088"/>
                    <a:pt x="242205" y="394088"/>
                    <a:pt x="242205" y="394088"/>
                  </a:cubicBezTo>
                  <a:cubicBezTo>
                    <a:pt x="241998" y="393950"/>
                    <a:pt x="241722" y="393743"/>
                    <a:pt x="241515" y="393605"/>
                  </a:cubicBezTo>
                  <a:cubicBezTo>
                    <a:pt x="241445" y="393605"/>
                    <a:pt x="241445" y="393536"/>
                    <a:pt x="241376" y="393536"/>
                  </a:cubicBezTo>
                  <a:cubicBezTo>
                    <a:pt x="241169" y="393398"/>
                    <a:pt x="240962" y="393260"/>
                    <a:pt x="240755" y="393052"/>
                  </a:cubicBezTo>
                  <a:cubicBezTo>
                    <a:pt x="240755" y="393052"/>
                    <a:pt x="240686" y="393052"/>
                    <a:pt x="240686" y="392983"/>
                  </a:cubicBezTo>
                  <a:cubicBezTo>
                    <a:pt x="240548" y="392914"/>
                    <a:pt x="240410" y="392776"/>
                    <a:pt x="240272" y="392707"/>
                  </a:cubicBezTo>
                  <a:cubicBezTo>
                    <a:pt x="240203" y="392707"/>
                    <a:pt x="240203" y="392638"/>
                    <a:pt x="240134" y="392638"/>
                  </a:cubicBezTo>
                  <a:cubicBezTo>
                    <a:pt x="240065" y="392569"/>
                    <a:pt x="239996" y="392569"/>
                    <a:pt x="239927" y="392500"/>
                  </a:cubicBezTo>
                  <a:lnTo>
                    <a:pt x="239927" y="392500"/>
                  </a:lnTo>
                  <a:cubicBezTo>
                    <a:pt x="239927" y="392500"/>
                    <a:pt x="239927" y="392500"/>
                    <a:pt x="239858" y="392500"/>
                  </a:cubicBezTo>
                  <a:cubicBezTo>
                    <a:pt x="239651" y="392362"/>
                    <a:pt x="239443" y="392224"/>
                    <a:pt x="239236" y="392086"/>
                  </a:cubicBezTo>
                  <a:cubicBezTo>
                    <a:pt x="239236" y="392086"/>
                    <a:pt x="239236" y="392086"/>
                    <a:pt x="239236" y="392086"/>
                  </a:cubicBezTo>
                  <a:cubicBezTo>
                    <a:pt x="239236" y="392086"/>
                    <a:pt x="239167" y="392086"/>
                    <a:pt x="239167" y="392017"/>
                  </a:cubicBezTo>
                  <a:cubicBezTo>
                    <a:pt x="239029" y="391879"/>
                    <a:pt x="238891" y="391741"/>
                    <a:pt x="238684" y="391672"/>
                  </a:cubicBezTo>
                  <a:cubicBezTo>
                    <a:pt x="238615" y="391603"/>
                    <a:pt x="238615" y="391603"/>
                    <a:pt x="238546" y="391534"/>
                  </a:cubicBezTo>
                  <a:cubicBezTo>
                    <a:pt x="238477" y="391465"/>
                    <a:pt x="238408" y="391465"/>
                    <a:pt x="238408" y="391396"/>
                  </a:cubicBezTo>
                  <a:lnTo>
                    <a:pt x="238339" y="391396"/>
                  </a:lnTo>
                  <a:cubicBezTo>
                    <a:pt x="238132" y="391257"/>
                    <a:pt x="237994" y="391119"/>
                    <a:pt x="237787" y="390912"/>
                  </a:cubicBezTo>
                  <a:cubicBezTo>
                    <a:pt x="237787" y="390912"/>
                    <a:pt x="237718" y="390843"/>
                    <a:pt x="237718" y="390843"/>
                  </a:cubicBezTo>
                  <a:cubicBezTo>
                    <a:pt x="237718" y="390843"/>
                    <a:pt x="237718" y="390843"/>
                    <a:pt x="237718" y="390843"/>
                  </a:cubicBezTo>
                  <a:lnTo>
                    <a:pt x="237718" y="390843"/>
                  </a:lnTo>
                  <a:cubicBezTo>
                    <a:pt x="237510" y="390636"/>
                    <a:pt x="237303" y="390498"/>
                    <a:pt x="237027" y="390291"/>
                  </a:cubicBezTo>
                  <a:cubicBezTo>
                    <a:pt x="237027" y="390291"/>
                    <a:pt x="237027" y="390291"/>
                    <a:pt x="237027" y="390291"/>
                  </a:cubicBezTo>
                  <a:cubicBezTo>
                    <a:pt x="237027" y="390291"/>
                    <a:pt x="237027" y="390291"/>
                    <a:pt x="237027" y="390291"/>
                  </a:cubicBezTo>
                  <a:cubicBezTo>
                    <a:pt x="236820" y="390084"/>
                    <a:pt x="236544" y="389877"/>
                    <a:pt x="236337" y="389739"/>
                  </a:cubicBezTo>
                  <a:lnTo>
                    <a:pt x="236337" y="389739"/>
                  </a:lnTo>
                  <a:cubicBezTo>
                    <a:pt x="236337" y="389739"/>
                    <a:pt x="236337" y="389739"/>
                    <a:pt x="236337" y="389739"/>
                  </a:cubicBezTo>
                  <a:cubicBezTo>
                    <a:pt x="236130" y="389532"/>
                    <a:pt x="235854" y="389324"/>
                    <a:pt x="235646" y="389117"/>
                  </a:cubicBezTo>
                  <a:cubicBezTo>
                    <a:pt x="235646" y="389117"/>
                    <a:pt x="235646" y="389117"/>
                    <a:pt x="235646" y="389117"/>
                  </a:cubicBezTo>
                  <a:cubicBezTo>
                    <a:pt x="235646" y="389117"/>
                    <a:pt x="235646" y="389117"/>
                    <a:pt x="235646" y="389117"/>
                  </a:cubicBezTo>
                  <a:cubicBezTo>
                    <a:pt x="235508" y="388979"/>
                    <a:pt x="235301" y="388841"/>
                    <a:pt x="235163" y="388703"/>
                  </a:cubicBezTo>
                  <a:cubicBezTo>
                    <a:pt x="235094" y="388634"/>
                    <a:pt x="235025" y="388634"/>
                    <a:pt x="235025" y="388565"/>
                  </a:cubicBezTo>
                  <a:lnTo>
                    <a:pt x="235025" y="388565"/>
                  </a:lnTo>
                  <a:cubicBezTo>
                    <a:pt x="235025" y="388565"/>
                    <a:pt x="235025" y="388565"/>
                    <a:pt x="235025" y="388565"/>
                  </a:cubicBezTo>
                  <a:cubicBezTo>
                    <a:pt x="234818" y="388358"/>
                    <a:pt x="234611" y="388151"/>
                    <a:pt x="234404" y="387944"/>
                  </a:cubicBezTo>
                  <a:cubicBezTo>
                    <a:pt x="234197" y="387737"/>
                    <a:pt x="233990" y="387530"/>
                    <a:pt x="233713" y="387322"/>
                  </a:cubicBezTo>
                  <a:cubicBezTo>
                    <a:pt x="233713" y="387322"/>
                    <a:pt x="233713" y="387322"/>
                    <a:pt x="233713" y="387322"/>
                  </a:cubicBezTo>
                  <a:cubicBezTo>
                    <a:pt x="233506" y="387115"/>
                    <a:pt x="233299" y="386908"/>
                    <a:pt x="233092" y="386701"/>
                  </a:cubicBezTo>
                  <a:cubicBezTo>
                    <a:pt x="233092" y="386701"/>
                    <a:pt x="233092" y="386701"/>
                    <a:pt x="233023" y="386701"/>
                  </a:cubicBezTo>
                  <a:cubicBezTo>
                    <a:pt x="232816" y="386494"/>
                    <a:pt x="232609" y="386287"/>
                    <a:pt x="232402" y="386080"/>
                  </a:cubicBezTo>
                  <a:lnTo>
                    <a:pt x="232402" y="386080"/>
                  </a:lnTo>
                  <a:cubicBezTo>
                    <a:pt x="232402" y="386080"/>
                    <a:pt x="232402" y="386080"/>
                    <a:pt x="232402" y="386080"/>
                  </a:cubicBezTo>
                  <a:cubicBezTo>
                    <a:pt x="232402" y="386080"/>
                    <a:pt x="232333" y="386011"/>
                    <a:pt x="232333" y="386011"/>
                  </a:cubicBezTo>
                  <a:lnTo>
                    <a:pt x="232333" y="386011"/>
                  </a:lnTo>
                  <a:cubicBezTo>
                    <a:pt x="232126" y="385804"/>
                    <a:pt x="231988" y="385666"/>
                    <a:pt x="231780" y="385458"/>
                  </a:cubicBezTo>
                  <a:cubicBezTo>
                    <a:pt x="231780" y="385458"/>
                    <a:pt x="231780" y="385458"/>
                    <a:pt x="231711" y="385458"/>
                  </a:cubicBezTo>
                  <a:lnTo>
                    <a:pt x="231711" y="385458"/>
                  </a:lnTo>
                  <a:cubicBezTo>
                    <a:pt x="231504" y="385251"/>
                    <a:pt x="231297" y="385044"/>
                    <a:pt x="231090" y="384837"/>
                  </a:cubicBezTo>
                  <a:cubicBezTo>
                    <a:pt x="231090" y="384837"/>
                    <a:pt x="231021" y="384768"/>
                    <a:pt x="231021" y="384768"/>
                  </a:cubicBezTo>
                  <a:cubicBezTo>
                    <a:pt x="230883" y="384561"/>
                    <a:pt x="230676" y="384423"/>
                    <a:pt x="230538" y="384216"/>
                  </a:cubicBezTo>
                  <a:cubicBezTo>
                    <a:pt x="230538" y="384216"/>
                    <a:pt x="230538" y="384216"/>
                    <a:pt x="230469" y="384147"/>
                  </a:cubicBezTo>
                  <a:cubicBezTo>
                    <a:pt x="230262" y="383940"/>
                    <a:pt x="230055" y="383664"/>
                    <a:pt x="229847" y="383456"/>
                  </a:cubicBezTo>
                  <a:cubicBezTo>
                    <a:pt x="229847" y="383456"/>
                    <a:pt x="229847" y="383456"/>
                    <a:pt x="229847" y="383456"/>
                  </a:cubicBezTo>
                  <a:lnTo>
                    <a:pt x="229847" y="383456"/>
                  </a:lnTo>
                  <a:cubicBezTo>
                    <a:pt x="229709" y="383249"/>
                    <a:pt x="229502" y="383111"/>
                    <a:pt x="229364" y="382904"/>
                  </a:cubicBezTo>
                  <a:cubicBezTo>
                    <a:pt x="229295" y="382835"/>
                    <a:pt x="229295" y="382835"/>
                    <a:pt x="229226" y="382766"/>
                  </a:cubicBezTo>
                  <a:cubicBezTo>
                    <a:pt x="229226" y="382766"/>
                    <a:pt x="229226" y="382766"/>
                    <a:pt x="229226" y="382766"/>
                  </a:cubicBezTo>
                  <a:cubicBezTo>
                    <a:pt x="229226" y="382766"/>
                    <a:pt x="229226" y="382766"/>
                    <a:pt x="229226" y="382766"/>
                  </a:cubicBezTo>
                  <a:cubicBezTo>
                    <a:pt x="229157" y="382697"/>
                    <a:pt x="229157" y="382697"/>
                    <a:pt x="229088" y="382628"/>
                  </a:cubicBezTo>
                  <a:cubicBezTo>
                    <a:pt x="228950" y="382421"/>
                    <a:pt x="228743" y="382214"/>
                    <a:pt x="228605" y="382007"/>
                  </a:cubicBezTo>
                  <a:cubicBezTo>
                    <a:pt x="228605" y="382007"/>
                    <a:pt x="228605" y="382007"/>
                    <a:pt x="228605" y="382007"/>
                  </a:cubicBezTo>
                  <a:cubicBezTo>
                    <a:pt x="228536" y="381938"/>
                    <a:pt x="228467" y="381869"/>
                    <a:pt x="228398" y="381800"/>
                  </a:cubicBezTo>
                  <a:lnTo>
                    <a:pt x="228398" y="381800"/>
                  </a:lnTo>
                  <a:cubicBezTo>
                    <a:pt x="228122" y="381454"/>
                    <a:pt x="227845" y="381109"/>
                    <a:pt x="227569" y="380764"/>
                  </a:cubicBezTo>
                  <a:cubicBezTo>
                    <a:pt x="227569" y="380764"/>
                    <a:pt x="227569" y="380764"/>
                    <a:pt x="227569" y="380695"/>
                  </a:cubicBezTo>
                  <a:cubicBezTo>
                    <a:pt x="227569" y="380695"/>
                    <a:pt x="227569" y="380626"/>
                    <a:pt x="227500" y="380626"/>
                  </a:cubicBezTo>
                  <a:cubicBezTo>
                    <a:pt x="227500" y="380626"/>
                    <a:pt x="227431" y="380557"/>
                    <a:pt x="227431" y="380557"/>
                  </a:cubicBezTo>
                  <a:cubicBezTo>
                    <a:pt x="227431" y="380488"/>
                    <a:pt x="227362" y="380488"/>
                    <a:pt x="227362" y="380419"/>
                  </a:cubicBezTo>
                  <a:cubicBezTo>
                    <a:pt x="227224" y="380281"/>
                    <a:pt x="227086" y="380074"/>
                    <a:pt x="226948" y="379936"/>
                  </a:cubicBezTo>
                  <a:lnTo>
                    <a:pt x="226879" y="379867"/>
                  </a:lnTo>
                  <a:cubicBezTo>
                    <a:pt x="226672" y="379659"/>
                    <a:pt x="226534" y="379383"/>
                    <a:pt x="226327" y="379176"/>
                  </a:cubicBezTo>
                  <a:cubicBezTo>
                    <a:pt x="226327" y="379176"/>
                    <a:pt x="226327" y="379176"/>
                    <a:pt x="226327" y="379176"/>
                  </a:cubicBezTo>
                  <a:cubicBezTo>
                    <a:pt x="226327" y="379176"/>
                    <a:pt x="226258" y="379107"/>
                    <a:pt x="226258" y="379107"/>
                  </a:cubicBezTo>
                  <a:cubicBezTo>
                    <a:pt x="226120" y="378900"/>
                    <a:pt x="225912" y="378693"/>
                    <a:pt x="225774" y="378417"/>
                  </a:cubicBezTo>
                  <a:cubicBezTo>
                    <a:pt x="225774" y="378417"/>
                    <a:pt x="225774" y="378417"/>
                    <a:pt x="225774" y="378417"/>
                  </a:cubicBezTo>
                  <a:lnTo>
                    <a:pt x="225774" y="378417"/>
                  </a:lnTo>
                  <a:cubicBezTo>
                    <a:pt x="225567" y="378210"/>
                    <a:pt x="225429" y="377934"/>
                    <a:pt x="225291" y="377726"/>
                  </a:cubicBezTo>
                  <a:cubicBezTo>
                    <a:pt x="225291" y="377726"/>
                    <a:pt x="225291" y="377726"/>
                    <a:pt x="225291" y="377726"/>
                  </a:cubicBezTo>
                  <a:cubicBezTo>
                    <a:pt x="225084" y="377450"/>
                    <a:pt x="224946" y="377243"/>
                    <a:pt x="224808" y="376967"/>
                  </a:cubicBezTo>
                  <a:cubicBezTo>
                    <a:pt x="224808" y="376967"/>
                    <a:pt x="224808" y="376967"/>
                    <a:pt x="224808" y="376967"/>
                  </a:cubicBezTo>
                  <a:lnTo>
                    <a:pt x="224808" y="376967"/>
                  </a:lnTo>
                  <a:cubicBezTo>
                    <a:pt x="224670" y="376691"/>
                    <a:pt x="224463" y="376484"/>
                    <a:pt x="224325" y="376208"/>
                  </a:cubicBezTo>
                  <a:cubicBezTo>
                    <a:pt x="224325" y="376208"/>
                    <a:pt x="224325" y="376208"/>
                    <a:pt x="224325" y="376208"/>
                  </a:cubicBezTo>
                  <a:lnTo>
                    <a:pt x="224325" y="376208"/>
                  </a:lnTo>
                  <a:cubicBezTo>
                    <a:pt x="224187" y="375932"/>
                    <a:pt x="223979" y="375724"/>
                    <a:pt x="223841" y="375448"/>
                  </a:cubicBezTo>
                  <a:cubicBezTo>
                    <a:pt x="223841" y="375448"/>
                    <a:pt x="223841" y="375448"/>
                    <a:pt x="223841" y="375448"/>
                  </a:cubicBezTo>
                  <a:lnTo>
                    <a:pt x="223841" y="375448"/>
                  </a:lnTo>
                  <a:cubicBezTo>
                    <a:pt x="223703" y="375172"/>
                    <a:pt x="223496" y="374965"/>
                    <a:pt x="223358" y="374689"/>
                  </a:cubicBezTo>
                  <a:cubicBezTo>
                    <a:pt x="223358" y="374689"/>
                    <a:pt x="223358" y="374689"/>
                    <a:pt x="223358" y="374689"/>
                  </a:cubicBezTo>
                  <a:cubicBezTo>
                    <a:pt x="223358" y="374689"/>
                    <a:pt x="223358" y="374689"/>
                    <a:pt x="223358" y="374620"/>
                  </a:cubicBezTo>
                  <a:cubicBezTo>
                    <a:pt x="223220" y="374344"/>
                    <a:pt x="223013" y="374137"/>
                    <a:pt x="222875" y="373860"/>
                  </a:cubicBezTo>
                  <a:cubicBezTo>
                    <a:pt x="222875" y="373860"/>
                    <a:pt x="222875" y="373860"/>
                    <a:pt x="222875" y="373860"/>
                  </a:cubicBezTo>
                  <a:cubicBezTo>
                    <a:pt x="222875" y="373860"/>
                    <a:pt x="222875" y="373860"/>
                    <a:pt x="222875" y="373791"/>
                  </a:cubicBezTo>
                  <a:cubicBezTo>
                    <a:pt x="222737" y="373515"/>
                    <a:pt x="222599" y="373308"/>
                    <a:pt x="222461" y="373032"/>
                  </a:cubicBezTo>
                  <a:cubicBezTo>
                    <a:pt x="222461" y="373032"/>
                    <a:pt x="222461" y="373032"/>
                    <a:pt x="222461" y="373032"/>
                  </a:cubicBezTo>
                  <a:cubicBezTo>
                    <a:pt x="222461" y="373032"/>
                    <a:pt x="222461" y="372963"/>
                    <a:pt x="222392" y="372963"/>
                  </a:cubicBezTo>
                  <a:cubicBezTo>
                    <a:pt x="222323" y="372825"/>
                    <a:pt x="222184" y="372687"/>
                    <a:pt x="222115" y="372480"/>
                  </a:cubicBezTo>
                  <a:cubicBezTo>
                    <a:pt x="222115" y="372411"/>
                    <a:pt x="222046" y="372411"/>
                    <a:pt x="222046" y="372342"/>
                  </a:cubicBezTo>
                  <a:cubicBezTo>
                    <a:pt x="222046" y="372273"/>
                    <a:pt x="221977" y="372273"/>
                    <a:pt x="221977" y="372204"/>
                  </a:cubicBezTo>
                  <a:lnTo>
                    <a:pt x="221908" y="372066"/>
                  </a:lnTo>
                  <a:cubicBezTo>
                    <a:pt x="221908" y="372066"/>
                    <a:pt x="221908" y="372066"/>
                    <a:pt x="221908" y="372066"/>
                  </a:cubicBezTo>
                  <a:cubicBezTo>
                    <a:pt x="221908" y="372066"/>
                    <a:pt x="221908" y="371996"/>
                    <a:pt x="221839" y="371996"/>
                  </a:cubicBezTo>
                  <a:cubicBezTo>
                    <a:pt x="221839" y="371996"/>
                    <a:pt x="221839" y="371927"/>
                    <a:pt x="221770" y="371927"/>
                  </a:cubicBezTo>
                  <a:cubicBezTo>
                    <a:pt x="221632" y="371651"/>
                    <a:pt x="221494" y="371375"/>
                    <a:pt x="221287" y="371168"/>
                  </a:cubicBezTo>
                  <a:lnTo>
                    <a:pt x="221287" y="371168"/>
                  </a:lnTo>
                  <a:cubicBezTo>
                    <a:pt x="221218" y="371030"/>
                    <a:pt x="221149" y="370892"/>
                    <a:pt x="221080" y="370754"/>
                  </a:cubicBezTo>
                  <a:lnTo>
                    <a:pt x="221080" y="370754"/>
                  </a:lnTo>
                  <a:cubicBezTo>
                    <a:pt x="221080" y="370754"/>
                    <a:pt x="221080" y="370754"/>
                    <a:pt x="221080" y="370754"/>
                  </a:cubicBezTo>
                  <a:cubicBezTo>
                    <a:pt x="221080" y="370754"/>
                    <a:pt x="221011" y="370685"/>
                    <a:pt x="221011" y="370685"/>
                  </a:cubicBezTo>
                  <a:cubicBezTo>
                    <a:pt x="220942" y="370478"/>
                    <a:pt x="220804" y="370340"/>
                    <a:pt x="220735" y="370133"/>
                  </a:cubicBezTo>
                  <a:cubicBezTo>
                    <a:pt x="220735" y="370133"/>
                    <a:pt x="220735" y="370133"/>
                    <a:pt x="220735" y="370063"/>
                  </a:cubicBezTo>
                  <a:cubicBezTo>
                    <a:pt x="220666" y="369994"/>
                    <a:pt x="220666" y="369856"/>
                    <a:pt x="220597" y="369787"/>
                  </a:cubicBezTo>
                  <a:lnTo>
                    <a:pt x="220528" y="369718"/>
                  </a:lnTo>
                  <a:cubicBezTo>
                    <a:pt x="220459" y="369649"/>
                    <a:pt x="220459" y="369580"/>
                    <a:pt x="220390" y="369511"/>
                  </a:cubicBezTo>
                  <a:cubicBezTo>
                    <a:pt x="220390" y="369442"/>
                    <a:pt x="220321" y="369442"/>
                    <a:pt x="220321" y="369373"/>
                  </a:cubicBezTo>
                  <a:cubicBezTo>
                    <a:pt x="220251" y="369235"/>
                    <a:pt x="220182" y="369097"/>
                    <a:pt x="220113" y="369028"/>
                  </a:cubicBezTo>
                  <a:cubicBezTo>
                    <a:pt x="220113" y="369028"/>
                    <a:pt x="220113" y="368959"/>
                    <a:pt x="220044" y="368959"/>
                  </a:cubicBezTo>
                  <a:cubicBezTo>
                    <a:pt x="220044" y="368890"/>
                    <a:pt x="219975" y="368821"/>
                    <a:pt x="219975" y="368752"/>
                  </a:cubicBezTo>
                  <a:cubicBezTo>
                    <a:pt x="219837" y="368476"/>
                    <a:pt x="219699" y="368269"/>
                    <a:pt x="219630" y="367992"/>
                  </a:cubicBezTo>
                  <a:lnTo>
                    <a:pt x="219630" y="367992"/>
                  </a:lnTo>
                  <a:cubicBezTo>
                    <a:pt x="219492" y="367716"/>
                    <a:pt x="219354" y="367440"/>
                    <a:pt x="219216" y="367164"/>
                  </a:cubicBezTo>
                  <a:lnTo>
                    <a:pt x="219216" y="367164"/>
                  </a:lnTo>
                  <a:cubicBezTo>
                    <a:pt x="219147" y="366957"/>
                    <a:pt x="219009" y="366819"/>
                    <a:pt x="218940" y="366612"/>
                  </a:cubicBezTo>
                  <a:cubicBezTo>
                    <a:pt x="218940" y="366612"/>
                    <a:pt x="218940" y="366543"/>
                    <a:pt x="218871" y="366543"/>
                  </a:cubicBezTo>
                  <a:cubicBezTo>
                    <a:pt x="218733" y="366266"/>
                    <a:pt x="218664" y="365990"/>
                    <a:pt x="218526" y="365783"/>
                  </a:cubicBezTo>
                  <a:cubicBezTo>
                    <a:pt x="218526" y="365783"/>
                    <a:pt x="218526" y="365714"/>
                    <a:pt x="218457" y="365714"/>
                  </a:cubicBezTo>
                  <a:cubicBezTo>
                    <a:pt x="218388" y="365576"/>
                    <a:pt x="218318" y="365438"/>
                    <a:pt x="218249" y="365300"/>
                  </a:cubicBezTo>
                  <a:cubicBezTo>
                    <a:pt x="218249" y="365231"/>
                    <a:pt x="218180" y="365231"/>
                    <a:pt x="218180" y="365162"/>
                  </a:cubicBezTo>
                  <a:cubicBezTo>
                    <a:pt x="218111" y="365093"/>
                    <a:pt x="218111" y="364955"/>
                    <a:pt x="218042" y="364886"/>
                  </a:cubicBezTo>
                  <a:lnTo>
                    <a:pt x="217973" y="364748"/>
                  </a:lnTo>
                  <a:cubicBezTo>
                    <a:pt x="217973" y="364748"/>
                    <a:pt x="217973" y="364748"/>
                    <a:pt x="217973" y="364748"/>
                  </a:cubicBezTo>
                  <a:cubicBezTo>
                    <a:pt x="217973" y="364748"/>
                    <a:pt x="217973" y="364679"/>
                    <a:pt x="217904" y="364679"/>
                  </a:cubicBezTo>
                  <a:cubicBezTo>
                    <a:pt x="217835" y="364472"/>
                    <a:pt x="217697" y="364195"/>
                    <a:pt x="217628" y="363988"/>
                  </a:cubicBezTo>
                  <a:cubicBezTo>
                    <a:pt x="217628" y="363988"/>
                    <a:pt x="217628" y="363919"/>
                    <a:pt x="217628" y="363919"/>
                  </a:cubicBezTo>
                  <a:cubicBezTo>
                    <a:pt x="217628" y="363850"/>
                    <a:pt x="217559" y="363781"/>
                    <a:pt x="217559" y="363712"/>
                  </a:cubicBezTo>
                  <a:cubicBezTo>
                    <a:pt x="217490" y="363574"/>
                    <a:pt x="217421" y="363436"/>
                    <a:pt x="217421" y="363298"/>
                  </a:cubicBezTo>
                  <a:lnTo>
                    <a:pt x="217352" y="363229"/>
                  </a:lnTo>
                  <a:cubicBezTo>
                    <a:pt x="217352" y="363229"/>
                    <a:pt x="217352" y="363229"/>
                    <a:pt x="217352" y="363160"/>
                  </a:cubicBezTo>
                  <a:cubicBezTo>
                    <a:pt x="217352" y="363160"/>
                    <a:pt x="217352" y="363160"/>
                    <a:pt x="217352" y="363091"/>
                  </a:cubicBezTo>
                  <a:cubicBezTo>
                    <a:pt x="217352" y="363022"/>
                    <a:pt x="217283" y="362953"/>
                    <a:pt x="217283" y="362884"/>
                  </a:cubicBezTo>
                  <a:cubicBezTo>
                    <a:pt x="217214" y="362677"/>
                    <a:pt x="217076" y="362470"/>
                    <a:pt x="217007" y="362193"/>
                  </a:cubicBezTo>
                  <a:lnTo>
                    <a:pt x="217007" y="362193"/>
                  </a:lnTo>
                  <a:cubicBezTo>
                    <a:pt x="216938" y="361986"/>
                    <a:pt x="216869" y="361848"/>
                    <a:pt x="216800" y="361641"/>
                  </a:cubicBezTo>
                  <a:cubicBezTo>
                    <a:pt x="216800" y="361572"/>
                    <a:pt x="216800" y="361572"/>
                    <a:pt x="216731" y="361503"/>
                  </a:cubicBezTo>
                  <a:lnTo>
                    <a:pt x="216731" y="361503"/>
                  </a:lnTo>
                  <a:cubicBezTo>
                    <a:pt x="216731" y="361434"/>
                    <a:pt x="216662" y="361365"/>
                    <a:pt x="216662" y="361365"/>
                  </a:cubicBezTo>
                  <a:cubicBezTo>
                    <a:pt x="216593" y="361158"/>
                    <a:pt x="216524" y="360951"/>
                    <a:pt x="216455" y="360744"/>
                  </a:cubicBezTo>
                  <a:cubicBezTo>
                    <a:pt x="216455" y="360675"/>
                    <a:pt x="216385" y="360606"/>
                    <a:pt x="216385" y="360537"/>
                  </a:cubicBezTo>
                  <a:cubicBezTo>
                    <a:pt x="216385" y="360468"/>
                    <a:pt x="216316" y="360398"/>
                    <a:pt x="216316" y="360329"/>
                  </a:cubicBezTo>
                  <a:cubicBezTo>
                    <a:pt x="216316" y="360260"/>
                    <a:pt x="216316" y="360260"/>
                    <a:pt x="216247" y="360191"/>
                  </a:cubicBezTo>
                  <a:cubicBezTo>
                    <a:pt x="216178" y="359984"/>
                    <a:pt x="216109" y="359708"/>
                    <a:pt x="216040" y="359501"/>
                  </a:cubicBezTo>
                  <a:cubicBezTo>
                    <a:pt x="216040" y="359501"/>
                    <a:pt x="216040" y="359501"/>
                    <a:pt x="216040" y="359432"/>
                  </a:cubicBezTo>
                  <a:cubicBezTo>
                    <a:pt x="215971" y="359225"/>
                    <a:pt x="215902" y="359018"/>
                    <a:pt x="215833" y="358811"/>
                  </a:cubicBezTo>
                  <a:lnTo>
                    <a:pt x="215833" y="358811"/>
                  </a:lnTo>
                  <a:lnTo>
                    <a:pt x="215833" y="358811"/>
                  </a:lnTo>
                  <a:cubicBezTo>
                    <a:pt x="215833" y="358811"/>
                    <a:pt x="215833" y="358811"/>
                    <a:pt x="215833" y="358811"/>
                  </a:cubicBezTo>
                  <a:lnTo>
                    <a:pt x="215833" y="358811"/>
                  </a:lnTo>
                  <a:cubicBezTo>
                    <a:pt x="215833" y="358742"/>
                    <a:pt x="215833" y="358742"/>
                    <a:pt x="215833" y="358673"/>
                  </a:cubicBezTo>
                  <a:cubicBezTo>
                    <a:pt x="215833" y="358604"/>
                    <a:pt x="215764" y="358535"/>
                    <a:pt x="215764" y="358465"/>
                  </a:cubicBezTo>
                  <a:cubicBezTo>
                    <a:pt x="215695" y="358258"/>
                    <a:pt x="215626" y="358051"/>
                    <a:pt x="215557" y="357775"/>
                  </a:cubicBezTo>
                  <a:lnTo>
                    <a:pt x="215557" y="357775"/>
                  </a:lnTo>
                  <a:cubicBezTo>
                    <a:pt x="215557" y="357706"/>
                    <a:pt x="215488" y="357637"/>
                    <a:pt x="215488" y="357499"/>
                  </a:cubicBezTo>
                  <a:cubicBezTo>
                    <a:pt x="215488" y="357499"/>
                    <a:pt x="215488" y="357499"/>
                    <a:pt x="215488" y="357430"/>
                  </a:cubicBezTo>
                  <a:cubicBezTo>
                    <a:pt x="215419" y="357292"/>
                    <a:pt x="215419" y="357154"/>
                    <a:pt x="215350" y="357016"/>
                  </a:cubicBezTo>
                  <a:cubicBezTo>
                    <a:pt x="215350" y="356947"/>
                    <a:pt x="215281" y="356878"/>
                    <a:pt x="215281" y="356740"/>
                  </a:cubicBezTo>
                  <a:cubicBezTo>
                    <a:pt x="215212" y="356463"/>
                    <a:pt x="215143" y="356187"/>
                    <a:pt x="215074" y="355911"/>
                  </a:cubicBezTo>
                  <a:cubicBezTo>
                    <a:pt x="215074" y="355911"/>
                    <a:pt x="215074" y="355911"/>
                    <a:pt x="215074" y="355842"/>
                  </a:cubicBezTo>
                  <a:cubicBezTo>
                    <a:pt x="215005" y="355566"/>
                    <a:pt x="214936" y="355290"/>
                    <a:pt x="214867" y="354945"/>
                  </a:cubicBezTo>
                  <a:lnTo>
                    <a:pt x="214867" y="354945"/>
                  </a:lnTo>
                  <a:cubicBezTo>
                    <a:pt x="214798" y="354669"/>
                    <a:pt x="214729" y="354323"/>
                    <a:pt x="214660" y="354047"/>
                  </a:cubicBezTo>
                  <a:cubicBezTo>
                    <a:pt x="214660" y="354047"/>
                    <a:pt x="214660" y="354047"/>
                    <a:pt x="214660" y="354047"/>
                  </a:cubicBezTo>
                  <a:cubicBezTo>
                    <a:pt x="214591" y="353909"/>
                    <a:pt x="214591" y="353702"/>
                    <a:pt x="214521" y="353564"/>
                  </a:cubicBezTo>
                  <a:lnTo>
                    <a:pt x="214521" y="353426"/>
                  </a:lnTo>
                  <a:cubicBezTo>
                    <a:pt x="214521" y="353357"/>
                    <a:pt x="214521" y="353357"/>
                    <a:pt x="214521" y="353288"/>
                  </a:cubicBezTo>
                  <a:cubicBezTo>
                    <a:pt x="214452" y="353081"/>
                    <a:pt x="214452" y="352874"/>
                    <a:pt x="214383" y="352735"/>
                  </a:cubicBezTo>
                  <a:cubicBezTo>
                    <a:pt x="214383" y="352735"/>
                    <a:pt x="214383" y="352735"/>
                    <a:pt x="214383" y="352735"/>
                  </a:cubicBezTo>
                  <a:cubicBezTo>
                    <a:pt x="214383" y="352666"/>
                    <a:pt x="214314" y="352528"/>
                    <a:pt x="214314" y="352459"/>
                  </a:cubicBezTo>
                  <a:lnTo>
                    <a:pt x="214314" y="352390"/>
                  </a:lnTo>
                  <a:cubicBezTo>
                    <a:pt x="214314" y="352252"/>
                    <a:pt x="214245" y="352114"/>
                    <a:pt x="214245" y="351976"/>
                  </a:cubicBezTo>
                  <a:cubicBezTo>
                    <a:pt x="214245" y="351976"/>
                    <a:pt x="214245" y="351976"/>
                    <a:pt x="214245" y="351907"/>
                  </a:cubicBezTo>
                  <a:cubicBezTo>
                    <a:pt x="214176" y="351700"/>
                    <a:pt x="214176" y="351562"/>
                    <a:pt x="214107" y="351355"/>
                  </a:cubicBezTo>
                  <a:cubicBezTo>
                    <a:pt x="214107" y="351355"/>
                    <a:pt x="214107" y="351286"/>
                    <a:pt x="214107" y="351286"/>
                  </a:cubicBezTo>
                  <a:lnTo>
                    <a:pt x="214107" y="351286"/>
                  </a:lnTo>
                  <a:cubicBezTo>
                    <a:pt x="214038" y="351010"/>
                    <a:pt x="213969" y="350733"/>
                    <a:pt x="213969" y="350457"/>
                  </a:cubicBezTo>
                  <a:cubicBezTo>
                    <a:pt x="213969" y="350388"/>
                    <a:pt x="213969" y="350388"/>
                    <a:pt x="213969" y="350319"/>
                  </a:cubicBezTo>
                  <a:lnTo>
                    <a:pt x="213969" y="350319"/>
                  </a:lnTo>
                  <a:lnTo>
                    <a:pt x="213969" y="350181"/>
                  </a:lnTo>
                  <a:cubicBezTo>
                    <a:pt x="213900" y="349974"/>
                    <a:pt x="213900" y="349767"/>
                    <a:pt x="213831" y="349560"/>
                  </a:cubicBezTo>
                  <a:cubicBezTo>
                    <a:pt x="213831" y="349560"/>
                    <a:pt x="213831" y="349560"/>
                    <a:pt x="213831" y="349560"/>
                  </a:cubicBezTo>
                  <a:cubicBezTo>
                    <a:pt x="213762" y="349284"/>
                    <a:pt x="213693" y="348939"/>
                    <a:pt x="213693" y="348662"/>
                  </a:cubicBezTo>
                  <a:lnTo>
                    <a:pt x="213693" y="348662"/>
                  </a:lnTo>
                  <a:cubicBezTo>
                    <a:pt x="213624" y="348386"/>
                    <a:pt x="213624" y="348041"/>
                    <a:pt x="213555" y="347765"/>
                  </a:cubicBezTo>
                  <a:cubicBezTo>
                    <a:pt x="213555" y="347765"/>
                    <a:pt x="213555" y="347765"/>
                    <a:pt x="213555" y="347765"/>
                  </a:cubicBezTo>
                  <a:cubicBezTo>
                    <a:pt x="213555" y="347558"/>
                    <a:pt x="213486" y="347420"/>
                    <a:pt x="213486" y="347213"/>
                  </a:cubicBezTo>
                  <a:lnTo>
                    <a:pt x="213486" y="347213"/>
                  </a:lnTo>
                  <a:cubicBezTo>
                    <a:pt x="213486" y="347213"/>
                    <a:pt x="213486" y="347144"/>
                    <a:pt x="213486" y="347144"/>
                  </a:cubicBezTo>
                  <a:cubicBezTo>
                    <a:pt x="213486" y="347075"/>
                    <a:pt x="213486" y="347075"/>
                    <a:pt x="213486" y="347006"/>
                  </a:cubicBezTo>
                  <a:cubicBezTo>
                    <a:pt x="213486" y="346798"/>
                    <a:pt x="213417" y="346522"/>
                    <a:pt x="213417" y="346315"/>
                  </a:cubicBezTo>
                  <a:lnTo>
                    <a:pt x="213417" y="346246"/>
                  </a:lnTo>
                  <a:cubicBezTo>
                    <a:pt x="213417" y="346177"/>
                    <a:pt x="213417" y="346177"/>
                    <a:pt x="213417" y="346108"/>
                  </a:cubicBezTo>
                  <a:cubicBezTo>
                    <a:pt x="213417" y="346108"/>
                    <a:pt x="213417" y="346108"/>
                    <a:pt x="213417" y="346108"/>
                  </a:cubicBezTo>
                  <a:cubicBezTo>
                    <a:pt x="213417" y="345901"/>
                    <a:pt x="213348" y="345625"/>
                    <a:pt x="213348" y="345418"/>
                  </a:cubicBezTo>
                  <a:cubicBezTo>
                    <a:pt x="213348" y="345418"/>
                    <a:pt x="213348" y="345349"/>
                    <a:pt x="213348" y="345349"/>
                  </a:cubicBezTo>
                  <a:cubicBezTo>
                    <a:pt x="213348" y="345280"/>
                    <a:pt x="213348" y="345211"/>
                    <a:pt x="213348" y="345073"/>
                  </a:cubicBezTo>
                  <a:lnTo>
                    <a:pt x="213348" y="345073"/>
                  </a:lnTo>
                  <a:cubicBezTo>
                    <a:pt x="213348" y="344934"/>
                    <a:pt x="213348" y="344865"/>
                    <a:pt x="213279" y="344727"/>
                  </a:cubicBezTo>
                  <a:cubicBezTo>
                    <a:pt x="213279" y="344727"/>
                    <a:pt x="213279" y="344658"/>
                    <a:pt x="213279" y="344658"/>
                  </a:cubicBezTo>
                  <a:cubicBezTo>
                    <a:pt x="213279" y="344451"/>
                    <a:pt x="213210" y="344313"/>
                    <a:pt x="213210" y="344106"/>
                  </a:cubicBezTo>
                  <a:lnTo>
                    <a:pt x="213210" y="344106"/>
                  </a:lnTo>
                  <a:cubicBezTo>
                    <a:pt x="213210" y="344106"/>
                    <a:pt x="213210" y="344106"/>
                    <a:pt x="213210" y="344106"/>
                  </a:cubicBezTo>
                  <a:cubicBezTo>
                    <a:pt x="213210" y="344037"/>
                    <a:pt x="213210" y="343899"/>
                    <a:pt x="213210" y="343830"/>
                  </a:cubicBezTo>
                  <a:lnTo>
                    <a:pt x="213210" y="343761"/>
                  </a:lnTo>
                  <a:cubicBezTo>
                    <a:pt x="213210" y="343554"/>
                    <a:pt x="213210" y="343347"/>
                    <a:pt x="213141" y="343209"/>
                  </a:cubicBezTo>
                  <a:cubicBezTo>
                    <a:pt x="213141" y="343140"/>
                    <a:pt x="213141" y="343140"/>
                    <a:pt x="213141" y="343071"/>
                  </a:cubicBezTo>
                  <a:lnTo>
                    <a:pt x="213141" y="343071"/>
                  </a:lnTo>
                  <a:cubicBezTo>
                    <a:pt x="213141" y="342794"/>
                    <a:pt x="213072" y="342518"/>
                    <a:pt x="213072" y="342242"/>
                  </a:cubicBezTo>
                  <a:lnTo>
                    <a:pt x="213072" y="342242"/>
                  </a:lnTo>
                  <a:cubicBezTo>
                    <a:pt x="213072" y="342035"/>
                    <a:pt x="213003" y="341759"/>
                    <a:pt x="213003" y="341552"/>
                  </a:cubicBezTo>
                  <a:cubicBezTo>
                    <a:pt x="213003" y="341483"/>
                    <a:pt x="213003" y="341414"/>
                    <a:pt x="213003" y="341276"/>
                  </a:cubicBezTo>
                  <a:cubicBezTo>
                    <a:pt x="213003" y="340999"/>
                    <a:pt x="213003" y="340723"/>
                    <a:pt x="212934" y="340447"/>
                  </a:cubicBezTo>
                  <a:cubicBezTo>
                    <a:pt x="212934" y="340240"/>
                    <a:pt x="212934" y="339964"/>
                    <a:pt x="212934" y="339757"/>
                  </a:cubicBezTo>
                  <a:cubicBezTo>
                    <a:pt x="212934" y="339757"/>
                    <a:pt x="212934" y="339757"/>
                    <a:pt x="212934" y="339757"/>
                  </a:cubicBezTo>
                  <a:cubicBezTo>
                    <a:pt x="212934" y="339619"/>
                    <a:pt x="212934" y="339412"/>
                    <a:pt x="212934" y="339274"/>
                  </a:cubicBezTo>
                  <a:cubicBezTo>
                    <a:pt x="212934" y="339274"/>
                    <a:pt x="212934" y="339274"/>
                    <a:pt x="212934" y="339204"/>
                  </a:cubicBezTo>
                  <a:cubicBezTo>
                    <a:pt x="212036" y="338376"/>
                    <a:pt x="211967" y="338238"/>
                    <a:pt x="212036" y="338031"/>
                  </a:cubicBezTo>
                  <a:lnTo>
                    <a:pt x="212036" y="338031"/>
                  </a:lnTo>
                  <a:close/>
                </a:path>
              </a:pathLst>
            </a:custGeom>
            <a:solidFill>
              <a:srgbClr val="E293E0"/>
            </a:solidFill>
            <a:ln w="6856"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EC79F7DB-06BC-D655-EE0C-DE11836994E7}"/>
                </a:ext>
              </a:extLst>
            </p:cNvPr>
            <p:cNvSpPr/>
            <p:nvPr/>
          </p:nvSpPr>
          <p:spPr>
            <a:xfrm>
              <a:off x="6893969" y="3261718"/>
              <a:ext cx="172572" cy="172526"/>
            </a:xfrm>
            <a:custGeom>
              <a:avLst/>
              <a:gdLst>
                <a:gd name="connsiteX0" fmla="*/ 43277 w 172572"/>
                <a:gd name="connsiteY0" fmla="*/ 11656 h 172526"/>
                <a:gd name="connsiteX1" fmla="*/ 161121 w 172572"/>
                <a:gd name="connsiteY1" fmla="*/ 43205 h 172526"/>
                <a:gd name="connsiteX2" fmla="*/ 129572 w 172572"/>
                <a:gd name="connsiteY2" fmla="*/ 161050 h 172526"/>
                <a:gd name="connsiteX3" fmla="*/ 129572 w 172572"/>
                <a:gd name="connsiteY3" fmla="*/ 161050 h 172526"/>
                <a:gd name="connsiteX4" fmla="*/ 11728 w 172572"/>
                <a:gd name="connsiteY4" fmla="*/ 129500 h 172526"/>
                <a:gd name="connsiteX5" fmla="*/ 11728 w 172572"/>
                <a:gd name="connsiteY5" fmla="*/ 129500 h 172526"/>
                <a:gd name="connsiteX6" fmla="*/ 43277 w 172572"/>
                <a:gd name="connsiteY6" fmla="*/ 11656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72" h="172526">
                  <a:moveTo>
                    <a:pt x="43277" y="11656"/>
                  </a:moveTo>
                  <a:cubicBezTo>
                    <a:pt x="84560" y="-12161"/>
                    <a:pt x="137304" y="1991"/>
                    <a:pt x="161121" y="43205"/>
                  </a:cubicBezTo>
                  <a:cubicBezTo>
                    <a:pt x="184939" y="84489"/>
                    <a:pt x="170786" y="137232"/>
                    <a:pt x="129572" y="161050"/>
                  </a:cubicBezTo>
                  <a:lnTo>
                    <a:pt x="129572" y="161050"/>
                  </a:lnTo>
                  <a:cubicBezTo>
                    <a:pt x="88288" y="184867"/>
                    <a:pt x="35545" y="170715"/>
                    <a:pt x="11728" y="129500"/>
                  </a:cubicBezTo>
                  <a:lnTo>
                    <a:pt x="11728" y="129500"/>
                  </a:lnTo>
                  <a:cubicBezTo>
                    <a:pt x="-12159" y="88217"/>
                    <a:pt x="1994" y="35473"/>
                    <a:pt x="43277" y="11656"/>
                  </a:cubicBezTo>
                  <a:close/>
                </a:path>
              </a:pathLst>
            </a:custGeom>
            <a:solidFill>
              <a:srgbClr val="8CD3FC"/>
            </a:solidFill>
            <a:ln w="6856"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7D93994F-93E3-0A7F-B577-6A8D993F201F}"/>
                </a:ext>
              </a:extLst>
            </p:cNvPr>
            <p:cNvSpPr/>
            <p:nvPr/>
          </p:nvSpPr>
          <p:spPr>
            <a:xfrm>
              <a:off x="6893984" y="3320090"/>
              <a:ext cx="172589" cy="114185"/>
            </a:xfrm>
            <a:custGeom>
              <a:avLst/>
              <a:gdLst>
                <a:gd name="connsiteX0" fmla="*/ 4741 w 172589"/>
                <a:gd name="connsiteY0" fmla="*/ 94 h 114185"/>
                <a:gd name="connsiteX1" fmla="*/ 115 w 172589"/>
                <a:gd name="connsiteY1" fmla="*/ 27984 h 114185"/>
                <a:gd name="connsiteX2" fmla="*/ 86410 w 172589"/>
                <a:gd name="connsiteY2" fmla="*/ 114279 h 114185"/>
                <a:gd name="connsiteX3" fmla="*/ 86410 w 172589"/>
                <a:gd name="connsiteY3" fmla="*/ 114279 h 114185"/>
                <a:gd name="connsiteX4" fmla="*/ 172705 w 172589"/>
                <a:gd name="connsiteY4" fmla="*/ 27984 h 114185"/>
                <a:gd name="connsiteX5" fmla="*/ 172705 w 172589"/>
                <a:gd name="connsiteY5" fmla="*/ 27984 h 114185"/>
                <a:gd name="connsiteX6" fmla="*/ 168080 w 172589"/>
                <a:gd name="connsiteY6" fmla="*/ 94 h 114185"/>
                <a:gd name="connsiteX7" fmla="*/ 86410 w 172589"/>
                <a:gd name="connsiteY7" fmla="*/ 58498 h 114185"/>
                <a:gd name="connsiteX8" fmla="*/ 4741 w 172589"/>
                <a:gd name="connsiteY8" fmla="*/ 9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41" y="94"/>
                  </a:moveTo>
                  <a:cubicBezTo>
                    <a:pt x="1703" y="9069"/>
                    <a:pt x="115" y="18527"/>
                    <a:pt x="115" y="27984"/>
                  </a:cubicBezTo>
                  <a:cubicBezTo>
                    <a:pt x="115" y="75619"/>
                    <a:pt x="38775" y="114279"/>
                    <a:pt x="86410" y="114279"/>
                  </a:cubicBezTo>
                  <a:cubicBezTo>
                    <a:pt x="86410" y="114279"/>
                    <a:pt x="86410" y="114279"/>
                    <a:pt x="86410" y="114279"/>
                  </a:cubicBezTo>
                  <a:cubicBezTo>
                    <a:pt x="134045" y="114279"/>
                    <a:pt x="172705" y="75619"/>
                    <a:pt x="172705" y="27984"/>
                  </a:cubicBezTo>
                  <a:cubicBezTo>
                    <a:pt x="172705" y="27984"/>
                    <a:pt x="172705" y="27984"/>
                    <a:pt x="172705" y="27984"/>
                  </a:cubicBezTo>
                  <a:cubicBezTo>
                    <a:pt x="172705" y="18527"/>
                    <a:pt x="171117" y="9069"/>
                    <a:pt x="168080" y="94"/>
                  </a:cubicBezTo>
                  <a:cubicBezTo>
                    <a:pt x="156136" y="35026"/>
                    <a:pt x="123344" y="58498"/>
                    <a:pt x="86410" y="58498"/>
                  </a:cubicBezTo>
                  <a:cubicBezTo>
                    <a:pt x="49476" y="58498"/>
                    <a:pt x="16684" y="35026"/>
                    <a:pt x="4741" y="94"/>
                  </a:cubicBezTo>
                  <a:close/>
                </a:path>
              </a:pathLst>
            </a:custGeom>
            <a:solidFill>
              <a:srgbClr val="82C1FC"/>
            </a:solidFill>
            <a:ln w="6856"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924E927-2EF1-6363-35AA-34805FEB3545}"/>
                </a:ext>
              </a:extLst>
            </p:cNvPr>
            <p:cNvSpPr/>
            <p:nvPr/>
          </p:nvSpPr>
          <p:spPr>
            <a:xfrm>
              <a:off x="6641298" y="3407590"/>
              <a:ext cx="172572" cy="172526"/>
            </a:xfrm>
            <a:custGeom>
              <a:avLst/>
              <a:gdLst>
                <a:gd name="connsiteX0" fmla="*/ 43239 w 172572"/>
                <a:gd name="connsiteY0" fmla="*/ 11678 h 172526"/>
                <a:gd name="connsiteX1" fmla="*/ 161083 w 172572"/>
                <a:gd name="connsiteY1" fmla="*/ 43228 h 172526"/>
                <a:gd name="connsiteX2" fmla="*/ 129533 w 172572"/>
                <a:gd name="connsiteY2" fmla="*/ 161072 h 172526"/>
                <a:gd name="connsiteX3" fmla="*/ 129533 w 172572"/>
                <a:gd name="connsiteY3" fmla="*/ 161072 h 172526"/>
                <a:gd name="connsiteX4" fmla="*/ 11689 w 172572"/>
                <a:gd name="connsiteY4" fmla="*/ 129522 h 172526"/>
                <a:gd name="connsiteX5" fmla="*/ 11689 w 172572"/>
                <a:gd name="connsiteY5" fmla="*/ 129522 h 172526"/>
                <a:gd name="connsiteX6" fmla="*/ 43239 w 172572"/>
                <a:gd name="connsiteY6" fmla="*/ 11678 h 172526"/>
                <a:gd name="connsiteX7" fmla="*/ 43239 w 172572"/>
                <a:gd name="connsiteY7" fmla="*/ 11678 h 17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72" h="172526">
                  <a:moveTo>
                    <a:pt x="43239" y="11678"/>
                  </a:moveTo>
                  <a:cubicBezTo>
                    <a:pt x="84522" y="-12139"/>
                    <a:pt x="137266" y="2013"/>
                    <a:pt x="161083" y="43228"/>
                  </a:cubicBezTo>
                  <a:cubicBezTo>
                    <a:pt x="184900" y="84511"/>
                    <a:pt x="170748" y="137254"/>
                    <a:pt x="129533" y="161072"/>
                  </a:cubicBezTo>
                  <a:lnTo>
                    <a:pt x="129533" y="161072"/>
                  </a:lnTo>
                  <a:cubicBezTo>
                    <a:pt x="88250" y="184889"/>
                    <a:pt x="35507" y="170737"/>
                    <a:pt x="11689" y="129522"/>
                  </a:cubicBezTo>
                  <a:lnTo>
                    <a:pt x="11689" y="129522"/>
                  </a:lnTo>
                  <a:cubicBezTo>
                    <a:pt x="-12197" y="88239"/>
                    <a:pt x="1955" y="35496"/>
                    <a:pt x="43239" y="11678"/>
                  </a:cubicBezTo>
                  <a:lnTo>
                    <a:pt x="43239" y="11678"/>
                  </a:lnTo>
                  <a:close/>
                </a:path>
              </a:pathLst>
            </a:custGeom>
            <a:solidFill>
              <a:srgbClr val="8CD3FC"/>
            </a:solidFill>
            <a:ln w="685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0C8087EF-AB5A-5AF1-889F-66196A5E7444}"/>
                </a:ext>
              </a:extLst>
            </p:cNvPr>
            <p:cNvSpPr/>
            <p:nvPr/>
          </p:nvSpPr>
          <p:spPr>
            <a:xfrm>
              <a:off x="6641312" y="3465963"/>
              <a:ext cx="172589" cy="114185"/>
            </a:xfrm>
            <a:custGeom>
              <a:avLst/>
              <a:gdLst>
                <a:gd name="connsiteX0" fmla="*/ 4702 w 172589"/>
                <a:gd name="connsiteY0" fmla="*/ 116 h 114185"/>
                <a:gd name="connsiteX1" fmla="*/ 77 w 172589"/>
                <a:gd name="connsiteY1" fmla="*/ 28007 h 114185"/>
                <a:gd name="connsiteX2" fmla="*/ 86372 w 172589"/>
                <a:gd name="connsiteY2" fmla="*/ 114301 h 114185"/>
                <a:gd name="connsiteX3" fmla="*/ 86372 w 172589"/>
                <a:gd name="connsiteY3" fmla="*/ 114301 h 114185"/>
                <a:gd name="connsiteX4" fmla="*/ 172667 w 172589"/>
                <a:gd name="connsiteY4" fmla="*/ 28007 h 114185"/>
                <a:gd name="connsiteX5" fmla="*/ 172667 w 172589"/>
                <a:gd name="connsiteY5" fmla="*/ 28007 h 114185"/>
                <a:gd name="connsiteX6" fmla="*/ 168041 w 172589"/>
                <a:gd name="connsiteY6" fmla="*/ 116 h 114185"/>
                <a:gd name="connsiteX7" fmla="*/ 86372 w 172589"/>
                <a:gd name="connsiteY7" fmla="*/ 58520 h 114185"/>
                <a:gd name="connsiteX8" fmla="*/ 4702 w 172589"/>
                <a:gd name="connsiteY8" fmla="*/ 116 h 114185"/>
                <a:gd name="connsiteX9" fmla="*/ 4702 w 172589"/>
                <a:gd name="connsiteY9" fmla="*/ 11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02" y="116"/>
                  </a:moveTo>
                  <a:cubicBezTo>
                    <a:pt x="1665" y="9091"/>
                    <a:pt x="77" y="18549"/>
                    <a:pt x="77" y="28007"/>
                  </a:cubicBezTo>
                  <a:cubicBezTo>
                    <a:pt x="77" y="75641"/>
                    <a:pt x="38737" y="114301"/>
                    <a:pt x="86372" y="114301"/>
                  </a:cubicBezTo>
                  <a:cubicBezTo>
                    <a:pt x="86372" y="114301"/>
                    <a:pt x="86372" y="114301"/>
                    <a:pt x="86372" y="114301"/>
                  </a:cubicBezTo>
                  <a:cubicBezTo>
                    <a:pt x="134007" y="114301"/>
                    <a:pt x="172667" y="75641"/>
                    <a:pt x="172667" y="28007"/>
                  </a:cubicBezTo>
                  <a:cubicBezTo>
                    <a:pt x="172667" y="28007"/>
                    <a:pt x="172667" y="28007"/>
                    <a:pt x="172667" y="28007"/>
                  </a:cubicBezTo>
                  <a:cubicBezTo>
                    <a:pt x="172667" y="18549"/>
                    <a:pt x="171079" y="9091"/>
                    <a:pt x="168041" y="116"/>
                  </a:cubicBezTo>
                  <a:cubicBezTo>
                    <a:pt x="156098" y="35048"/>
                    <a:pt x="123306" y="58520"/>
                    <a:pt x="86372" y="58520"/>
                  </a:cubicBezTo>
                  <a:cubicBezTo>
                    <a:pt x="49438" y="58520"/>
                    <a:pt x="16646" y="35048"/>
                    <a:pt x="4702" y="116"/>
                  </a:cubicBezTo>
                  <a:lnTo>
                    <a:pt x="4702" y="116"/>
                  </a:lnTo>
                  <a:close/>
                </a:path>
              </a:pathLst>
            </a:custGeom>
            <a:solidFill>
              <a:srgbClr val="82C1FC"/>
            </a:solidFill>
            <a:ln w="6856"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1925B69A-B3F1-4311-C7B1-52FF28CCFB1C}"/>
                </a:ext>
              </a:extLst>
            </p:cNvPr>
            <p:cNvSpPr/>
            <p:nvPr/>
          </p:nvSpPr>
          <p:spPr>
            <a:xfrm>
              <a:off x="6840650" y="3460978"/>
              <a:ext cx="172526" cy="172572"/>
            </a:xfrm>
            <a:custGeom>
              <a:avLst/>
              <a:gdLst>
                <a:gd name="connsiteX0" fmla="*/ 161067 w 172526"/>
                <a:gd name="connsiteY0" fmla="*/ 43281 h 172572"/>
                <a:gd name="connsiteX1" fmla="*/ 129518 w 172526"/>
                <a:gd name="connsiteY1" fmla="*/ 161126 h 172572"/>
                <a:gd name="connsiteX2" fmla="*/ 11674 w 172526"/>
                <a:gd name="connsiteY2" fmla="*/ 129576 h 172572"/>
                <a:gd name="connsiteX3" fmla="*/ 43223 w 172526"/>
                <a:gd name="connsiteY3" fmla="*/ 11732 h 172572"/>
                <a:gd name="connsiteX4" fmla="*/ 43223 w 172526"/>
                <a:gd name="connsiteY4" fmla="*/ 11732 h 172572"/>
                <a:gd name="connsiteX5" fmla="*/ 161067 w 172526"/>
                <a:gd name="connsiteY5" fmla="*/ 43281 h 172572"/>
                <a:gd name="connsiteX6" fmla="*/ 161067 w 172526"/>
                <a:gd name="connsiteY6" fmla="*/ 43281 h 172572"/>
                <a:gd name="connsiteX7" fmla="*/ 161067 w 172526"/>
                <a:gd name="connsiteY7" fmla="*/ 43281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26" h="172572">
                  <a:moveTo>
                    <a:pt x="161067" y="43281"/>
                  </a:moveTo>
                  <a:cubicBezTo>
                    <a:pt x="184885" y="84565"/>
                    <a:pt x="170732" y="137308"/>
                    <a:pt x="129518" y="161126"/>
                  </a:cubicBezTo>
                  <a:cubicBezTo>
                    <a:pt x="88235" y="184943"/>
                    <a:pt x="35491" y="170791"/>
                    <a:pt x="11674" y="129576"/>
                  </a:cubicBezTo>
                  <a:cubicBezTo>
                    <a:pt x="-12144" y="88293"/>
                    <a:pt x="2009" y="35549"/>
                    <a:pt x="43223" y="11732"/>
                  </a:cubicBezTo>
                  <a:lnTo>
                    <a:pt x="43223" y="11732"/>
                  </a:lnTo>
                  <a:cubicBezTo>
                    <a:pt x="84438" y="-12154"/>
                    <a:pt x="137250" y="1998"/>
                    <a:pt x="161067" y="43281"/>
                  </a:cubicBezTo>
                  <a:lnTo>
                    <a:pt x="161067" y="43281"/>
                  </a:lnTo>
                  <a:lnTo>
                    <a:pt x="161067" y="43281"/>
                  </a:lnTo>
                  <a:close/>
                </a:path>
              </a:pathLst>
            </a:custGeom>
            <a:solidFill>
              <a:srgbClr val="8CD3FC"/>
            </a:solidFill>
            <a:ln w="6856"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491F79A-5D2D-76C7-22EA-C15098D1F991}"/>
                </a:ext>
              </a:extLst>
            </p:cNvPr>
            <p:cNvSpPr/>
            <p:nvPr/>
          </p:nvSpPr>
          <p:spPr>
            <a:xfrm>
              <a:off x="6694778" y="3208307"/>
              <a:ext cx="172526" cy="172572"/>
            </a:xfrm>
            <a:custGeom>
              <a:avLst/>
              <a:gdLst>
                <a:gd name="connsiteX0" fmla="*/ 161045 w 172526"/>
                <a:gd name="connsiteY0" fmla="*/ 43243 h 172572"/>
                <a:gd name="connsiteX1" fmla="*/ 129496 w 172526"/>
                <a:gd name="connsiteY1" fmla="*/ 161087 h 172572"/>
                <a:gd name="connsiteX2" fmla="*/ 129496 w 172526"/>
                <a:gd name="connsiteY2" fmla="*/ 161087 h 172572"/>
                <a:gd name="connsiteX3" fmla="*/ 11652 w 172526"/>
                <a:gd name="connsiteY3" fmla="*/ 129538 h 172572"/>
                <a:gd name="connsiteX4" fmla="*/ 11652 w 172526"/>
                <a:gd name="connsiteY4" fmla="*/ 129538 h 172572"/>
                <a:gd name="connsiteX5" fmla="*/ 43201 w 172526"/>
                <a:gd name="connsiteY5" fmla="*/ 11694 h 172572"/>
                <a:gd name="connsiteX6" fmla="*/ 161045 w 172526"/>
                <a:gd name="connsiteY6" fmla="*/ 43243 h 17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26" h="172572">
                  <a:moveTo>
                    <a:pt x="161045" y="43243"/>
                  </a:moveTo>
                  <a:cubicBezTo>
                    <a:pt x="184863" y="84526"/>
                    <a:pt x="170710" y="137270"/>
                    <a:pt x="129496" y="161087"/>
                  </a:cubicBezTo>
                  <a:lnTo>
                    <a:pt x="129496" y="161087"/>
                  </a:lnTo>
                  <a:cubicBezTo>
                    <a:pt x="88212" y="184905"/>
                    <a:pt x="35469" y="170752"/>
                    <a:pt x="11652" y="129538"/>
                  </a:cubicBezTo>
                  <a:lnTo>
                    <a:pt x="11652" y="129538"/>
                  </a:lnTo>
                  <a:cubicBezTo>
                    <a:pt x="-12166" y="88254"/>
                    <a:pt x="1987" y="35511"/>
                    <a:pt x="43201" y="11694"/>
                  </a:cubicBezTo>
                  <a:cubicBezTo>
                    <a:pt x="84415" y="-12193"/>
                    <a:pt x="137159" y="1960"/>
                    <a:pt x="161045" y="43243"/>
                  </a:cubicBezTo>
                  <a:close/>
                </a:path>
              </a:pathLst>
            </a:custGeom>
            <a:solidFill>
              <a:srgbClr val="8CD3FC"/>
            </a:solidFill>
            <a:ln w="6856"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321B73F8-C775-2A4F-64C8-4CB3050E9D32}"/>
                </a:ext>
              </a:extLst>
            </p:cNvPr>
            <p:cNvSpPr/>
            <p:nvPr/>
          </p:nvSpPr>
          <p:spPr>
            <a:xfrm>
              <a:off x="6694677" y="3266657"/>
              <a:ext cx="172589" cy="114185"/>
            </a:xfrm>
            <a:custGeom>
              <a:avLst/>
              <a:gdLst>
                <a:gd name="connsiteX0" fmla="*/ 4711 w 172589"/>
                <a:gd name="connsiteY0" fmla="*/ 86 h 114185"/>
                <a:gd name="connsiteX1" fmla="*/ 85 w 172589"/>
                <a:gd name="connsiteY1" fmla="*/ 27976 h 114185"/>
                <a:gd name="connsiteX2" fmla="*/ 86380 w 172589"/>
                <a:gd name="connsiteY2" fmla="*/ 114271 h 114185"/>
                <a:gd name="connsiteX3" fmla="*/ 86380 w 172589"/>
                <a:gd name="connsiteY3" fmla="*/ 114271 h 114185"/>
                <a:gd name="connsiteX4" fmla="*/ 172675 w 172589"/>
                <a:gd name="connsiteY4" fmla="*/ 27976 h 114185"/>
                <a:gd name="connsiteX5" fmla="*/ 172675 w 172589"/>
                <a:gd name="connsiteY5" fmla="*/ 27976 h 114185"/>
                <a:gd name="connsiteX6" fmla="*/ 168049 w 172589"/>
                <a:gd name="connsiteY6" fmla="*/ 86 h 114185"/>
                <a:gd name="connsiteX7" fmla="*/ 86380 w 172589"/>
                <a:gd name="connsiteY7" fmla="*/ 58490 h 114185"/>
                <a:gd name="connsiteX8" fmla="*/ 4711 w 172589"/>
                <a:gd name="connsiteY8" fmla="*/ 86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589" h="114185">
                  <a:moveTo>
                    <a:pt x="4711" y="86"/>
                  </a:moveTo>
                  <a:cubicBezTo>
                    <a:pt x="1673" y="9061"/>
                    <a:pt x="85" y="18518"/>
                    <a:pt x="85" y="27976"/>
                  </a:cubicBezTo>
                  <a:cubicBezTo>
                    <a:pt x="85" y="75611"/>
                    <a:pt x="38745" y="114271"/>
                    <a:pt x="86380" y="114271"/>
                  </a:cubicBezTo>
                  <a:cubicBezTo>
                    <a:pt x="86380" y="114271"/>
                    <a:pt x="86380" y="114271"/>
                    <a:pt x="86380" y="114271"/>
                  </a:cubicBezTo>
                  <a:cubicBezTo>
                    <a:pt x="134015" y="114271"/>
                    <a:pt x="172675" y="75611"/>
                    <a:pt x="172675" y="27976"/>
                  </a:cubicBezTo>
                  <a:cubicBezTo>
                    <a:pt x="172675" y="27976"/>
                    <a:pt x="172675" y="27976"/>
                    <a:pt x="172675" y="27976"/>
                  </a:cubicBezTo>
                  <a:cubicBezTo>
                    <a:pt x="172675" y="18518"/>
                    <a:pt x="171087" y="9061"/>
                    <a:pt x="168049" y="86"/>
                  </a:cubicBezTo>
                  <a:cubicBezTo>
                    <a:pt x="156106" y="35018"/>
                    <a:pt x="123314" y="58490"/>
                    <a:pt x="86380" y="58490"/>
                  </a:cubicBezTo>
                  <a:cubicBezTo>
                    <a:pt x="49515" y="58490"/>
                    <a:pt x="16654" y="35018"/>
                    <a:pt x="4711" y="86"/>
                  </a:cubicBezTo>
                  <a:close/>
                </a:path>
              </a:pathLst>
            </a:custGeom>
            <a:solidFill>
              <a:srgbClr val="82C1FC"/>
            </a:solidFill>
            <a:ln w="685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BA027105-2F5F-CE52-F7F7-165483E06E8C}"/>
                </a:ext>
              </a:extLst>
            </p:cNvPr>
            <p:cNvSpPr/>
            <p:nvPr/>
          </p:nvSpPr>
          <p:spPr>
            <a:xfrm>
              <a:off x="6726987" y="3220121"/>
              <a:ext cx="55830" cy="49593"/>
            </a:xfrm>
            <a:custGeom>
              <a:avLst/>
              <a:gdLst>
                <a:gd name="connsiteX0" fmla="*/ 5879 w 55830"/>
                <a:gd name="connsiteY0" fmla="*/ 14508 h 49593"/>
                <a:gd name="connsiteX1" fmla="*/ 1254 w 55830"/>
                <a:gd name="connsiteY1" fmla="*/ 41086 h 49593"/>
                <a:gd name="connsiteX2" fmla="*/ 28385 w 55830"/>
                <a:gd name="connsiteY2" fmla="*/ 38463 h 49593"/>
                <a:gd name="connsiteX3" fmla="*/ 55723 w 55830"/>
                <a:gd name="connsiteY3" fmla="*/ 13886 h 49593"/>
                <a:gd name="connsiteX4" fmla="*/ 5879 w 55830"/>
                <a:gd name="connsiteY4" fmla="*/ 14508 h 49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30" h="49593">
                  <a:moveTo>
                    <a:pt x="5879" y="14508"/>
                  </a:moveTo>
                  <a:cubicBezTo>
                    <a:pt x="839" y="21342"/>
                    <a:pt x="-1508" y="32043"/>
                    <a:pt x="1254" y="41086"/>
                  </a:cubicBezTo>
                  <a:cubicBezTo>
                    <a:pt x="6707" y="59381"/>
                    <a:pt x="21550" y="43503"/>
                    <a:pt x="28385" y="38463"/>
                  </a:cubicBezTo>
                  <a:cubicBezTo>
                    <a:pt x="35495" y="33216"/>
                    <a:pt x="58208" y="24932"/>
                    <a:pt x="55723" y="13886"/>
                  </a:cubicBezTo>
                  <a:cubicBezTo>
                    <a:pt x="51167" y="-6272"/>
                    <a:pt x="20169" y="-2889"/>
                    <a:pt x="5879" y="14508"/>
                  </a:cubicBezTo>
                  <a:close/>
                </a:path>
              </a:pathLst>
            </a:custGeom>
            <a:solidFill>
              <a:srgbClr val="B3F3FF"/>
            </a:solidFill>
            <a:ln w="6856"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6855CF03-24F7-190C-856F-E89003642B80}"/>
                </a:ext>
              </a:extLst>
            </p:cNvPr>
            <p:cNvSpPr/>
            <p:nvPr/>
          </p:nvSpPr>
          <p:spPr>
            <a:xfrm>
              <a:off x="6675693" y="3418417"/>
              <a:ext cx="55830" cy="49569"/>
            </a:xfrm>
            <a:custGeom>
              <a:avLst/>
              <a:gdLst>
                <a:gd name="connsiteX0" fmla="*/ 5871 w 55830"/>
                <a:gd name="connsiteY0" fmla="*/ 14513 h 49569"/>
                <a:gd name="connsiteX1" fmla="*/ 1246 w 55830"/>
                <a:gd name="connsiteY1" fmla="*/ 41092 h 49569"/>
                <a:gd name="connsiteX2" fmla="*/ 28377 w 55830"/>
                <a:gd name="connsiteY2" fmla="*/ 38469 h 49569"/>
                <a:gd name="connsiteX3" fmla="*/ 55715 w 55830"/>
                <a:gd name="connsiteY3" fmla="*/ 13892 h 49569"/>
                <a:gd name="connsiteX4" fmla="*/ 5871 w 55830"/>
                <a:gd name="connsiteY4" fmla="*/ 14513 h 49569"/>
                <a:gd name="connsiteX5" fmla="*/ 5871 w 55830"/>
                <a:gd name="connsiteY5" fmla="*/ 14513 h 49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30" h="49569">
                  <a:moveTo>
                    <a:pt x="5871" y="14513"/>
                  </a:moveTo>
                  <a:cubicBezTo>
                    <a:pt x="832" y="21348"/>
                    <a:pt x="-1516" y="32048"/>
                    <a:pt x="1246" y="41092"/>
                  </a:cubicBezTo>
                  <a:cubicBezTo>
                    <a:pt x="6700" y="59387"/>
                    <a:pt x="21542" y="43508"/>
                    <a:pt x="28377" y="38469"/>
                  </a:cubicBezTo>
                  <a:cubicBezTo>
                    <a:pt x="35488" y="33222"/>
                    <a:pt x="58200" y="24938"/>
                    <a:pt x="55715" y="13892"/>
                  </a:cubicBezTo>
                  <a:cubicBezTo>
                    <a:pt x="51159" y="-6266"/>
                    <a:pt x="20093" y="-2815"/>
                    <a:pt x="5871" y="14513"/>
                  </a:cubicBezTo>
                  <a:lnTo>
                    <a:pt x="5871" y="14513"/>
                  </a:lnTo>
                  <a:close/>
                </a:path>
              </a:pathLst>
            </a:custGeom>
            <a:solidFill>
              <a:srgbClr val="B3F3FF"/>
            </a:solidFill>
            <a:ln w="6856"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73ECB70C-65E5-2717-922F-1FB59810BDE5}"/>
                </a:ext>
              </a:extLst>
            </p:cNvPr>
            <p:cNvSpPr/>
            <p:nvPr/>
          </p:nvSpPr>
          <p:spPr>
            <a:xfrm>
              <a:off x="6932436" y="3478567"/>
              <a:ext cx="55922" cy="50800"/>
            </a:xfrm>
            <a:custGeom>
              <a:avLst/>
              <a:gdLst>
                <a:gd name="connsiteX0" fmla="*/ 33319 w 55922"/>
                <a:gd name="connsiteY0" fmla="*/ 2007 h 50800"/>
                <a:gd name="connsiteX1" fmla="*/ 6464 w 55922"/>
                <a:gd name="connsiteY1" fmla="*/ 4424 h 50800"/>
                <a:gd name="connsiteX2" fmla="*/ 16060 w 55922"/>
                <a:gd name="connsiteY2" fmla="*/ 29967 h 50800"/>
                <a:gd name="connsiteX3" fmla="*/ 46850 w 55922"/>
                <a:gd name="connsiteY3" fmla="*/ 50056 h 50800"/>
                <a:gd name="connsiteX4" fmla="*/ 33319 w 55922"/>
                <a:gd name="connsiteY4" fmla="*/ 2007 h 50800"/>
                <a:gd name="connsiteX5" fmla="*/ 33319 w 55922"/>
                <a:gd name="connsiteY5" fmla="*/ 200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22" h="50800">
                  <a:moveTo>
                    <a:pt x="33319" y="2007"/>
                  </a:moveTo>
                  <a:cubicBezTo>
                    <a:pt x="25380" y="-1030"/>
                    <a:pt x="14473" y="-547"/>
                    <a:pt x="6464" y="4424"/>
                  </a:cubicBezTo>
                  <a:cubicBezTo>
                    <a:pt x="-9759" y="14434"/>
                    <a:pt x="9433" y="24651"/>
                    <a:pt x="16060" y="29967"/>
                  </a:cubicBezTo>
                  <a:cubicBezTo>
                    <a:pt x="22964" y="35490"/>
                    <a:pt x="36840" y="55234"/>
                    <a:pt x="46850" y="50056"/>
                  </a:cubicBezTo>
                  <a:cubicBezTo>
                    <a:pt x="65145" y="40322"/>
                    <a:pt x="53754" y="11258"/>
                    <a:pt x="33319" y="2007"/>
                  </a:cubicBezTo>
                  <a:lnTo>
                    <a:pt x="33319" y="2007"/>
                  </a:lnTo>
                  <a:close/>
                </a:path>
              </a:pathLst>
            </a:custGeom>
            <a:solidFill>
              <a:srgbClr val="B3F3FF"/>
            </a:solidFill>
            <a:ln w="6856"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B6FCC13D-A85A-F2F7-C213-C40C4EDF764D}"/>
                </a:ext>
              </a:extLst>
            </p:cNvPr>
            <p:cNvSpPr/>
            <p:nvPr/>
          </p:nvSpPr>
          <p:spPr>
            <a:xfrm>
              <a:off x="6979035" y="3276085"/>
              <a:ext cx="55939" cy="50800"/>
            </a:xfrm>
            <a:custGeom>
              <a:avLst/>
              <a:gdLst>
                <a:gd name="connsiteX0" fmla="*/ 33326 w 55939"/>
                <a:gd name="connsiteY0" fmla="*/ 1977 h 50800"/>
                <a:gd name="connsiteX1" fmla="*/ 6471 w 55939"/>
                <a:gd name="connsiteY1" fmla="*/ 4393 h 50800"/>
                <a:gd name="connsiteX2" fmla="*/ 16067 w 55939"/>
                <a:gd name="connsiteY2" fmla="*/ 29936 h 50800"/>
                <a:gd name="connsiteX3" fmla="*/ 46857 w 55939"/>
                <a:gd name="connsiteY3" fmla="*/ 50025 h 50800"/>
                <a:gd name="connsiteX4" fmla="*/ 33326 w 55939"/>
                <a:gd name="connsiteY4" fmla="*/ 1977 h 50800"/>
                <a:gd name="connsiteX5" fmla="*/ 33326 w 55939"/>
                <a:gd name="connsiteY5" fmla="*/ 1977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39" h="50800">
                  <a:moveTo>
                    <a:pt x="33326" y="1977"/>
                  </a:moveTo>
                  <a:cubicBezTo>
                    <a:pt x="25387" y="-1061"/>
                    <a:pt x="14480" y="-578"/>
                    <a:pt x="6471" y="4393"/>
                  </a:cubicBezTo>
                  <a:cubicBezTo>
                    <a:pt x="-9752" y="14403"/>
                    <a:pt x="9440" y="24620"/>
                    <a:pt x="16067" y="29936"/>
                  </a:cubicBezTo>
                  <a:cubicBezTo>
                    <a:pt x="22971" y="35459"/>
                    <a:pt x="36847" y="55203"/>
                    <a:pt x="46857" y="50025"/>
                  </a:cubicBezTo>
                  <a:cubicBezTo>
                    <a:pt x="65152" y="40360"/>
                    <a:pt x="53830" y="11227"/>
                    <a:pt x="33326" y="1977"/>
                  </a:cubicBezTo>
                  <a:lnTo>
                    <a:pt x="33326" y="1977"/>
                  </a:lnTo>
                  <a:close/>
                </a:path>
              </a:pathLst>
            </a:custGeom>
            <a:solidFill>
              <a:srgbClr val="B3F3FF"/>
            </a:solidFill>
            <a:ln w="6856"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3BB9628D-0472-FAD0-136A-89158FCE063D}"/>
                </a:ext>
              </a:extLst>
            </p:cNvPr>
            <p:cNvSpPr/>
            <p:nvPr/>
          </p:nvSpPr>
          <p:spPr>
            <a:xfrm>
              <a:off x="6840619" y="3519328"/>
              <a:ext cx="172589" cy="114185"/>
            </a:xfrm>
            <a:custGeom>
              <a:avLst/>
              <a:gdLst>
                <a:gd name="connsiteX0" fmla="*/ 4733 w 172589"/>
                <a:gd name="connsiteY0" fmla="*/ 124 h 114185"/>
                <a:gd name="connsiteX1" fmla="*/ 107 w 172589"/>
                <a:gd name="connsiteY1" fmla="*/ 28015 h 114185"/>
                <a:gd name="connsiteX2" fmla="*/ 86402 w 172589"/>
                <a:gd name="connsiteY2" fmla="*/ 114309 h 114185"/>
                <a:gd name="connsiteX3" fmla="*/ 86402 w 172589"/>
                <a:gd name="connsiteY3" fmla="*/ 114309 h 114185"/>
                <a:gd name="connsiteX4" fmla="*/ 172697 w 172589"/>
                <a:gd name="connsiteY4" fmla="*/ 28015 h 114185"/>
                <a:gd name="connsiteX5" fmla="*/ 172697 w 172589"/>
                <a:gd name="connsiteY5" fmla="*/ 28015 h 114185"/>
                <a:gd name="connsiteX6" fmla="*/ 168071 w 172589"/>
                <a:gd name="connsiteY6" fmla="*/ 124 h 114185"/>
                <a:gd name="connsiteX7" fmla="*/ 86402 w 172589"/>
                <a:gd name="connsiteY7" fmla="*/ 58529 h 114185"/>
                <a:gd name="connsiteX8" fmla="*/ 4733 w 172589"/>
                <a:gd name="connsiteY8" fmla="*/ 124 h 114185"/>
                <a:gd name="connsiteX9" fmla="*/ 4733 w 172589"/>
                <a:gd name="connsiteY9" fmla="*/ 124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33" y="124"/>
                  </a:moveTo>
                  <a:cubicBezTo>
                    <a:pt x="1695" y="9099"/>
                    <a:pt x="107" y="18557"/>
                    <a:pt x="107" y="28015"/>
                  </a:cubicBezTo>
                  <a:cubicBezTo>
                    <a:pt x="107" y="75649"/>
                    <a:pt x="38767" y="114309"/>
                    <a:pt x="86402" y="114309"/>
                  </a:cubicBezTo>
                  <a:cubicBezTo>
                    <a:pt x="86402" y="114309"/>
                    <a:pt x="86402" y="114309"/>
                    <a:pt x="86402" y="114309"/>
                  </a:cubicBezTo>
                  <a:cubicBezTo>
                    <a:pt x="134037" y="114309"/>
                    <a:pt x="172697" y="75649"/>
                    <a:pt x="172697" y="28015"/>
                  </a:cubicBezTo>
                  <a:cubicBezTo>
                    <a:pt x="172697" y="28015"/>
                    <a:pt x="172697" y="28015"/>
                    <a:pt x="172697" y="28015"/>
                  </a:cubicBezTo>
                  <a:cubicBezTo>
                    <a:pt x="172697" y="18557"/>
                    <a:pt x="171109" y="9099"/>
                    <a:pt x="168071" y="124"/>
                  </a:cubicBezTo>
                  <a:cubicBezTo>
                    <a:pt x="156128" y="35056"/>
                    <a:pt x="123336" y="58529"/>
                    <a:pt x="86402" y="58529"/>
                  </a:cubicBezTo>
                  <a:cubicBezTo>
                    <a:pt x="49468" y="58529"/>
                    <a:pt x="16607" y="35056"/>
                    <a:pt x="4733" y="124"/>
                  </a:cubicBezTo>
                  <a:lnTo>
                    <a:pt x="4733" y="124"/>
                  </a:lnTo>
                  <a:close/>
                </a:path>
              </a:pathLst>
            </a:custGeom>
            <a:solidFill>
              <a:srgbClr val="82C1FC"/>
            </a:solidFill>
            <a:ln w="685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C0BD0208-1E15-851D-15A5-52D50F77D8E7}"/>
                </a:ext>
              </a:extLst>
            </p:cNvPr>
            <p:cNvSpPr/>
            <p:nvPr/>
          </p:nvSpPr>
          <p:spPr>
            <a:xfrm>
              <a:off x="6767648" y="3334588"/>
              <a:ext cx="172589" cy="172589"/>
            </a:xfrm>
            <a:custGeom>
              <a:avLst/>
              <a:gdLst>
                <a:gd name="connsiteX0" fmla="*/ 172686 w 172589"/>
                <a:gd name="connsiteY0" fmla="*/ 86395 h 172589"/>
                <a:gd name="connsiteX1" fmla="*/ 86391 w 172589"/>
                <a:gd name="connsiteY1" fmla="*/ 172690 h 172589"/>
                <a:gd name="connsiteX2" fmla="*/ 86391 w 172589"/>
                <a:gd name="connsiteY2" fmla="*/ 172690 h 172589"/>
                <a:gd name="connsiteX3" fmla="*/ 96 w 172589"/>
                <a:gd name="connsiteY3" fmla="*/ 86395 h 172589"/>
                <a:gd name="connsiteX4" fmla="*/ 96 w 172589"/>
                <a:gd name="connsiteY4" fmla="*/ 86395 h 172589"/>
                <a:gd name="connsiteX5" fmla="*/ 86391 w 172589"/>
                <a:gd name="connsiteY5" fmla="*/ 101 h 172589"/>
                <a:gd name="connsiteX6" fmla="*/ 172686 w 172589"/>
                <a:gd name="connsiteY6" fmla="*/ 86395 h 17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89" h="172589">
                  <a:moveTo>
                    <a:pt x="172686" y="86395"/>
                  </a:moveTo>
                  <a:cubicBezTo>
                    <a:pt x="172686" y="134030"/>
                    <a:pt x="134026" y="172690"/>
                    <a:pt x="86391" y="172690"/>
                  </a:cubicBezTo>
                  <a:cubicBezTo>
                    <a:pt x="86391" y="172690"/>
                    <a:pt x="86391" y="172690"/>
                    <a:pt x="86391" y="172690"/>
                  </a:cubicBezTo>
                  <a:cubicBezTo>
                    <a:pt x="38756" y="172690"/>
                    <a:pt x="96" y="134030"/>
                    <a:pt x="96" y="86395"/>
                  </a:cubicBezTo>
                  <a:lnTo>
                    <a:pt x="96" y="86395"/>
                  </a:lnTo>
                  <a:cubicBezTo>
                    <a:pt x="96" y="38761"/>
                    <a:pt x="38756" y="101"/>
                    <a:pt x="86391" y="101"/>
                  </a:cubicBezTo>
                  <a:cubicBezTo>
                    <a:pt x="134026" y="170"/>
                    <a:pt x="172686" y="38761"/>
                    <a:pt x="172686" y="86395"/>
                  </a:cubicBezTo>
                  <a:close/>
                </a:path>
              </a:pathLst>
            </a:custGeom>
            <a:solidFill>
              <a:srgbClr val="EECCF9"/>
            </a:solidFill>
            <a:ln w="6856"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4A21BA0C-5D43-BC9A-04D1-517CC5FA3660}"/>
                </a:ext>
              </a:extLst>
            </p:cNvPr>
            <p:cNvSpPr/>
            <p:nvPr/>
          </p:nvSpPr>
          <p:spPr>
            <a:xfrm>
              <a:off x="6807174" y="3352576"/>
              <a:ext cx="57327" cy="47067"/>
            </a:xfrm>
            <a:custGeom>
              <a:avLst/>
              <a:gdLst>
                <a:gd name="connsiteX0" fmla="*/ 7719 w 57327"/>
                <a:gd name="connsiteY0" fmla="*/ 11792 h 47067"/>
                <a:gd name="connsiteX1" fmla="*/ 609 w 57327"/>
                <a:gd name="connsiteY1" fmla="*/ 37818 h 47067"/>
                <a:gd name="connsiteX2" fmla="*/ 27878 w 57327"/>
                <a:gd name="connsiteY2" fmla="*/ 37680 h 47067"/>
                <a:gd name="connsiteX3" fmla="*/ 57356 w 57327"/>
                <a:gd name="connsiteY3" fmla="*/ 15796 h 47067"/>
                <a:gd name="connsiteX4" fmla="*/ 7719 w 57327"/>
                <a:gd name="connsiteY4" fmla="*/ 11792 h 47067"/>
                <a:gd name="connsiteX5" fmla="*/ 7719 w 57327"/>
                <a:gd name="connsiteY5" fmla="*/ 11792 h 4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327" h="47067">
                  <a:moveTo>
                    <a:pt x="7719" y="11792"/>
                  </a:moveTo>
                  <a:cubicBezTo>
                    <a:pt x="2127" y="18143"/>
                    <a:pt x="-1255" y="28567"/>
                    <a:pt x="609" y="37818"/>
                  </a:cubicBezTo>
                  <a:cubicBezTo>
                    <a:pt x="4337" y="56527"/>
                    <a:pt x="20560" y="42098"/>
                    <a:pt x="27878" y="37680"/>
                  </a:cubicBezTo>
                  <a:cubicBezTo>
                    <a:pt x="35472" y="33124"/>
                    <a:pt x="58806" y="26979"/>
                    <a:pt x="57356" y="15796"/>
                  </a:cubicBezTo>
                  <a:cubicBezTo>
                    <a:pt x="54733" y="-4708"/>
                    <a:pt x="23528" y="-4156"/>
                    <a:pt x="7719" y="11792"/>
                  </a:cubicBezTo>
                  <a:lnTo>
                    <a:pt x="7719" y="11792"/>
                  </a:lnTo>
                  <a:close/>
                </a:path>
              </a:pathLst>
            </a:custGeom>
            <a:solidFill>
              <a:srgbClr val="F7F1FA"/>
            </a:solidFill>
            <a:ln w="6856"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75F17F04-5293-FA5A-95BB-6CD9502BB33D}"/>
                </a:ext>
              </a:extLst>
            </p:cNvPr>
            <p:cNvSpPr/>
            <p:nvPr/>
          </p:nvSpPr>
          <p:spPr>
            <a:xfrm>
              <a:off x="6767648" y="3392992"/>
              <a:ext cx="172589" cy="114185"/>
            </a:xfrm>
            <a:custGeom>
              <a:avLst/>
              <a:gdLst>
                <a:gd name="connsiteX0" fmla="*/ 4722 w 172589"/>
                <a:gd name="connsiteY0" fmla="*/ 105 h 114185"/>
                <a:gd name="connsiteX1" fmla="*/ 96 w 172589"/>
                <a:gd name="connsiteY1" fmla="*/ 27995 h 114185"/>
                <a:gd name="connsiteX2" fmla="*/ 86391 w 172589"/>
                <a:gd name="connsiteY2" fmla="*/ 114290 h 114185"/>
                <a:gd name="connsiteX3" fmla="*/ 86391 w 172589"/>
                <a:gd name="connsiteY3" fmla="*/ 114290 h 114185"/>
                <a:gd name="connsiteX4" fmla="*/ 172686 w 172589"/>
                <a:gd name="connsiteY4" fmla="*/ 27995 h 114185"/>
                <a:gd name="connsiteX5" fmla="*/ 172686 w 172589"/>
                <a:gd name="connsiteY5" fmla="*/ 27995 h 114185"/>
                <a:gd name="connsiteX6" fmla="*/ 168060 w 172589"/>
                <a:gd name="connsiteY6" fmla="*/ 105 h 114185"/>
                <a:gd name="connsiteX7" fmla="*/ 86391 w 172589"/>
                <a:gd name="connsiteY7" fmla="*/ 58509 h 114185"/>
                <a:gd name="connsiteX8" fmla="*/ 4722 w 172589"/>
                <a:gd name="connsiteY8" fmla="*/ 105 h 114185"/>
                <a:gd name="connsiteX9" fmla="*/ 4722 w 172589"/>
                <a:gd name="connsiteY9" fmla="*/ 105 h 11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589" h="114185">
                  <a:moveTo>
                    <a:pt x="4722" y="105"/>
                  </a:moveTo>
                  <a:cubicBezTo>
                    <a:pt x="1684" y="9080"/>
                    <a:pt x="96" y="18538"/>
                    <a:pt x="96" y="27995"/>
                  </a:cubicBezTo>
                  <a:cubicBezTo>
                    <a:pt x="96" y="75630"/>
                    <a:pt x="38756" y="114290"/>
                    <a:pt x="86391" y="114290"/>
                  </a:cubicBezTo>
                  <a:cubicBezTo>
                    <a:pt x="86391" y="114290"/>
                    <a:pt x="86391" y="114290"/>
                    <a:pt x="86391" y="114290"/>
                  </a:cubicBezTo>
                  <a:cubicBezTo>
                    <a:pt x="134026" y="114290"/>
                    <a:pt x="172686" y="75630"/>
                    <a:pt x="172686" y="27995"/>
                  </a:cubicBezTo>
                  <a:cubicBezTo>
                    <a:pt x="172686" y="27995"/>
                    <a:pt x="172686" y="27995"/>
                    <a:pt x="172686" y="27995"/>
                  </a:cubicBezTo>
                  <a:cubicBezTo>
                    <a:pt x="172686" y="18538"/>
                    <a:pt x="171098" y="9080"/>
                    <a:pt x="168060" y="105"/>
                  </a:cubicBezTo>
                  <a:cubicBezTo>
                    <a:pt x="156117" y="35037"/>
                    <a:pt x="123325" y="58509"/>
                    <a:pt x="86391" y="58509"/>
                  </a:cubicBezTo>
                  <a:cubicBezTo>
                    <a:pt x="49457" y="58509"/>
                    <a:pt x="16665" y="35037"/>
                    <a:pt x="4722" y="105"/>
                  </a:cubicBezTo>
                  <a:lnTo>
                    <a:pt x="4722" y="105"/>
                  </a:lnTo>
                  <a:close/>
                </a:path>
              </a:pathLst>
            </a:custGeom>
            <a:solidFill>
              <a:srgbClr val="E9B7F6"/>
            </a:solidFill>
            <a:ln w="6856"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EF6A2970-EE5B-7F8C-32F7-72AE1B19850E}"/>
                </a:ext>
              </a:extLst>
            </p:cNvPr>
            <p:cNvSpPr/>
            <p:nvPr/>
          </p:nvSpPr>
          <p:spPr>
            <a:xfrm>
              <a:off x="6853943" y="2743227"/>
              <a:ext cx="295749" cy="1355449"/>
            </a:xfrm>
            <a:custGeom>
              <a:avLst/>
              <a:gdLst>
                <a:gd name="connsiteX0" fmla="*/ 119 w 295749"/>
                <a:gd name="connsiteY0" fmla="*/ 101 h 1355449"/>
                <a:gd name="connsiteX1" fmla="*/ 119 w 295749"/>
                <a:gd name="connsiteY1" fmla="*/ 7073 h 1355449"/>
                <a:gd name="connsiteX2" fmla="*/ 119 w 295749"/>
                <a:gd name="connsiteY2" fmla="*/ 7073 h 1355449"/>
                <a:gd name="connsiteX3" fmla="*/ 111473 w 295749"/>
                <a:gd name="connsiteY3" fmla="*/ 59057 h 1355449"/>
                <a:gd name="connsiteX4" fmla="*/ 203636 w 295749"/>
                <a:gd name="connsiteY4" fmla="*/ 202445 h 1355449"/>
                <a:gd name="connsiteX5" fmla="*/ 288965 w 295749"/>
                <a:gd name="connsiteY5" fmla="*/ 677825 h 1355449"/>
                <a:gd name="connsiteX6" fmla="*/ 203636 w 295749"/>
                <a:gd name="connsiteY6" fmla="*/ 1153206 h 1355449"/>
                <a:gd name="connsiteX7" fmla="*/ 111473 w 295749"/>
                <a:gd name="connsiteY7" fmla="*/ 1296593 h 1355449"/>
                <a:gd name="connsiteX8" fmla="*/ 119 w 295749"/>
                <a:gd name="connsiteY8" fmla="*/ 1348577 h 1355449"/>
                <a:gd name="connsiteX9" fmla="*/ 119 w 295749"/>
                <a:gd name="connsiteY9" fmla="*/ 1348577 h 1355449"/>
                <a:gd name="connsiteX10" fmla="*/ 119 w 295749"/>
                <a:gd name="connsiteY10" fmla="*/ 1355550 h 1355449"/>
                <a:gd name="connsiteX11" fmla="*/ 119 w 295749"/>
                <a:gd name="connsiteY11" fmla="*/ 1355550 h 1355449"/>
                <a:gd name="connsiteX12" fmla="*/ 116306 w 295749"/>
                <a:gd name="connsiteY12" fmla="*/ 1301564 h 1355449"/>
                <a:gd name="connsiteX13" fmla="*/ 209988 w 295749"/>
                <a:gd name="connsiteY13" fmla="*/ 1155967 h 1355449"/>
                <a:gd name="connsiteX14" fmla="*/ 295868 w 295749"/>
                <a:gd name="connsiteY14" fmla="*/ 677825 h 1355449"/>
                <a:gd name="connsiteX15" fmla="*/ 209988 w 295749"/>
                <a:gd name="connsiteY15" fmla="*/ 199683 h 1355449"/>
                <a:gd name="connsiteX16" fmla="*/ 116306 w 295749"/>
                <a:gd name="connsiteY16" fmla="*/ 54087 h 1355449"/>
                <a:gd name="connsiteX17" fmla="*/ 119 w 295749"/>
                <a:gd name="connsiteY17" fmla="*/ 101 h 1355449"/>
                <a:gd name="connsiteX18" fmla="*/ 119 w 295749"/>
                <a:gd name="connsiteY18" fmla="*/ 101 h 1355449"/>
                <a:gd name="connsiteX19" fmla="*/ 119 w 295749"/>
                <a:gd name="connsiteY19" fmla="*/ 101 h 135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5749" h="1355449">
                  <a:moveTo>
                    <a:pt x="119" y="101"/>
                  </a:moveTo>
                  <a:lnTo>
                    <a:pt x="119" y="7073"/>
                  </a:lnTo>
                  <a:cubicBezTo>
                    <a:pt x="119" y="7073"/>
                    <a:pt x="119" y="7073"/>
                    <a:pt x="119" y="7073"/>
                  </a:cubicBezTo>
                  <a:cubicBezTo>
                    <a:pt x="39400" y="7073"/>
                    <a:pt x="76956" y="25368"/>
                    <a:pt x="111473" y="59057"/>
                  </a:cubicBezTo>
                  <a:cubicBezTo>
                    <a:pt x="145991" y="92747"/>
                    <a:pt x="177265" y="141762"/>
                    <a:pt x="203636" y="202445"/>
                  </a:cubicBezTo>
                  <a:cubicBezTo>
                    <a:pt x="256242" y="323879"/>
                    <a:pt x="288965" y="492050"/>
                    <a:pt x="288965" y="677825"/>
                  </a:cubicBezTo>
                  <a:cubicBezTo>
                    <a:pt x="288965" y="863601"/>
                    <a:pt x="256311" y="1031772"/>
                    <a:pt x="203636" y="1153206"/>
                  </a:cubicBezTo>
                  <a:cubicBezTo>
                    <a:pt x="177334" y="1213888"/>
                    <a:pt x="145991" y="1262904"/>
                    <a:pt x="111473" y="1296593"/>
                  </a:cubicBezTo>
                  <a:cubicBezTo>
                    <a:pt x="76956" y="1330283"/>
                    <a:pt x="39400" y="1348577"/>
                    <a:pt x="119" y="1348577"/>
                  </a:cubicBezTo>
                  <a:cubicBezTo>
                    <a:pt x="119" y="1348577"/>
                    <a:pt x="119" y="1348577"/>
                    <a:pt x="119" y="1348577"/>
                  </a:cubicBezTo>
                  <a:lnTo>
                    <a:pt x="119" y="1355550"/>
                  </a:lnTo>
                  <a:cubicBezTo>
                    <a:pt x="119" y="1355550"/>
                    <a:pt x="119" y="1355550"/>
                    <a:pt x="119" y="1355550"/>
                  </a:cubicBezTo>
                  <a:cubicBezTo>
                    <a:pt x="41540" y="1355550"/>
                    <a:pt x="80891" y="1336151"/>
                    <a:pt x="116306" y="1301564"/>
                  </a:cubicBezTo>
                  <a:cubicBezTo>
                    <a:pt x="151721" y="1266977"/>
                    <a:pt x="183409" y="1217271"/>
                    <a:pt x="209988" y="1155967"/>
                  </a:cubicBezTo>
                  <a:cubicBezTo>
                    <a:pt x="263145" y="1033360"/>
                    <a:pt x="295868" y="864429"/>
                    <a:pt x="295868" y="677825"/>
                  </a:cubicBezTo>
                  <a:cubicBezTo>
                    <a:pt x="295868" y="491221"/>
                    <a:pt x="263145" y="322291"/>
                    <a:pt x="209988" y="199683"/>
                  </a:cubicBezTo>
                  <a:cubicBezTo>
                    <a:pt x="183409" y="138379"/>
                    <a:pt x="151721" y="88674"/>
                    <a:pt x="116306" y="54087"/>
                  </a:cubicBezTo>
                  <a:cubicBezTo>
                    <a:pt x="80822" y="19500"/>
                    <a:pt x="41540" y="101"/>
                    <a:pt x="119" y="101"/>
                  </a:cubicBezTo>
                  <a:cubicBezTo>
                    <a:pt x="119" y="101"/>
                    <a:pt x="119" y="101"/>
                    <a:pt x="119" y="101"/>
                  </a:cubicBezTo>
                  <a:lnTo>
                    <a:pt x="119" y="101"/>
                  </a:lnTo>
                  <a:close/>
                </a:path>
              </a:pathLst>
            </a:custGeom>
            <a:solidFill>
              <a:srgbClr val="90A1E5"/>
            </a:solidFill>
            <a:ln w="6856"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EFAD53D-0BFE-DE37-311C-03C02ACEB1CF}"/>
                </a:ext>
              </a:extLst>
            </p:cNvPr>
            <p:cNvSpPr/>
            <p:nvPr/>
          </p:nvSpPr>
          <p:spPr>
            <a:xfrm>
              <a:off x="6267000" y="3082055"/>
              <a:ext cx="1192464" cy="763879"/>
            </a:xfrm>
            <a:custGeom>
              <a:avLst/>
              <a:gdLst>
                <a:gd name="connsiteX0" fmla="*/ 1173914 w 1192464"/>
                <a:gd name="connsiteY0" fmla="*/ 107 h 763879"/>
                <a:gd name="connsiteX1" fmla="*/ 1167908 w 1192464"/>
                <a:gd name="connsiteY1" fmla="*/ 3559 h 763879"/>
                <a:gd name="connsiteX2" fmla="*/ 1167908 w 1192464"/>
                <a:gd name="connsiteY2" fmla="*/ 3559 h 763879"/>
                <a:gd name="connsiteX3" fmla="*/ 1178539 w 1192464"/>
                <a:gd name="connsiteY3" fmla="*/ 125959 h 763879"/>
                <a:gd name="connsiteX4" fmla="*/ 1100391 w 1192464"/>
                <a:gd name="connsiteY4" fmla="*/ 277424 h 763879"/>
                <a:gd name="connsiteX5" fmla="*/ 731394 w 1192464"/>
                <a:gd name="connsiteY5" fmla="*/ 588983 h 763879"/>
                <a:gd name="connsiteX6" fmla="*/ 277069 w 1192464"/>
                <a:gd name="connsiteY6" fmla="*/ 752874 h 763879"/>
                <a:gd name="connsiteX7" fmla="*/ 106827 w 1192464"/>
                <a:gd name="connsiteY7" fmla="*/ 744796 h 763879"/>
                <a:gd name="connsiteX8" fmla="*/ 6104 w 1192464"/>
                <a:gd name="connsiteY8" fmla="*/ 674380 h 763879"/>
                <a:gd name="connsiteX9" fmla="*/ 6104 w 1192464"/>
                <a:gd name="connsiteY9" fmla="*/ 674380 h 763879"/>
                <a:gd name="connsiteX10" fmla="*/ 98 w 1192464"/>
                <a:gd name="connsiteY10" fmla="*/ 677832 h 763879"/>
                <a:gd name="connsiteX11" fmla="*/ 98 w 1192464"/>
                <a:gd name="connsiteY11" fmla="*/ 677832 h 763879"/>
                <a:gd name="connsiteX12" fmla="*/ 104963 w 1192464"/>
                <a:gd name="connsiteY12" fmla="*/ 751424 h 763879"/>
                <a:gd name="connsiteX13" fmla="*/ 277898 w 1192464"/>
                <a:gd name="connsiteY13" fmla="*/ 759708 h 763879"/>
                <a:gd name="connsiteX14" fmla="*/ 734915 w 1192464"/>
                <a:gd name="connsiteY14" fmla="*/ 594989 h 763879"/>
                <a:gd name="connsiteX15" fmla="*/ 1106052 w 1192464"/>
                <a:gd name="connsiteY15" fmla="*/ 281566 h 763879"/>
                <a:gd name="connsiteX16" fmla="*/ 1185305 w 1192464"/>
                <a:gd name="connsiteY16" fmla="*/ 127685 h 763879"/>
                <a:gd name="connsiteX17" fmla="*/ 1173914 w 1192464"/>
                <a:gd name="connsiteY17" fmla="*/ 107 h 763879"/>
                <a:gd name="connsiteX18" fmla="*/ 1173914 w 1192464"/>
                <a:gd name="connsiteY18" fmla="*/ 107 h 763879"/>
                <a:gd name="connsiteX19" fmla="*/ 1173914 w 1192464"/>
                <a:gd name="connsiteY19" fmla="*/ 107 h 76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2464" h="763879">
                  <a:moveTo>
                    <a:pt x="1173914" y="107"/>
                  </a:moveTo>
                  <a:lnTo>
                    <a:pt x="1167908" y="3559"/>
                  </a:lnTo>
                  <a:cubicBezTo>
                    <a:pt x="1167908" y="3559"/>
                    <a:pt x="1167908" y="3559"/>
                    <a:pt x="1167908" y="3559"/>
                  </a:cubicBezTo>
                  <a:cubicBezTo>
                    <a:pt x="1187514" y="37594"/>
                    <a:pt x="1190483" y="79222"/>
                    <a:pt x="1178539" y="125959"/>
                  </a:cubicBezTo>
                  <a:cubicBezTo>
                    <a:pt x="1166596" y="172697"/>
                    <a:pt x="1139810" y="224266"/>
                    <a:pt x="1100391" y="277424"/>
                  </a:cubicBezTo>
                  <a:cubicBezTo>
                    <a:pt x="1021552" y="383739"/>
                    <a:pt x="892248" y="496129"/>
                    <a:pt x="731394" y="588983"/>
                  </a:cubicBezTo>
                  <a:cubicBezTo>
                    <a:pt x="570541" y="681905"/>
                    <a:pt x="408514" y="737686"/>
                    <a:pt x="277069" y="752874"/>
                  </a:cubicBezTo>
                  <a:cubicBezTo>
                    <a:pt x="211347" y="760468"/>
                    <a:pt x="153288" y="757844"/>
                    <a:pt x="106827" y="744796"/>
                  </a:cubicBezTo>
                  <a:cubicBezTo>
                    <a:pt x="60435" y="731749"/>
                    <a:pt x="25779" y="708415"/>
                    <a:pt x="6104" y="674380"/>
                  </a:cubicBezTo>
                  <a:cubicBezTo>
                    <a:pt x="6104" y="674380"/>
                    <a:pt x="6104" y="674380"/>
                    <a:pt x="6104" y="674380"/>
                  </a:cubicBezTo>
                  <a:lnTo>
                    <a:pt x="98" y="677832"/>
                  </a:lnTo>
                  <a:cubicBezTo>
                    <a:pt x="98" y="677832"/>
                    <a:pt x="98" y="677832"/>
                    <a:pt x="98" y="677832"/>
                  </a:cubicBezTo>
                  <a:cubicBezTo>
                    <a:pt x="20808" y="713730"/>
                    <a:pt x="57328" y="738031"/>
                    <a:pt x="104963" y="751424"/>
                  </a:cubicBezTo>
                  <a:cubicBezTo>
                    <a:pt x="152598" y="764817"/>
                    <a:pt x="211485" y="767371"/>
                    <a:pt x="277898" y="759708"/>
                  </a:cubicBezTo>
                  <a:cubicBezTo>
                    <a:pt x="410654" y="744451"/>
                    <a:pt x="573371" y="688325"/>
                    <a:pt x="734915" y="594989"/>
                  </a:cubicBezTo>
                  <a:cubicBezTo>
                    <a:pt x="896528" y="501721"/>
                    <a:pt x="1026453" y="388848"/>
                    <a:pt x="1106052" y="281566"/>
                  </a:cubicBezTo>
                  <a:cubicBezTo>
                    <a:pt x="1145885" y="227925"/>
                    <a:pt x="1173085" y="175596"/>
                    <a:pt x="1185305" y="127685"/>
                  </a:cubicBezTo>
                  <a:cubicBezTo>
                    <a:pt x="1197524" y="79774"/>
                    <a:pt x="1194694" y="36006"/>
                    <a:pt x="1173914" y="107"/>
                  </a:cubicBezTo>
                  <a:cubicBezTo>
                    <a:pt x="1173914" y="107"/>
                    <a:pt x="1173914" y="107"/>
                    <a:pt x="1173914" y="107"/>
                  </a:cubicBezTo>
                  <a:lnTo>
                    <a:pt x="1173914" y="107"/>
                  </a:lnTo>
                  <a:close/>
                </a:path>
              </a:pathLst>
            </a:custGeom>
            <a:solidFill>
              <a:srgbClr val="90A1E5"/>
            </a:solidFill>
            <a:ln w="6856"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62953DB0-09E4-BE80-6FAE-83061C30B60A}"/>
                </a:ext>
              </a:extLst>
            </p:cNvPr>
            <p:cNvSpPr/>
            <p:nvPr/>
          </p:nvSpPr>
          <p:spPr>
            <a:xfrm>
              <a:off x="6266931" y="2995829"/>
              <a:ext cx="1192445" cy="763881"/>
            </a:xfrm>
            <a:custGeom>
              <a:avLst/>
              <a:gdLst>
                <a:gd name="connsiteX0" fmla="*/ 206584 w 1192445"/>
                <a:gd name="connsiteY0" fmla="*/ 94 h 763881"/>
                <a:gd name="connsiteX1" fmla="*/ 104963 w 1192445"/>
                <a:gd name="connsiteY1" fmla="*/ 12659 h 763881"/>
                <a:gd name="connsiteX2" fmla="*/ 98 w 1192445"/>
                <a:gd name="connsiteY2" fmla="*/ 86320 h 763881"/>
                <a:gd name="connsiteX3" fmla="*/ 6104 w 1192445"/>
                <a:gd name="connsiteY3" fmla="*/ 89772 h 763881"/>
                <a:gd name="connsiteX4" fmla="*/ 106827 w 1192445"/>
                <a:gd name="connsiteY4" fmla="*/ 19355 h 763881"/>
                <a:gd name="connsiteX5" fmla="*/ 277069 w 1192445"/>
                <a:gd name="connsiteY5" fmla="*/ 11278 h 763881"/>
                <a:gd name="connsiteX6" fmla="*/ 731394 w 1192445"/>
                <a:gd name="connsiteY6" fmla="*/ 175100 h 763881"/>
                <a:gd name="connsiteX7" fmla="*/ 1100460 w 1192445"/>
                <a:gd name="connsiteY7" fmla="*/ 486658 h 763881"/>
                <a:gd name="connsiteX8" fmla="*/ 1178539 w 1192445"/>
                <a:gd name="connsiteY8" fmla="*/ 638123 h 763881"/>
                <a:gd name="connsiteX9" fmla="*/ 1167908 w 1192445"/>
                <a:gd name="connsiteY9" fmla="*/ 760524 h 763881"/>
                <a:gd name="connsiteX10" fmla="*/ 1173914 w 1192445"/>
                <a:gd name="connsiteY10" fmla="*/ 763975 h 763881"/>
                <a:gd name="connsiteX11" fmla="*/ 1185305 w 1192445"/>
                <a:gd name="connsiteY11" fmla="*/ 636397 h 763881"/>
                <a:gd name="connsiteX12" fmla="*/ 1106052 w 1192445"/>
                <a:gd name="connsiteY12" fmla="*/ 482516 h 763881"/>
                <a:gd name="connsiteX13" fmla="*/ 734915 w 1192445"/>
                <a:gd name="connsiteY13" fmla="*/ 169094 h 763881"/>
                <a:gd name="connsiteX14" fmla="*/ 277898 w 1192445"/>
                <a:gd name="connsiteY14" fmla="*/ 4374 h 763881"/>
                <a:gd name="connsiteX15" fmla="*/ 206584 w 1192445"/>
                <a:gd name="connsiteY15" fmla="*/ 94 h 76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92445" h="763881">
                  <a:moveTo>
                    <a:pt x="206584" y="94"/>
                  </a:moveTo>
                  <a:cubicBezTo>
                    <a:pt x="168959" y="163"/>
                    <a:pt x="134787" y="4305"/>
                    <a:pt x="104963" y="12659"/>
                  </a:cubicBezTo>
                  <a:cubicBezTo>
                    <a:pt x="57328" y="26052"/>
                    <a:pt x="20808" y="50421"/>
                    <a:pt x="98" y="86320"/>
                  </a:cubicBezTo>
                  <a:lnTo>
                    <a:pt x="6104" y="89772"/>
                  </a:lnTo>
                  <a:cubicBezTo>
                    <a:pt x="25710" y="55737"/>
                    <a:pt x="60366" y="32403"/>
                    <a:pt x="106827" y="19355"/>
                  </a:cubicBezTo>
                  <a:cubicBezTo>
                    <a:pt x="153219" y="6307"/>
                    <a:pt x="211347" y="3684"/>
                    <a:pt x="277069" y="11278"/>
                  </a:cubicBezTo>
                  <a:cubicBezTo>
                    <a:pt x="408514" y="26397"/>
                    <a:pt x="570541" y="82247"/>
                    <a:pt x="731394" y="175100"/>
                  </a:cubicBezTo>
                  <a:cubicBezTo>
                    <a:pt x="892317" y="268022"/>
                    <a:pt x="1021621" y="380343"/>
                    <a:pt x="1100460" y="486658"/>
                  </a:cubicBezTo>
                  <a:cubicBezTo>
                    <a:pt x="1139879" y="539816"/>
                    <a:pt x="1166665" y="591386"/>
                    <a:pt x="1178539" y="638123"/>
                  </a:cubicBezTo>
                  <a:cubicBezTo>
                    <a:pt x="1190483" y="684860"/>
                    <a:pt x="1187514" y="726558"/>
                    <a:pt x="1167908" y="760524"/>
                  </a:cubicBezTo>
                  <a:lnTo>
                    <a:pt x="1173914" y="763975"/>
                  </a:lnTo>
                  <a:cubicBezTo>
                    <a:pt x="1194625" y="728077"/>
                    <a:pt x="1197524" y="684308"/>
                    <a:pt x="1185305" y="636397"/>
                  </a:cubicBezTo>
                  <a:cubicBezTo>
                    <a:pt x="1173086" y="588417"/>
                    <a:pt x="1145816" y="536157"/>
                    <a:pt x="1106052" y="482516"/>
                  </a:cubicBezTo>
                  <a:cubicBezTo>
                    <a:pt x="1026453" y="375166"/>
                    <a:pt x="896528" y="262361"/>
                    <a:pt x="734915" y="169094"/>
                  </a:cubicBezTo>
                  <a:cubicBezTo>
                    <a:pt x="573302" y="75826"/>
                    <a:pt x="410654" y="19700"/>
                    <a:pt x="277898" y="4374"/>
                  </a:cubicBezTo>
                  <a:cubicBezTo>
                    <a:pt x="253045" y="1544"/>
                    <a:pt x="229228" y="94"/>
                    <a:pt x="206584" y="94"/>
                  </a:cubicBezTo>
                  <a:close/>
                </a:path>
              </a:pathLst>
            </a:custGeom>
            <a:solidFill>
              <a:srgbClr val="90A1E5"/>
            </a:solidFill>
            <a:ln w="6856" cap="flat">
              <a:noFill/>
              <a:prstDash val="solid"/>
              <a:miter/>
            </a:ln>
          </p:spPr>
          <p:txBody>
            <a:bodyPr rtlCol="0" anchor="ctr"/>
            <a:lstStyle/>
            <a:p>
              <a:endParaRPr lang="en-US"/>
            </a:p>
          </p:txBody>
        </p:sp>
        <p:grpSp>
          <p:nvGrpSpPr>
            <p:cNvPr id="55" name="Graphic 2">
              <a:extLst>
                <a:ext uri="{FF2B5EF4-FFF2-40B4-BE49-F238E27FC236}">
                  <a16:creationId xmlns:a16="http://schemas.microsoft.com/office/drawing/2014/main" id="{6D6E9965-EC8E-2448-4FE4-154DE65ABC5B}"/>
                </a:ext>
              </a:extLst>
            </p:cNvPr>
            <p:cNvGrpSpPr/>
            <p:nvPr/>
          </p:nvGrpSpPr>
          <p:grpSpPr>
            <a:xfrm>
              <a:off x="7388280" y="3045121"/>
              <a:ext cx="98030" cy="97892"/>
              <a:chOff x="7388280" y="3045121"/>
              <a:chExt cx="98030" cy="97892"/>
            </a:xfrm>
          </p:grpSpPr>
          <p:sp>
            <p:nvSpPr>
              <p:cNvPr id="56" name="Freeform: Shape 55">
                <a:extLst>
                  <a:ext uri="{FF2B5EF4-FFF2-40B4-BE49-F238E27FC236}">
                    <a16:creationId xmlns:a16="http://schemas.microsoft.com/office/drawing/2014/main" id="{CFECE6BF-670F-50ED-87C1-D8C8DCB9914C}"/>
                  </a:ext>
                </a:extLst>
              </p:cNvPr>
              <p:cNvSpPr/>
              <p:nvPr/>
            </p:nvSpPr>
            <p:spPr>
              <a:xfrm>
                <a:off x="7388418" y="3045121"/>
                <a:ext cx="97892" cy="97823"/>
              </a:xfrm>
              <a:custGeom>
                <a:avLst/>
                <a:gdLst>
                  <a:gd name="connsiteX0" fmla="*/ 48717 w 97892"/>
                  <a:gd name="connsiteY0" fmla="*/ 120 h 97823"/>
                  <a:gd name="connsiteX1" fmla="*/ 48579 w 97892"/>
                  <a:gd name="connsiteY1" fmla="*/ 120 h 97823"/>
                  <a:gd name="connsiteX2" fmla="*/ 185 w 97892"/>
                  <a:gd name="connsiteY2" fmla="*/ 48997 h 97823"/>
                  <a:gd name="connsiteX3" fmla="*/ 2808 w 97892"/>
                  <a:gd name="connsiteY3" fmla="*/ 64738 h 97823"/>
                  <a:gd name="connsiteX4" fmla="*/ 2808 w 97892"/>
                  <a:gd name="connsiteY4" fmla="*/ 64807 h 97823"/>
                  <a:gd name="connsiteX5" fmla="*/ 4120 w 97892"/>
                  <a:gd name="connsiteY5" fmla="*/ 68189 h 97823"/>
                  <a:gd name="connsiteX6" fmla="*/ 4258 w 97892"/>
                  <a:gd name="connsiteY6" fmla="*/ 68465 h 97823"/>
                  <a:gd name="connsiteX7" fmla="*/ 5777 w 97892"/>
                  <a:gd name="connsiteY7" fmla="*/ 71710 h 97823"/>
                  <a:gd name="connsiteX8" fmla="*/ 5915 w 97892"/>
                  <a:gd name="connsiteY8" fmla="*/ 71986 h 97823"/>
                  <a:gd name="connsiteX9" fmla="*/ 7641 w 97892"/>
                  <a:gd name="connsiteY9" fmla="*/ 74955 h 97823"/>
                  <a:gd name="connsiteX10" fmla="*/ 7848 w 97892"/>
                  <a:gd name="connsiteY10" fmla="*/ 75231 h 97823"/>
                  <a:gd name="connsiteX11" fmla="*/ 9781 w 97892"/>
                  <a:gd name="connsiteY11" fmla="*/ 78061 h 97823"/>
                  <a:gd name="connsiteX12" fmla="*/ 10057 w 97892"/>
                  <a:gd name="connsiteY12" fmla="*/ 78407 h 97823"/>
                  <a:gd name="connsiteX13" fmla="*/ 12197 w 97892"/>
                  <a:gd name="connsiteY13" fmla="*/ 81030 h 97823"/>
                  <a:gd name="connsiteX14" fmla="*/ 12473 w 97892"/>
                  <a:gd name="connsiteY14" fmla="*/ 81306 h 97823"/>
                  <a:gd name="connsiteX15" fmla="*/ 14751 w 97892"/>
                  <a:gd name="connsiteY15" fmla="*/ 83722 h 97823"/>
                  <a:gd name="connsiteX16" fmla="*/ 15027 w 97892"/>
                  <a:gd name="connsiteY16" fmla="*/ 83999 h 97823"/>
                  <a:gd name="connsiteX17" fmla="*/ 17513 w 97892"/>
                  <a:gd name="connsiteY17" fmla="*/ 86277 h 97823"/>
                  <a:gd name="connsiteX18" fmla="*/ 17789 w 97892"/>
                  <a:gd name="connsiteY18" fmla="*/ 86553 h 97823"/>
                  <a:gd name="connsiteX19" fmla="*/ 20550 w 97892"/>
                  <a:gd name="connsiteY19" fmla="*/ 88693 h 97823"/>
                  <a:gd name="connsiteX20" fmla="*/ 20688 w 97892"/>
                  <a:gd name="connsiteY20" fmla="*/ 88762 h 97823"/>
                  <a:gd name="connsiteX21" fmla="*/ 23588 w 97892"/>
                  <a:gd name="connsiteY21" fmla="*/ 90695 h 97823"/>
                  <a:gd name="connsiteX22" fmla="*/ 23864 w 97892"/>
                  <a:gd name="connsiteY22" fmla="*/ 90833 h 97823"/>
                  <a:gd name="connsiteX23" fmla="*/ 26902 w 97892"/>
                  <a:gd name="connsiteY23" fmla="*/ 92559 h 97823"/>
                  <a:gd name="connsiteX24" fmla="*/ 27040 w 97892"/>
                  <a:gd name="connsiteY24" fmla="*/ 92628 h 97823"/>
                  <a:gd name="connsiteX25" fmla="*/ 30215 w 97892"/>
                  <a:gd name="connsiteY25" fmla="*/ 94078 h 97823"/>
                  <a:gd name="connsiteX26" fmla="*/ 30560 w 97892"/>
                  <a:gd name="connsiteY26" fmla="*/ 94216 h 97823"/>
                  <a:gd name="connsiteX27" fmla="*/ 33805 w 97892"/>
                  <a:gd name="connsiteY27" fmla="*/ 95389 h 97823"/>
                  <a:gd name="connsiteX28" fmla="*/ 34150 w 97892"/>
                  <a:gd name="connsiteY28" fmla="*/ 95528 h 97823"/>
                  <a:gd name="connsiteX29" fmla="*/ 37533 w 97892"/>
                  <a:gd name="connsiteY29" fmla="*/ 96494 h 97823"/>
                  <a:gd name="connsiteX30" fmla="*/ 37809 w 97892"/>
                  <a:gd name="connsiteY30" fmla="*/ 96563 h 97823"/>
                  <a:gd name="connsiteX31" fmla="*/ 41261 w 97892"/>
                  <a:gd name="connsiteY31" fmla="*/ 97253 h 97823"/>
                  <a:gd name="connsiteX32" fmla="*/ 41537 w 97892"/>
                  <a:gd name="connsiteY32" fmla="*/ 97322 h 97823"/>
                  <a:gd name="connsiteX33" fmla="*/ 45127 w 97892"/>
                  <a:gd name="connsiteY33" fmla="*/ 97737 h 97823"/>
                  <a:gd name="connsiteX34" fmla="*/ 45334 w 97892"/>
                  <a:gd name="connsiteY34" fmla="*/ 97737 h 97823"/>
                  <a:gd name="connsiteX35" fmla="*/ 48993 w 97892"/>
                  <a:gd name="connsiteY35" fmla="*/ 97875 h 97823"/>
                  <a:gd name="connsiteX36" fmla="*/ 49131 w 97892"/>
                  <a:gd name="connsiteY36" fmla="*/ 97875 h 97823"/>
                  <a:gd name="connsiteX37" fmla="*/ 49338 w 97892"/>
                  <a:gd name="connsiteY37" fmla="*/ 97875 h 97823"/>
                  <a:gd name="connsiteX38" fmla="*/ 51478 w 97892"/>
                  <a:gd name="connsiteY38" fmla="*/ 97806 h 97823"/>
                  <a:gd name="connsiteX39" fmla="*/ 51754 w 97892"/>
                  <a:gd name="connsiteY39" fmla="*/ 97806 h 97823"/>
                  <a:gd name="connsiteX40" fmla="*/ 53895 w 97892"/>
                  <a:gd name="connsiteY40" fmla="*/ 97668 h 97823"/>
                  <a:gd name="connsiteX41" fmla="*/ 54240 w 97892"/>
                  <a:gd name="connsiteY41" fmla="*/ 97668 h 97823"/>
                  <a:gd name="connsiteX42" fmla="*/ 56173 w 97892"/>
                  <a:gd name="connsiteY42" fmla="*/ 97391 h 97823"/>
                  <a:gd name="connsiteX43" fmla="*/ 57070 w 97892"/>
                  <a:gd name="connsiteY43" fmla="*/ 97253 h 97823"/>
                  <a:gd name="connsiteX44" fmla="*/ 58313 w 97892"/>
                  <a:gd name="connsiteY44" fmla="*/ 97046 h 97823"/>
                  <a:gd name="connsiteX45" fmla="*/ 59763 w 97892"/>
                  <a:gd name="connsiteY45" fmla="*/ 96770 h 97823"/>
                  <a:gd name="connsiteX46" fmla="*/ 60729 w 97892"/>
                  <a:gd name="connsiteY46" fmla="*/ 96563 h 97823"/>
                  <a:gd name="connsiteX47" fmla="*/ 61903 w 97892"/>
                  <a:gd name="connsiteY47" fmla="*/ 96287 h 97823"/>
                  <a:gd name="connsiteX48" fmla="*/ 62800 w 97892"/>
                  <a:gd name="connsiteY48" fmla="*/ 96011 h 97823"/>
                  <a:gd name="connsiteX49" fmla="*/ 64733 w 97892"/>
                  <a:gd name="connsiteY49" fmla="*/ 95389 h 97823"/>
                  <a:gd name="connsiteX50" fmla="*/ 64802 w 97892"/>
                  <a:gd name="connsiteY50" fmla="*/ 95389 h 97823"/>
                  <a:gd name="connsiteX51" fmla="*/ 68599 w 97892"/>
                  <a:gd name="connsiteY51" fmla="*/ 93940 h 97823"/>
                  <a:gd name="connsiteX52" fmla="*/ 69359 w 97892"/>
                  <a:gd name="connsiteY52" fmla="*/ 93595 h 97823"/>
                  <a:gd name="connsiteX53" fmla="*/ 70877 w 97892"/>
                  <a:gd name="connsiteY53" fmla="*/ 92904 h 97823"/>
                  <a:gd name="connsiteX54" fmla="*/ 70946 w 97892"/>
                  <a:gd name="connsiteY54" fmla="*/ 92904 h 97823"/>
                  <a:gd name="connsiteX55" fmla="*/ 71637 w 97892"/>
                  <a:gd name="connsiteY55" fmla="*/ 92559 h 97823"/>
                  <a:gd name="connsiteX56" fmla="*/ 71775 w 97892"/>
                  <a:gd name="connsiteY56" fmla="*/ 92490 h 97823"/>
                  <a:gd name="connsiteX57" fmla="*/ 73087 w 97892"/>
                  <a:gd name="connsiteY57" fmla="*/ 91731 h 97823"/>
                  <a:gd name="connsiteX58" fmla="*/ 73984 w 97892"/>
                  <a:gd name="connsiteY58" fmla="*/ 91247 h 97823"/>
                  <a:gd name="connsiteX59" fmla="*/ 74950 w 97892"/>
                  <a:gd name="connsiteY59" fmla="*/ 90626 h 97823"/>
                  <a:gd name="connsiteX60" fmla="*/ 76124 w 97892"/>
                  <a:gd name="connsiteY60" fmla="*/ 89867 h 97823"/>
                  <a:gd name="connsiteX61" fmla="*/ 76676 w 97892"/>
                  <a:gd name="connsiteY61" fmla="*/ 89521 h 97823"/>
                  <a:gd name="connsiteX62" fmla="*/ 78126 w 97892"/>
                  <a:gd name="connsiteY62" fmla="*/ 88486 h 97823"/>
                  <a:gd name="connsiteX63" fmla="*/ 78540 w 97892"/>
                  <a:gd name="connsiteY63" fmla="*/ 88141 h 97823"/>
                  <a:gd name="connsiteX64" fmla="*/ 80059 w 97892"/>
                  <a:gd name="connsiteY64" fmla="*/ 86967 h 97823"/>
                  <a:gd name="connsiteX65" fmla="*/ 80335 w 97892"/>
                  <a:gd name="connsiteY65" fmla="*/ 86691 h 97823"/>
                  <a:gd name="connsiteX66" fmla="*/ 81923 w 97892"/>
                  <a:gd name="connsiteY66" fmla="*/ 85310 h 97823"/>
                  <a:gd name="connsiteX67" fmla="*/ 81992 w 97892"/>
                  <a:gd name="connsiteY67" fmla="*/ 85241 h 97823"/>
                  <a:gd name="connsiteX68" fmla="*/ 83580 w 97892"/>
                  <a:gd name="connsiteY68" fmla="*/ 83722 h 97823"/>
                  <a:gd name="connsiteX69" fmla="*/ 83649 w 97892"/>
                  <a:gd name="connsiteY69" fmla="*/ 83653 h 97823"/>
                  <a:gd name="connsiteX70" fmla="*/ 85237 w 97892"/>
                  <a:gd name="connsiteY70" fmla="*/ 81996 h 97823"/>
                  <a:gd name="connsiteX71" fmla="*/ 85306 w 97892"/>
                  <a:gd name="connsiteY71" fmla="*/ 81927 h 97823"/>
                  <a:gd name="connsiteX72" fmla="*/ 86687 w 97892"/>
                  <a:gd name="connsiteY72" fmla="*/ 80340 h 97823"/>
                  <a:gd name="connsiteX73" fmla="*/ 86963 w 97892"/>
                  <a:gd name="connsiteY73" fmla="*/ 80063 h 97823"/>
                  <a:gd name="connsiteX74" fmla="*/ 88205 w 97892"/>
                  <a:gd name="connsiteY74" fmla="*/ 78476 h 97823"/>
                  <a:gd name="connsiteX75" fmla="*/ 88482 w 97892"/>
                  <a:gd name="connsiteY75" fmla="*/ 78130 h 97823"/>
                  <a:gd name="connsiteX76" fmla="*/ 89586 w 97892"/>
                  <a:gd name="connsiteY76" fmla="*/ 76543 h 97823"/>
                  <a:gd name="connsiteX77" fmla="*/ 89862 w 97892"/>
                  <a:gd name="connsiteY77" fmla="*/ 76128 h 97823"/>
                  <a:gd name="connsiteX78" fmla="*/ 90691 w 97892"/>
                  <a:gd name="connsiteY78" fmla="*/ 74817 h 97823"/>
                  <a:gd name="connsiteX79" fmla="*/ 91174 w 97892"/>
                  <a:gd name="connsiteY79" fmla="*/ 73988 h 97823"/>
                  <a:gd name="connsiteX80" fmla="*/ 91795 w 97892"/>
                  <a:gd name="connsiteY80" fmla="*/ 72884 h 97823"/>
                  <a:gd name="connsiteX81" fmla="*/ 92417 w 97892"/>
                  <a:gd name="connsiteY81" fmla="*/ 71779 h 97823"/>
                  <a:gd name="connsiteX82" fmla="*/ 92969 w 97892"/>
                  <a:gd name="connsiteY82" fmla="*/ 70744 h 97823"/>
                  <a:gd name="connsiteX83" fmla="*/ 93521 w 97892"/>
                  <a:gd name="connsiteY83" fmla="*/ 69570 h 97823"/>
                  <a:gd name="connsiteX84" fmla="*/ 93866 w 97892"/>
                  <a:gd name="connsiteY84" fmla="*/ 68880 h 97823"/>
                  <a:gd name="connsiteX85" fmla="*/ 94695 w 97892"/>
                  <a:gd name="connsiteY85" fmla="*/ 66947 h 97823"/>
                  <a:gd name="connsiteX86" fmla="*/ 94971 w 97892"/>
                  <a:gd name="connsiteY86" fmla="*/ 66187 h 97823"/>
                  <a:gd name="connsiteX87" fmla="*/ 95385 w 97892"/>
                  <a:gd name="connsiteY87" fmla="*/ 65014 h 97823"/>
                  <a:gd name="connsiteX88" fmla="*/ 95592 w 97892"/>
                  <a:gd name="connsiteY88" fmla="*/ 64323 h 97823"/>
                  <a:gd name="connsiteX89" fmla="*/ 96006 w 97892"/>
                  <a:gd name="connsiteY89" fmla="*/ 63012 h 97823"/>
                  <a:gd name="connsiteX90" fmla="*/ 96283 w 97892"/>
                  <a:gd name="connsiteY90" fmla="*/ 61976 h 97823"/>
                  <a:gd name="connsiteX91" fmla="*/ 96628 w 97892"/>
                  <a:gd name="connsiteY91" fmla="*/ 60595 h 97823"/>
                  <a:gd name="connsiteX92" fmla="*/ 96904 w 97892"/>
                  <a:gd name="connsiteY92" fmla="*/ 59353 h 97823"/>
                  <a:gd name="connsiteX93" fmla="*/ 97111 w 97892"/>
                  <a:gd name="connsiteY93" fmla="*/ 58455 h 97823"/>
                  <a:gd name="connsiteX94" fmla="*/ 97387 w 97892"/>
                  <a:gd name="connsiteY94" fmla="*/ 56936 h 97823"/>
                  <a:gd name="connsiteX95" fmla="*/ 97525 w 97892"/>
                  <a:gd name="connsiteY95" fmla="*/ 56108 h 97823"/>
                  <a:gd name="connsiteX96" fmla="*/ 97732 w 97892"/>
                  <a:gd name="connsiteY96" fmla="*/ 54313 h 97823"/>
                  <a:gd name="connsiteX97" fmla="*/ 97801 w 97892"/>
                  <a:gd name="connsiteY97" fmla="*/ 53830 h 97823"/>
                  <a:gd name="connsiteX98" fmla="*/ 98009 w 97892"/>
                  <a:gd name="connsiteY98" fmla="*/ 51552 h 97823"/>
                  <a:gd name="connsiteX99" fmla="*/ 98009 w 97892"/>
                  <a:gd name="connsiteY99" fmla="*/ 51552 h 97823"/>
                  <a:gd name="connsiteX100" fmla="*/ 98078 w 97892"/>
                  <a:gd name="connsiteY100" fmla="*/ 49066 h 97823"/>
                  <a:gd name="connsiteX101" fmla="*/ 97870 w 97892"/>
                  <a:gd name="connsiteY101" fmla="*/ 44234 h 97823"/>
                  <a:gd name="connsiteX102" fmla="*/ 97870 w 97892"/>
                  <a:gd name="connsiteY102" fmla="*/ 43958 h 97823"/>
                  <a:gd name="connsiteX103" fmla="*/ 97594 w 97892"/>
                  <a:gd name="connsiteY103" fmla="*/ 41887 h 97823"/>
                  <a:gd name="connsiteX104" fmla="*/ 97525 w 97892"/>
                  <a:gd name="connsiteY104" fmla="*/ 41334 h 97823"/>
                  <a:gd name="connsiteX105" fmla="*/ 97249 w 97892"/>
                  <a:gd name="connsiteY105" fmla="*/ 39678 h 97823"/>
                  <a:gd name="connsiteX106" fmla="*/ 97042 w 97892"/>
                  <a:gd name="connsiteY106" fmla="*/ 38573 h 97823"/>
                  <a:gd name="connsiteX107" fmla="*/ 96766 w 97892"/>
                  <a:gd name="connsiteY107" fmla="*/ 37399 h 97823"/>
                  <a:gd name="connsiteX108" fmla="*/ 96490 w 97892"/>
                  <a:gd name="connsiteY108" fmla="*/ 36226 h 97823"/>
                  <a:gd name="connsiteX109" fmla="*/ 96214 w 97892"/>
                  <a:gd name="connsiteY109" fmla="*/ 35259 h 97823"/>
                  <a:gd name="connsiteX110" fmla="*/ 95730 w 97892"/>
                  <a:gd name="connsiteY110" fmla="*/ 33671 h 97823"/>
                  <a:gd name="connsiteX111" fmla="*/ 95523 w 97892"/>
                  <a:gd name="connsiteY111" fmla="*/ 33050 h 97823"/>
                  <a:gd name="connsiteX112" fmla="*/ 95109 w 97892"/>
                  <a:gd name="connsiteY112" fmla="*/ 31807 h 97823"/>
                  <a:gd name="connsiteX113" fmla="*/ 94971 w 97892"/>
                  <a:gd name="connsiteY113" fmla="*/ 31393 h 97823"/>
                  <a:gd name="connsiteX114" fmla="*/ 94833 w 97892"/>
                  <a:gd name="connsiteY114" fmla="*/ 30979 h 97823"/>
                  <a:gd name="connsiteX115" fmla="*/ 94764 w 97892"/>
                  <a:gd name="connsiteY115" fmla="*/ 30772 h 97823"/>
                  <a:gd name="connsiteX116" fmla="*/ 94212 w 97892"/>
                  <a:gd name="connsiteY116" fmla="*/ 29460 h 97823"/>
                  <a:gd name="connsiteX117" fmla="*/ 93521 w 97892"/>
                  <a:gd name="connsiteY117" fmla="*/ 27941 h 97823"/>
                  <a:gd name="connsiteX118" fmla="*/ 93245 w 97892"/>
                  <a:gd name="connsiteY118" fmla="*/ 27389 h 97823"/>
                  <a:gd name="connsiteX119" fmla="*/ 92555 w 97892"/>
                  <a:gd name="connsiteY119" fmla="*/ 26008 h 97823"/>
                  <a:gd name="connsiteX120" fmla="*/ 92140 w 97892"/>
                  <a:gd name="connsiteY120" fmla="*/ 25318 h 97823"/>
                  <a:gd name="connsiteX121" fmla="*/ 91312 w 97892"/>
                  <a:gd name="connsiteY121" fmla="*/ 23868 h 97823"/>
                  <a:gd name="connsiteX122" fmla="*/ 91105 w 97892"/>
                  <a:gd name="connsiteY122" fmla="*/ 23523 h 97823"/>
                  <a:gd name="connsiteX123" fmla="*/ 89931 w 97892"/>
                  <a:gd name="connsiteY123" fmla="*/ 21659 h 97823"/>
                  <a:gd name="connsiteX124" fmla="*/ 89862 w 97892"/>
                  <a:gd name="connsiteY124" fmla="*/ 21590 h 97823"/>
                  <a:gd name="connsiteX125" fmla="*/ 88620 w 97892"/>
                  <a:gd name="connsiteY125" fmla="*/ 19864 h 97823"/>
                  <a:gd name="connsiteX126" fmla="*/ 88413 w 97892"/>
                  <a:gd name="connsiteY126" fmla="*/ 19588 h 97823"/>
                  <a:gd name="connsiteX127" fmla="*/ 80404 w 97892"/>
                  <a:gd name="connsiteY127" fmla="*/ 11235 h 97823"/>
                  <a:gd name="connsiteX128" fmla="*/ 80335 w 97892"/>
                  <a:gd name="connsiteY128" fmla="*/ 11166 h 97823"/>
                  <a:gd name="connsiteX129" fmla="*/ 78540 w 97892"/>
                  <a:gd name="connsiteY129" fmla="*/ 9785 h 97823"/>
                  <a:gd name="connsiteX130" fmla="*/ 78471 w 97892"/>
                  <a:gd name="connsiteY130" fmla="*/ 9716 h 97823"/>
                  <a:gd name="connsiteX131" fmla="*/ 76745 w 97892"/>
                  <a:gd name="connsiteY131" fmla="*/ 8473 h 97823"/>
                  <a:gd name="connsiteX132" fmla="*/ 76469 w 97892"/>
                  <a:gd name="connsiteY132" fmla="*/ 8266 h 97823"/>
                  <a:gd name="connsiteX133" fmla="*/ 74950 w 97892"/>
                  <a:gd name="connsiteY133" fmla="*/ 7300 h 97823"/>
                  <a:gd name="connsiteX134" fmla="*/ 74398 w 97892"/>
                  <a:gd name="connsiteY134" fmla="*/ 6955 h 97823"/>
                  <a:gd name="connsiteX135" fmla="*/ 72948 w 97892"/>
                  <a:gd name="connsiteY135" fmla="*/ 6126 h 97823"/>
                  <a:gd name="connsiteX136" fmla="*/ 72258 w 97892"/>
                  <a:gd name="connsiteY136" fmla="*/ 5781 h 97823"/>
                  <a:gd name="connsiteX137" fmla="*/ 70877 w 97892"/>
                  <a:gd name="connsiteY137" fmla="*/ 5091 h 97823"/>
                  <a:gd name="connsiteX138" fmla="*/ 70256 w 97892"/>
                  <a:gd name="connsiteY138" fmla="*/ 4745 h 97823"/>
                  <a:gd name="connsiteX139" fmla="*/ 68737 w 97892"/>
                  <a:gd name="connsiteY139" fmla="*/ 4055 h 97823"/>
                  <a:gd name="connsiteX140" fmla="*/ 67978 w 97892"/>
                  <a:gd name="connsiteY140" fmla="*/ 3710 h 97823"/>
                  <a:gd name="connsiteX141" fmla="*/ 66459 w 97892"/>
                  <a:gd name="connsiteY141" fmla="*/ 3089 h 97823"/>
                  <a:gd name="connsiteX142" fmla="*/ 65424 w 97892"/>
                  <a:gd name="connsiteY142" fmla="*/ 2743 h 97823"/>
                  <a:gd name="connsiteX143" fmla="*/ 64457 w 97892"/>
                  <a:gd name="connsiteY143" fmla="*/ 2398 h 97823"/>
                  <a:gd name="connsiteX144" fmla="*/ 63491 w 97892"/>
                  <a:gd name="connsiteY144" fmla="*/ 2122 h 97823"/>
                  <a:gd name="connsiteX145" fmla="*/ 62041 w 97892"/>
                  <a:gd name="connsiteY145" fmla="*/ 1708 h 97823"/>
                  <a:gd name="connsiteX146" fmla="*/ 61143 w 97892"/>
                  <a:gd name="connsiteY146" fmla="*/ 1501 h 97823"/>
                  <a:gd name="connsiteX147" fmla="*/ 59279 w 97892"/>
                  <a:gd name="connsiteY147" fmla="*/ 1087 h 97823"/>
                  <a:gd name="connsiteX148" fmla="*/ 58934 w 97892"/>
                  <a:gd name="connsiteY148" fmla="*/ 1017 h 97823"/>
                  <a:gd name="connsiteX149" fmla="*/ 57001 w 97892"/>
                  <a:gd name="connsiteY149" fmla="*/ 672 h 97823"/>
                  <a:gd name="connsiteX150" fmla="*/ 56587 w 97892"/>
                  <a:gd name="connsiteY150" fmla="*/ 603 h 97823"/>
                  <a:gd name="connsiteX151" fmla="*/ 54378 w 97892"/>
                  <a:gd name="connsiteY151" fmla="*/ 327 h 97823"/>
                  <a:gd name="connsiteX152" fmla="*/ 54378 w 97892"/>
                  <a:gd name="connsiteY152" fmla="*/ 327 h 97823"/>
                  <a:gd name="connsiteX153" fmla="*/ 49407 w 97892"/>
                  <a:gd name="connsiteY153" fmla="*/ 51 h 97823"/>
                  <a:gd name="connsiteX154" fmla="*/ 48717 w 97892"/>
                  <a:gd name="connsiteY154" fmla="*/ 120 h 97823"/>
                  <a:gd name="connsiteX155" fmla="*/ 48717 w 97892"/>
                  <a:gd name="connsiteY155" fmla="*/ 120 h 9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7892" h="97823">
                    <a:moveTo>
                      <a:pt x="48717" y="120"/>
                    </a:moveTo>
                    <a:cubicBezTo>
                      <a:pt x="48648" y="120"/>
                      <a:pt x="48579" y="120"/>
                      <a:pt x="48579" y="120"/>
                    </a:cubicBezTo>
                    <a:cubicBezTo>
                      <a:pt x="21793" y="396"/>
                      <a:pt x="185" y="22211"/>
                      <a:pt x="185" y="48997"/>
                    </a:cubicBezTo>
                    <a:cubicBezTo>
                      <a:pt x="185" y="54382"/>
                      <a:pt x="1082" y="59698"/>
                      <a:pt x="2808" y="64738"/>
                    </a:cubicBezTo>
                    <a:cubicBezTo>
                      <a:pt x="2808" y="64738"/>
                      <a:pt x="2808" y="64807"/>
                      <a:pt x="2808" y="64807"/>
                    </a:cubicBezTo>
                    <a:cubicBezTo>
                      <a:pt x="3222" y="65980"/>
                      <a:pt x="3637" y="67085"/>
                      <a:pt x="4120" y="68189"/>
                    </a:cubicBezTo>
                    <a:cubicBezTo>
                      <a:pt x="4189" y="68258"/>
                      <a:pt x="4189" y="68396"/>
                      <a:pt x="4258" y="68465"/>
                    </a:cubicBezTo>
                    <a:cubicBezTo>
                      <a:pt x="4741" y="69570"/>
                      <a:pt x="5224" y="70606"/>
                      <a:pt x="5777" y="71710"/>
                    </a:cubicBezTo>
                    <a:cubicBezTo>
                      <a:pt x="5846" y="71848"/>
                      <a:pt x="5915" y="71917"/>
                      <a:pt x="5915" y="71986"/>
                    </a:cubicBezTo>
                    <a:cubicBezTo>
                      <a:pt x="6467" y="73022"/>
                      <a:pt x="7019" y="73988"/>
                      <a:pt x="7641" y="74955"/>
                    </a:cubicBezTo>
                    <a:cubicBezTo>
                      <a:pt x="7710" y="75024"/>
                      <a:pt x="7779" y="75162"/>
                      <a:pt x="7848" y="75231"/>
                    </a:cubicBezTo>
                    <a:cubicBezTo>
                      <a:pt x="8469" y="76197"/>
                      <a:pt x="9090" y="77095"/>
                      <a:pt x="9781" y="78061"/>
                    </a:cubicBezTo>
                    <a:cubicBezTo>
                      <a:pt x="9850" y="78200"/>
                      <a:pt x="9988" y="78269"/>
                      <a:pt x="10057" y="78407"/>
                    </a:cubicBezTo>
                    <a:cubicBezTo>
                      <a:pt x="10747" y="79304"/>
                      <a:pt x="11438" y="80202"/>
                      <a:pt x="12197" y="81030"/>
                    </a:cubicBezTo>
                    <a:cubicBezTo>
                      <a:pt x="12266" y="81099"/>
                      <a:pt x="12404" y="81237"/>
                      <a:pt x="12473" y="81306"/>
                    </a:cubicBezTo>
                    <a:cubicBezTo>
                      <a:pt x="13233" y="82135"/>
                      <a:pt x="13992" y="82963"/>
                      <a:pt x="14751" y="83722"/>
                    </a:cubicBezTo>
                    <a:cubicBezTo>
                      <a:pt x="14820" y="83791"/>
                      <a:pt x="14958" y="83929"/>
                      <a:pt x="15027" y="83999"/>
                    </a:cubicBezTo>
                    <a:cubicBezTo>
                      <a:pt x="15856" y="84758"/>
                      <a:pt x="16684" y="85517"/>
                      <a:pt x="17513" y="86277"/>
                    </a:cubicBezTo>
                    <a:cubicBezTo>
                      <a:pt x="17582" y="86346"/>
                      <a:pt x="17720" y="86415"/>
                      <a:pt x="17789" y="86553"/>
                    </a:cubicBezTo>
                    <a:cubicBezTo>
                      <a:pt x="18686" y="87312"/>
                      <a:pt x="19584" y="88003"/>
                      <a:pt x="20550" y="88693"/>
                    </a:cubicBezTo>
                    <a:cubicBezTo>
                      <a:pt x="20619" y="88693"/>
                      <a:pt x="20619" y="88762"/>
                      <a:pt x="20688" y="88762"/>
                    </a:cubicBezTo>
                    <a:cubicBezTo>
                      <a:pt x="21655" y="89452"/>
                      <a:pt x="22621" y="90074"/>
                      <a:pt x="23588" y="90695"/>
                    </a:cubicBezTo>
                    <a:cubicBezTo>
                      <a:pt x="23657" y="90764"/>
                      <a:pt x="23795" y="90833"/>
                      <a:pt x="23864" y="90833"/>
                    </a:cubicBezTo>
                    <a:cubicBezTo>
                      <a:pt x="24830" y="91454"/>
                      <a:pt x="25866" y="92007"/>
                      <a:pt x="26902" y="92559"/>
                    </a:cubicBezTo>
                    <a:cubicBezTo>
                      <a:pt x="26971" y="92559"/>
                      <a:pt x="27040" y="92628"/>
                      <a:pt x="27040" y="92628"/>
                    </a:cubicBezTo>
                    <a:cubicBezTo>
                      <a:pt x="28075" y="93180"/>
                      <a:pt x="29111" y="93664"/>
                      <a:pt x="30215" y="94078"/>
                    </a:cubicBezTo>
                    <a:cubicBezTo>
                      <a:pt x="30353" y="94147"/>
                      <a:pt x="30422" y="94147"/>
                      <a:pt x="30560" y="94216"/>
                    </a:cubicBezTo>
                    <a:cubicBezTo>
                      <a:pt x="31596" y="94630"/>
                      <a:pt x="32701" y="95044"/>
                      <a:pt x="33805" y="95389"/>
                    </a:cubicBezTo>
                    <a:cubicBezTo>
                      <a:pt x="33943" y="95458"/>
                      <a:pt x="34012" y="95458"/>
                      <a:pt x="34150" y="95528"/>
                    </a:cubicBezTo>
                    <a:cubicBezTo>
                      <a:pt x="35255" y="95873"/>
                      <a:pt x="36429" y="96218"/>
                      <a:pt x="37533" y="96494"/>
                    </a:cubicBezTo>
                    <a:cubicBezTo>
                      <a:pt x="37602" y="96494"/>
                      <a:pt x="37740" y="96563"/>
                      <a:pt x="37809" y="96563"/>
                    </a:cubicBezTo>
                    <a:cubicBezTo>
                      <a:pt x="38914" y="96839"/>
                      <a:pt x="40087" y="97046"/>
                      <a:pt x="41261" y="97253"/>
                    </a:cubicBezTo>
                    <a:cubicBezTo>
                      <a:pt x="41330" y="97253"/>
                      <a:pt x="41468" y="97253"/>
                      <a:pt x="41537" y="97322"/>
                    </a:cubicBezTo>
                    <a:cubicBezTo>
                      <a:pt x="42711" y="97530"/>
                      <a:pt x="43953" y="97668"/>
                      <a:pt x="45127" y="97737"/>
                    </a:cubicBezTo>
                    <a:cubicBezTo>
                      <a:pt x="45196" y="97737"/>
                      <a:pt x="45265" y="97737"/>
                      <a:pt x="45334" y="97737"/>
                    </a:cubicBezTo>
                    <a:cubicBezTo>
                      <a:pt x="46577" y="97806"/>
                      <a:pt x="47819" y="97875"/>
                      <a:pt x="48993" y="97875"/>
                    </a:cubicBezTo>
                    <a:cubicBezTo>
                      <a:pt x="49062" y="97875"/>
                      <a:pt x="49062" y="97875"/>
                      <a:pt x="49131" y="97875"/>
                    </a:cubicBezTo>
                    <a:cubicBezTo>
                      <a:pt x="49200" y="97875"/>
                      <a:pt x="49269" y="97875"/>
                      <a:pt x="49338" y="97875"/>
                    </a:cubicBezTo>
                    <a:cubicBezTo>
                      <a:pt x="50029" y="97875"/>
                      <a:pt x="50788" y="97875"/>
                      <a:pt x="51478" y="97806"/>
                    </a:cubicBezTo>
                    <a:cubicBezTo>
                      <a:pt x="51547" y="97806"/>
                      <a:pt x="51685" y="97806"/>
                      <a:pt x="51754" y="97806"/>
                    </a:cubicBezTo>
                    <a:cubicBezTo>
                      <a:pt x="52445" y="97737"/>
                      <a:pt x="53204" y="97737"/>
                      <a:pt x="53895" y="97668"/>
                    </a:cubicBezTo>
                    <a:cubicBezTo>
                      <a:pt x="54033" y="97668"/>
                      <a:pt x="54102" y="97668"/>
                      <a:pt x="54240" y="97668"/>
                    </a:cubicBezTo>
                    <a:cubicBezTo>
                      <a:pt x="54861" y="97599"/>
                      <a:pt x="55551" y="97530"/>
                      <a:pt x="56173" y="97391"/>
                    </a:cubicBezTo>
                    <a:cubicBezTo>
                      <a:pt x="56518" y="97322"/>
                      <a:pt x="56794" y="97322"/>
                      <a:pt x="57070" y="97253"/>
                    </a:cubicBezTo>
                    <a:cubicBezTo>
                      <a:pt x="57484" y="97184"/>
                      <a:pt x="57899" y="97115"/>
                      <a:pt x="58313" y="97046"/>
                    </a:cubicBezTo>
                    <a:cubicBezTo>
                      <a:pt x="58796" y="96977"/>
                      <a:pt x="59279" y="96839"/>
                      <a:pt x="59763" y="96770"/>
                    </a:cubicBezTo>
                    <a:cubicBezTo>
                      <a:pt x="60108" y="96701"/>
                      <a:pt x="60453" y="96632"/>
                      <a:pt x="60729" y="96563"/>
                    </a:cubicBezTo>
                    <a:cubicBezTo>
                      <a:pt x="61143" y="96494"/>
                      <a:pt x="61489" y="96356"/>
                      <a:pt x="61903" y="96287"/>
                    </a:cubicBezTo>
                    <a:cubicBezTo>
                      <a:pt x="62179" y="96218"/>
                      <a:pt x="62524" y="96149"/>
                      <a:pt x="62800" y="96011"/>
                    </a:cubicBezTo>
                    <a:cubicBezTo>
                      <a:pt x="63421" y="95804"/>
                      <a:pt x="64112" y="95597"/>
                      <a:pt x="64733" y="95389"/>
                    </a:cubicBezTo>
                    <a:cubicBezTo>
                      <a:pt x="64733" y="95389"/>
                      <a:pt x="64802" y="95389"/>
                      <a:pt x="64802" y="95389"/>
                    </a:cubicBezTo>
                    <a:cubicBezTo>
                      <a:pt x="66114" y="94975"/>
                      <a:pt x="67357" y="94423"/>
                      <a:pt x="68599" y="93940"/>
                    </a:cubicBezTo>
                    <a:cubicBezTo>
                      <a:pt x="68875" y="93802"/>
                      <a:pt x="69082" y="93733"/>
                      <a:pt x="69359" y="93595"/>
                    </a:cubicBezTo>
                    <a:cubicBezTo>
                      <a:pt x="69842" y="93387"/>
                      <a:pt x="70394" y="93111"/>
                      <a:pt x="70877" y="92904"/>
                    </a:cubicBezTo>
                    <a:cubicBezTo>
                      <a:pt x="70877" y="92904"/>
                      <a:pt x="70946" y="92904"/>
                      <a:pt x="70946" y="92904"/>
                    </a:cubicBezTo>
                    <a:cubicBezTo>
                      <a:pt x="71154" y="92766"/>
                      <a:pt x="71430" y="92697"/>
                      <a:pt x="71637" y="92559"/>
                    </a:cubicBezTo>
                    <a:cubicBezTo>
                      <a:pt x="71706" y="92559"/>
                      <a:pt x="71706" y="92490"/>
                      <a:pt x="71775" y="92490"/>
                    </a:cubicBezTo>
                    <a:cubicBezTo>
                      <a:pt x="72258" y="92283"/>
                      <a:pt x="72672" y="92007"/>
                      <a:pt x="73087" y="91731"/>
                    </a:cubicBezTo>
                    <a:cubicBezTo>
                      <a:pt x="73363" y="91592"/>
                      <a:pt x="73639" y="91385"/>
                      <a:pt x="73984" y="91247"/>
                    </a:cubicBezTo>
                    <a:cubicBezTo>
                      <a:pt x="74329" y="91040"/>
                      <a:pt x="74674" y="90833"/>
                      <a:pt x="74950" y="90626"/>
                    </a:cubicBezTo>
                    <a:cubicBezTo>
                      <a:pt x="75365" y="90419"/>
                      <a:pt x="75710" y="90143"/>
                      <a:pt x="76124" y="89867"/>
                    </a:cubicBezTo>
                    <a:cubicBezTo>
                      <a:pt x="76331" y="89729"/>
                      <a:pt x="76469" y="89659"/>
                      <a:pt x="76676" y="89521"/>
                    </a:cubicBezTo>
                    <a:cubicBezTo>
                      <a:pt x="77160" y="89176"/>
                      <a:pt x="77643" y="88831"/>
                      <a:pt x="78126" y="88486"/>
                    </a:cubicBezTo>
                    <a:cubicBezTo>
                      <a:pt x="78264" y="88348"/>
                      <a:pt x="78402" y="88279"/>
                      <a:pt x="78540" y="88141"/>
                    </a:cubicBezTo>
                    <a:cubicBezTo>
                      <a:pt x="79024" y="87726"/>
                      <a:pt x="79576" y="87381"/>
                      <a:pt x="80059" y="86967"/>
                    </a:cubicBezTo>
                    <a:cubicBezTo>
                      <a:pt x="80128" y="86898"/>
                      <a:pt x="80266" y="86829"/>
                      <a:pt x="80335" y="86691"/>
                    </a:cubicBezTo>
                    <a:cubicBezTo>
                      <a:pt x="80888" y="86208"/>
                      <a:pt x="81440" y="85793"/>
                      <a:pt x="81923" y="85310"/>
                    </a:cubicBezTo>
                    <a:cubicBezTo>
                      <a:pt x="81923" y="85310"/>
                      <a:pt x="81992" y="85241"/>
                      <a:pt x="81992" y="85241"/>
                    </a:cubicBezTo>
                    <a:cubicBezTo>
                      <a:pt x="82544" y="84758"/>
                      <a:pt x="83097" y="84206"/>
                      <a:pt x="83580" y="83722"/>
                    </a:cubicBezTo>
                    <a:cubicBezTo>
                      <a:pt x="83580" y="83722"/>
                      <a:pt x="83580" y="83722"/>
                      <a:pt x="83649" y="83653"/>
                    </a:cubicBezTo>
                    <a:cubicBezTo>
                      <a:pt x="84201" y="83101"/>
                      <a:pt x="84685" y="82549"/>
                      <a:pt x="85237" y="81996"/>
                    </a:cubicBezTo>
                    <a:cubicBezTo>
                      <a:pt x="85237" y="81996"/>
                      <a:pt x="85237" y="81996"/>
                      <a:pt x="85306" y="81927"/>
                    </a:cubicBezTo>
                    <a:cubicBezTo>
                      <a:pt x="85789" y="81444"/>
                      <a:pt x="86203" y="80892"/>
                      <a:pt x="86687" y="80340"/>
                    </a:cubicBezTo>
                    <a:cubicBezTo>
                      <a:pt x="86756" y="80271"/>
                      <a:pt x="86825" y="80133"/>
                      <a:pt x="86963" y="80063"/>
                    </a:cubicBezTo>
                    <a:cubicBezTo>
                      <a:pt x="87377" y="79580"/>
                      <a:pt x="87791" y="79028"/>
                      <a:pt x="88205" y="78476"/>
                    </a:cubicBezTo>
                    <a:cubicBezTo>
                      <a:pt x="88274" y="78338"/>
                      <a:pt x="88343" y="78269"/>
                      <a:pt x="88482" y="78130"/>
                    </a:cubicBezTo>
                    <a:cubicBezTo>
                      <a:pt x="88896" y="77578"/>
                      <a:pt x="89241" y="77095"/>
                      <a:pt x="89586" y="76543"/>
                    </a:cubicBezTo>
                    <a:cubicBezTo>
                      <a:pt x="89655" y="76405"/>
                      <a:pt x="89793" y="76267"/>
                      <a:pt x="89862" y="76128"/>
                    </a:cubicBezTo>
                    <a:cubicBezTo>
                      <a:pt x="90138" y="75714"/>
                      <a:pt x="90415" y="75231"/>
                      <a:pt x="90691" y="74817"/>
                    </a:cubicBezTo>
                    <a:cubicBezTo>
                      <a:pt x="90829" y="74541"/>
                      <a:pt x="91036" y="74264"/>
                      <a:pt x="91174" y="73988"/>
                    </a:cubicBezTo>
                    <a:cubicBezTo>
                      <a:pt x="91381" y="73643"/>
                      <a:pt x="91588" y="73298"/>
                      <a:pt x="91795" y="72884"/>
                    </a:cubicBezTo>
                    <a:cubicBezTo>
                      <a:pt x="92002" y="72539"/>
                      <a:pt x="92209" y="72124"/>
                      <a:pt x="92417" y="71779"/>
                    </a:cubicBezTo>
                    <a:cubicBezTo>
                      <a:pt x="92624" y="71434"/>
                      <a:pt x="92762" y="71089"/>
                      <a:pt x="92969" y="70744"/>
                    </a:cubicBezTo>
                    <a:cubicBezTo>
                      <a:pt x="93176" y="70329"/>
                      <a:pt x="93314" y="69984"/>
                      <a:pt x="93521" y="69570"/>
                    </a:cubicBezTo>
                    <a:cubicBezTo>
                      <a:pt x="93659" y="69363"/>
                      <a:pt x="93728" y="69087"/>
                      <a:pt x="93866" y="68880"/>
                    </a:cubicBezTo>
                    <a:cubicBezTo>
                      <a:pt x="94142" y="68258"/>
                      <a:pt x="94419" y="67568"/>
                      <a:pt x="94695" y="66947"/>
                    </a:cubicBezTo>
                    <a:cubicBezTo>
                      <a:pt x="94764" y="66671"/>
                      <a:pt x="94902" y="66463"/>
                      <a:pt x="94971" y="66187"/>
                    </a:cubicBezTo>
                    <a:cubicBezTo>
                      <a:pt x="95109" y="65773"/>
                      <a:pt x="95247" y="65428"/>
                      <a:pt x="95385" y="65014"/>
                    </a:cubicBezTo>
                    <a:cubicBezTo>
                      <a:pt x="95454" y="64807"/>
                      <a:pt x="95523" y="64599"/>
                      <a:pt x="95592" y="64323"/>
                    </a:cubicBezTo>
                    <a:cubicBezTo>
                      <a:pt x="95730" y="63909"/>
                      <a:pt x="95868" y="63426"/>
                      <a:pt x="96006" y="63012"/>
                    </a:cubicBezTo>
                    <a:cubicBezTo>
                      <a:pt x="96145" y="62666"/>
                      <a:pt x="96214" y="62321"/>
                      <a:pt x="96283" y="61976"/>
                    </a:cubicBezTo>
                    <a:cubicBezTo>
                      <a:pt x="96421" y="61562"/>
                      <a:pt x="96490" y="61079"/>
                      <a:pt x="96628" y="60595"/>
                    </a:cubicBezTo>
                    <a:cubicBezTo>
                      <a:pt x="96697" y="60181"/>
                      <a:pt x="96835" y="59767"/>
                      <a:pt x="96904" y="59353"/>
                    </a:cubicBezTo>
                    <a:cubicBezTo>
                      <a:pt x="96973" y="59077"/>
                      <a:pt x="97042" y="58731"/>
                      <a:pt x="97111" y="58455"/>
                    </a:cubicBezTo>
                    <a:cubicBezTo>
                      <a:pt x="97180" y="57972"/>
                      <a:pt x="97318" y="57489"/>
                      <a:pt x="97387" y="56936"/>
                    </a:cubicBezTo>
                    <a:cubicBezTo>
                      <a:pt x="97456" y="56660"/>
                      <a:pt x="97456" y="56384"/>
                      <a:pt x="97525" y="56108"/>
                    </a:cubicBezTo>
                    <a:cubicBezTo>
                      <a:pt x="97594" y="55487"/>
                      <a:pt x="97663" y="54934"/>
                      <a:pt x="97732" y="54313"/>
                    </a:cubicBezTo>
                    <a:cubicBezTo>
                      <a:pt x="97732" y="54175"/>
                      <a:pt x="97732" y="53968"/>
                      <a:pt x="97801" y="53830"/>
                    </a:cubicBezTo>
                    <a:cubicBezTo>
                      <a:pt x="97870" y="53070"/>
                      <a:pt x="97939" y="52311"/>
                      <a:pt x="98009" y="51552"/>
                    </a:cubicBezTo>
                    <a:cubicBezTo>
                      <a:pt x="98009" y="51552"/>
                      <a:pt x="98009" y="51552"/>
                      <a:pt x="98009" y="51552"/>
                    </a:cubicBezTo>
                    <a:cubicBezTo>
                      <a:pt x="98078" y="50723"/>
                      <a:pt x="98078" y="49895"/>
                      <a:pt x="98078" y="49066"/>
                    </a:cubicBezTo>
                    <a:cubicBezTo>
                      <a:pt x="98078" y="47479"/>
                      <a:pt x="98009" y="45822"/>
                      <a:pt x="97870" y="44234"/>
                    </a:cubicBezTo>
                    <a:cubicBezTo>
                      <a:pt x="97870" y="44165"/>
                      <a:pt x="97870" y="44027"/>
                      <a:pt x="97870" y="43958"/>
                    </a:cubicBezTo>
                    <a:cubicBezTo>
                      <a:pt x="97801" y="43267"/>
                      <a:pt x="97732" y="42577"/>
                      <a:pt x="97594" y="41887"/>
                    </a:cubicBezTo>
                    <a:cubicBezTo>
                      <a:pt x="97594" y="41680"/>
                      <a:pt x="97525" y="41542"/>
                      <a:pt x="97525" y="41334"/>
                    </a:cubicBezTo>
                    <a:cubicBezTo>
                      <a:pt x="97456" y="40782"/>
                      <a:pt x="97318" y="40230"/>
                      <a:pt x="97249" y="39678"/>
                    </a:cubicBezTo>
                    <a:cubicBezTo>
                      <a:pt x="97180" y="39332"/>
                      <a:pt x="97111" y="38918"/>
                      <a:pt x="97042" y="38573"/>
                    </a:cubicBezTo>
                    <a:cubicBezTo>
                      <a:pt x="96973" y="38159"/>
                      <a:pt x="96835" y="37814"/>
                      <a:pt x="96766" y="37399"/>
                    </a:cubicBezTo>
                    <a:cubicBezTo>
                      <a:pt x="96697" y="36985"/>
                      <a:pt x="96559" y="36640"/>
                      <a:pt x="96490" y="36226"/>
                    </a:cubicBezTo>
                    <a:cubicBezTo>
                      <a:pt x="96421" y="35881"/>
                      <a:pt x="96283" y="35535"/>
                      <a:pt x="96214" y="35259"/>
                    </a:cubicBezTo>
                    <a:cubicBezTo>
                      <a:pt x="96076" y="34707"/>
                      <a:pt x="95868" y="34224"/>
                      <a:pt x="95730" y="33671"/>
                    </a:cubicBezTo>
                    <a:cubicBezTo>
                      <a:pt x="95661" y="33464"/>
                      <a:pt x="95592" y="33257"/>
                      <a:pt x="95523" y="33050"/>
                    </a:cubicBezTo>
                    <a:cubicBezTo>
                      <a:pt x="95385" y="32636"/>
                      <a:pt x="95247" y="32222"/>
                      <a:pt x="95109" y="31807"/>
                    </a:cubicBezTo>
                    <a:cubicBezTo>
                      <a:pt x="95040" y="31669"/>
                      <a:pt x="95040" y="31531"/>
                      <a:pt x="94971" y="31393"/>
                    </a:cubicBezTo>
                    <a:cubicBezTo>
                      <a:pt x="94902" y="31255"/>
                      <a:pt x="94902" y="31117"/>
                      <a:pt x="94833" y="30979"/>
                    </a:cubicBezTo>
                    <a:cubicBezTo>
                      <a:pt x="94833" y="30910"/>
                      <a:pt x="94764" y="30841"/>
                      <a:pt x="94764" y="30772"/>
                    </a:cubicBezTo>
                    <a:cubicBezTo>
                      <a:pt x="94557" y="30289"/>
                      <a:pt x="94419" y="29874"/>
                      <a:pt x="94212" y="29460"/>
                    </a:cubicBezTo>
                    <a:cubicBezTo>
                      <a:pt x="94004" y="28977"/>
                      <a:pt x="93728" y="28425"/>
                      <a:pt x="93521" y="27941"/>
                    </a:cubicBezTo>
                    <a:cubicBezTo>
                      <a:pt x="93452" y="27734"/>
                      <a:pt x="93314" y="27596"/>
                      <a:pt x="93245" y="27389"/>
                    </a:cubicBezTo>
                    <a:cubicBezTo>
                      <a:pt x="93038" y="26906"/>
                      <a:pt x="92762" y="26492"/>
                      <a:pt x="92555" y="26008"/>
                    </a:cubicBezTo>
                    <a:cubicBezTo>
                      <a:pt x="92417" y="25801"/>
                      <a:pt x="92279" y="25525"/>
                      <a:pt x="92140" y="25318"/>
                    </a:cubicBezTo>
                    <a:cubicBezTo>
                      <a:pt x="91864" y="24835"/>
                      <a:pt x="91588" y="24352"/>
                      <a:pt x="91312" y="23868"/>
                    </a:cubicBezTo>
                    <a:cubicBezTo>
                      <a:pt x="91243" y="23730"/>
                      <a:pt x="91174" y="23592"/>
                      <a:pt x="91105" y="23523"/>
                    </a:cubicBezTo>
                    <a:cubicBezTo>
                      <a:pt x="90691" y="22902"/>
                      <a:pt x="90346" y="22281"/>
                      <a:pt x="89931" y="21659"/>
                    </a:cubicBezTo>
                    <a:cubicBezTo>
                      <a:pt x="89931" y="21659"/>
                      <a:pt x="89862" y="21590"/>
                      <a:pt x="89862" y="21590"/>
                    </a:cubicBezTo>
                    <a:cubicBezTo>
                      <a:pt x="89448" y="21038"/>
                      <a:pt x="89034" y="20417"/>
                      <a:pt x="88620" y="19864"/>
                    </a:cubicBezTo>
                    <a:cubicBezTo>
                      <a:pt x="88551" y="19795"/>
                      <a:pt x="88482" y="19726"/>
                      <a:pt x="88413" y="19588"/>
                    </a:cubicBezTo>
                    <a:cubicBezTo>
                      <a:pt x="86065" y="16481"/>
                      <a:pt x="83442" y="13720"/>
                      <a:pt x="80404" y="11235"/>
                    </a:cubicBezTo>
                    <a:cubicBezTo>
                      <a:pt x="80404" y="11235"/>
                      <a:pt x="80404" y="11235"/>
                      <a:pt x="80335" y="11166"/>
                    </a:cubicBezTo>
                    <a:cubicBezTo>
                      <a:pt x="79714" y="10682"/>
                      <a:pt x="79162" y="10199"/>
                      <a:pt x="78540" y="9785"/>
                    </a:cubicBezTo>
                    <a:cubicBezTo>
                      <a:pt x="78540" y="9785"/>
                      <a:pt x="78471" y="9785"/>
                      <a:pt x="78471" y="9716"/>
                    </a:cubicBezTo>
                    <a:cubicBezTo>
                      <a:pt x="77919" y="9302"/>
                      <a:pt x="77298" y="8888"/>
                      <a:pt x="76745" y="8473"/>
                    </a:cubicBezTo>
                    <a:cubicBezTo>
                      <a:pt x="76676" y="8404"/>
                      <a:pt x="76538" y="8335"/>
                      <a:pt x="76469" y="8266"/>
                    </a:cubicBezTo>
                    <a:cubicBezTo>
                      <a:pt x="75986" y="7921"/>
                      <a:pt x="75434" y="7576"/>
                      <a:pt x="74950" y="7300"/>
                    </a:cubicBezTo>
                    <a:cubicBezTo>
                      <a:pt x="74743" y="7162"/>
                      <a:pt x="74605" y="7093"/>
                      <a:pt x="74398" y="6955"/>
                    </a:cubicBezTo>
                    <a:cubicBezTo>
                      <a:pt x="73915" y="6678"/>
                      <a:pt x="73432" y="6402"/>
                      <a:pt x="72948" y="6126"/>
                    </a:cubicBezTo>
                    <a:cubicBezTo>
                      <a:pt x="72741" y="5988"/>
                      <a:pt x="72534" y="5850"/>
                      <a:pt x="72258" y="5781"/>
                    </a:cubicBezTo>
                    <a:cubicBezTo>
                      <a:pt x="71844" y="5574"/>
                      <a:pt x="71361" y="5298"/>
                      <a:pt x="70877" y="5091"/>
                    </a:cubicBezTo>
                    <a:cubicBezTo>
                      <a:pt x="70670" y="4953"/>
                      <a:pt x="70463" y="4883"/>
                      <a:pt x="70256" y="4745"/>
                    </a:cubicBezTo>
                    <a:cubicBezTo>
                      <a:pt x="69773" y="4538"/>
                      <a:pt x="69221" y="4262"/>
                      <a:pt x="68737" y="4055"/>
                    </a:cubicBezTo>
                    <a:cubicBezTo>
                      <a:pt x="68461" y="3917"/>
                      <a:pt x="68254" y="3848"/>
                      <a:pt x="67978" y="3710"/>
                    </a:cubicBezTo>
                    <a:cubicBezTo>
                      <a:pt x="67495" y="3503"/>
                      <a:pt x="66942" y="3296"/>
                      <a:pt x="66459" y="3089"/>
                    </a:cubicBezTo>
                    <a:cubicBezTo>
                      <a:pt x="66114" y="2950"/>
                      <a:pt x="65769" y="2812"/>
                      <a:pt x="65424" y="2743"/>
                    </a:cubicBezTo>
                    <a:cubicBezTo>
                      <a:pt x="65078" y="2605"/>
                      <a:pt x="64733" y="2536"/>
                      <a:pt x="64457" y="2398"/>
                    </a:cubicBezTo>
                    <a:cubicBezTo>
                      <a:pt x="64112" y="2260"/>
                      <a:pt x="63836" y="2191"/>
                      <a:pt x="63491" y="2122"/>
                    </a:cubicBezTo>
                    <a:cubicBezTo>
                      <a:pt x="63007" y="1984"/>
                      <a:pt x="62524" y="1846"/>
                      <a:pt x="62041" y="1708"/>
                    </a:cubicBezTo>
                    <a:cubicBezTo>
                      <a:pt x="61765" y="1639"/>
                      <a:pt x="61420" y="1570"/>
                      <a:pt x="61143" y="1501"/>
                    </a:cubicBezTo>
                    <a:cubicBezTo>
                      <a:pt x="60522" y="1363"/>
                      <a:pt x="59901" y="1225"/>
                      <a:pt x="59279" y="1087"/>
                    </a:cubicBezTo>
                    <a:cubicBezTo>
                      <a:pt x="59141" y="1087"/>
                      <a:pt x="59072" y="1017"/>
                      <a:pt x="58934" y="1017"/>
                    </a:cubicBezTo>
                    <a:cubicBezTo>
                      <a:pt x="58313" y="879"/>
                      <a:pt x="57692" y="810"/>
                      <a:pt x="57001" y="672"/>
                    </a:cubicBezTo>
                    <a:cubicBezTo>
                      <a:pt x="56863" y="672"/>
                      <a:pt x="56725" y="603"/>
                      <a:pt x="56587" y="603"/>
                    </a:cubicBezTo>
                    <a:cubicBezTo>
                      <a:pt x="55828" y="465"/>
                      <a:pt x="55068" y="396"/>
                      <a:pt x="54378" y="327"/>
                    </a:cubicBezTo>
                    <a:cubicBezTo>
                      <a:pt x="54378" y="327"/>
                      <a:pt x="54378" y="327"/>
                      <a:pt x="54378" y="327"/>
                    </a:cubicBezTo>
                    <a:cubicBezTo>
                      <a:pt x="52721" y="189"/>
                      <a:pt x="51064" y="51"/>
                      <a:pt x="49407" y="51"/>
                    </a:cubicBezTo>
                    <a:cubicBezTo>
                      <a:pt x="48924" y="120"/>
                      <a:pt x="48786" y="120"/>
                      <a:pt x="48717" y="120"/>
                    </a:cubicBezTo>
                    <a:lnTo>
                      <a:pt x="48717" y="120"/>
                    </a:lnTo>
                    <a:close/>
                  </a:path>
                </a:pathLst>
              </a:custGeom>
              <a:solidFill>
                <a:srgbClr val="DEE8FE"/>
              </a:solidFill>
              <a:ln w="685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7CB16E69-9E76-89F1-A697-13F40FC0358E}"/>
                  </a:ext>
                </a:extLst>
              </p:cNvPr>
              <p:cNvSpPr/>
              <p:nvPr/>
            </p:nvSpPr>
            <p:spPr>
              <a:xfrm>
                <a:off x="7388280" y="3078741"/>
                <a:ext cx="97892" cy="64272"/>
              </a:xfrm>
              <a:custGeom>
                <a:avLst/>
                <a:gdLst>
                  <a:gd name="connsiteX0" fmla="*/ 95592 w 97892"/>
                  <a:gd name="connsiteY0" fmla="*/ 54 h 64272"/>
                  <a:gd name="connsiteX1" fmla="*/ 49131 w 97892"/>
                  <a:gd name="connsiteY1" fmla="*/ 33605 h 64272"/>
                  <a:gd name="connsiteX2" fmla="*/ 2670 w 97892"/>
                  <a:gd name="connsiteY2" fmla="*/ 54 h 64272"/>
                  <a:gd name="connsiteX3" fmla="*/ 185 w 97892"/>
                  <a:gd name="connsiteY3" fmla="*/ 15449 h 64272"/>
                  <a:gd name="connsiteX4" fmla="*/ 49131 w 97892"/>
                  <a:gd name="connsiteY4" fmla="*/ 64326 h 64272"/>
                  <a:gd name="connsiteX5" fmla="*/ 98077 w 97892"/>
                  <a:gd name="connsiteY5" fmla="*/ 15449 h 64272"/>
                  <a:gd name="connsiteX6" fmla="*/ 95592 w 97892"/>
                  <a:gd name="connsiteY6" fmla="*/ 5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592" y="54"/>
                    </a:moveTo>
                    <a:cubicBezTo>
                      <a:pt x="88965" y="20074"/>
                      <a:pt x="70256" y="33605"/>
                      <a:pt x="49131" y="33605"/>
                    </a:cubicBezTo>
                    <a:cubicBezTo>
                      <a:pt x="28075" y="33605"/>
                      <a:pt x="9367" y="20074"/>
                      <a:pt x="2670" y="54"/>
                    </a:cubicBezTo>
                    <a:cubicBezTo>
                      <a:pt x="1013" y="5024"/>
                      <a:pt x="185" y="10202"/>
                      <a:pt x="185" y="15449"/>
                    </a:cubicBezTo>
                    <a:cubicBezTo>
                      <a:pt x="185" y="42442"/>
                      <a:pt x="22069" y="64326"/>
                      <a:pt x="49131" y="64326"/>
                    </a:cubicBezTo>
                    <a:cubicBezTo>
                      <a:pt x="76124" y="64326"/>
                      <a:pt x="98009" y="42442"/>
                      <a:pt x="98077" y="15449"/>
                    </a:cubicBezTo>
                    <a:cubicBezTo>
                      <a:pt x="98077" y="10202"/>
                      <a:pt x="97249" y="5024"/>
                      <a:pt x="95592" y="54"/>
                    </a:cubicBezTo>
                    <a:close/>
                  </a:path>
                </a:pathLst>
              </a:custGeom>
              <a:solidFill>
                <a:srgbClr val="C9D9FD"/>
              </a:solidFill>
              <a:ln w="6856" cap="flat">
                <a:noFill/>
                <a:prstDash val="solid"/>
                <a:miter/>
              </a:ln>
            </p:spPr>
            <p:txBody>
              <a:bodyPr rtlCol="0" anchor="ctr"/>
              <a:lstStyle/>
              <a:p>
                <a:endParaRPr lang="en-US"/>
              </a:p>
            </p:txBody>
          </p:sp>
        </p:grpSp>
        <p:grpSp>
          <p:nvGrpSpPr>
            <p:cNvPr id="58" name="Graphic 2">
              <a:extLst>
                <a:ext uri="{FF2B5EF4-FFF2-40B4-BE49-F238E27FC236}">
                  <a16:creationId xmlns:a16="http://schemas.microsoft.com/office/drawing/2014/main" id="{886E9574-D7D3-9FC9-14D0-7EF65090998A}"/>
                </a:ext>
              </a:extLst>
            </p:cNvPr>
            <p:cNvGrpSpPr/>
            <p:nvPr/>
          </p:nvGrpSpPr>
          <p:grpSpPr>
            <a:xfrm>
              <a:off x="6373315" y="2960138"/>
              <a:ext cx="97892" cy="97892"/>
              <a:chOff x="6373315" y="2960138"/>
              <a:chExt cx="97892" cy="97892"/>
            </a:xfrm>
          </p:grpSpPr>
          <p:sp>
            <p:nvSpPr>
              <p:cNvPr id="59" name="Freeform: Shape 58">
                <a:extLst>
                  <a:ext uri="{FF2B5EF4-FFF2-40B4-BE49-F238E27FC236}">
                    <a16:creationId xmlns:a16="http://schemas.microsoft.com/office/drawing/2014/main" id="{EB9150E6-F18E-93B8-DD87-A5909FFF8534}"/>
                  </a:ext>
                </a:extLst>
              </p:cNvPr>
              <p:cNvSpPr/>
              <p:nvPr/>
            </p:nvSpPr>
            <p:spPr>
              <a:xfrm>
                <a:off x="6373315" y="2960138"/>
                <a:ext cx="97892" cy="97892"/>
              </a:xfrm>
              <a:custGeom>
                <a:avLst/>
                <a:gdLst>
                  <a:gd name="connsiteX0" fmla="*/ 97924 w 97892"/>
                  <a:gd name="connsiteY0" fmla="*/ 48984 h 97892"/>
                  <a:gd name="connsiteX1" fmla="*/ 48977 w 97892"/>
                  <a:gd name="connsiteY1" fmla="*/ 97931 h 97892"/>
                  <a:gd name="connsiteX2" fmla="*/ 48977 w 97892"/>
                  <a:gd name="connsiteY2" fmla="*/ 97931 h 97892"/>
                  <a:gd name="connsiteX3" fmla="*/ 31 w 97892"/>
                  <a:gd name="connsiteY3" fmla="*/ 48984 h 97892"/>
                  <a:gd name="connsiteX4" fmla="*/ 31 w 97892"/>
                  <a:gd name="connsiteY4" fmla="*/ 48984 h 97892"/>
                  <a:gd name="connsiteX5" fmla="*/ 48977 w 97892"/>
                  <a:gd name="connsiteY5" fmla="*/ 38 h 97892"/>
                  <a:gd name="connsiteX6" fmla="*/ 48977 w 97892"/>
                  <a:gd name="connsiteY6" fmla="*/ 38 h 97892"/>
                  <a:gd name="connsiteX7" fmla="*/ 97924 w 97892"/>
                  <a:gd name="connsiteY7" fmla="*/ 48984 h 97892"/>
                  <a:gd name="connsiteX8" fmla="*/ 97924 w 97892"/>
                  <a:gd name="connsiteY8" fmla="*/ 48984 h 9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92" h="97892">
                    <a:moveTo>
                      <a:pt x="97924" y="48984"/>
                    </a:moveTo>
                    <a:cubicBezTo>
                      <a:pt x="97924" y="75977"/>
                      <a:pt x="76039" y="97931"/>
                      <a:pt x="48977" y="97931"/>
                    </a:cubicBezTo>
                    <a:lnTo>
                      <a:pt x="48977" y="97931"/>
                    </a:lnTo>
                    <a:cubicBezTo>
                      <a:pt x="21984" y="97931"/>
                      <a:pt x="31" y="76046"/>
                      <a:pt x="31" y="48984"/>
                    </a:cubicBezTo>
                    <a:lnTo>
                      <a:pt x="31" y="48984"/>
                    </a:lnTo>
                    <a:cubicBezTo>
                      <a:pt x="31" y="21991"/>
                      <a:pt x="21915" y="38"/>
                      <a:pt x="48977" y="38"/>
                    </a:cubicBezTo>
                    <a:lnTo>
                      <a:pt x="48977" y="38"/>
                    </a:lnTo>
                    <a:cubicBezTo>
                      <a:pt x="76039" y="38"/>
                      <a:pt x="97924" y="21922"/>
                      <a:pt x="97924" y="48984"/>
                    </a:cubicBezTo>
                    <a:lnTo>
                      <a:pt x="97924" y="48984"/>
                    </a:lnTo>
                    <a:close/>
                  </a:path>
                </a:pathLst>
              </a:custGeom>
              <a:solidFill>
                <a:srgbClr val="DEE8FE"/>
              </a:solidFill>
              <a:ln w="6856"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8E3C6A5D-EE0B-467C-91C3-A51D6BB811E6}"/>
                  </a:ext>
                </a:extLst>
              </p:cNvPr>
              <p:cNvSpPr/>
              <p:nvPr/>
            </p:nvSpPr>
            <p:spPr>
              <a:xfrm>
                <a:off x="6455356" y="2995898"/>
                <a:ext cx="15438" cy="7179"/>
              </a:xfrm>
              <a:custGeom>
                <a:avLst/>
                <a:gdLst>
                  <a:gd name="connsiteX0" fmla="*/ 14094 w 15438"/>
                  <a:gd name="connsiteY0" fmla="*/ 37 h 7179"/>
                  <a:gd name="connsiteX1" fmla="*/ 2289 w 15438"/>
                  <a:gd name="connsiteY1" fmla="*/ 313 h 7179"/>
                  <a:gd name="connsiteX2" fmla="*/ 2289 w 15438"/>
                  <a:gd name="connsiteY2" fmla="*/ 7216 h 7179"/>
                  <a:gd name="connsiteX3" fmla="*/ 15475 w 15438"/>
                  <a:gd name="connsiteY3" fmla="*/ 6940 h 7179"/>
                  <a:gd name="connsiteX4" fmla="*/ 14094 w 15438"/>
                  <a:gd name="connsiteY4" fmla="*/ 37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38" h="7179">
                    <a:moveTo>
                      <a:pt x="14094" y="37"/>
                    </a:moveTo>
                    <a:cubicBezTo>
                      <a:pt x="10090" y="106"/>
                      <a:pt x="6155" y="175"/>
                      <a:pt x="2289" y="313"/>
                    </a:cubicBezTo>
                    <a:cubicBezTo>
                      <a:pt x="-748" y="313"/>
                      <a:pt x="-679" y="7147"/>
                      <a:pt x="2289" y="7216"/>
                    </a:cubicBezTo>
                    <a:cubicBezTo>
                      <a:pt x="6639" y="7078"/>
                      <a:pt x="11057" y="7009"/>
                      <a:pt x="15475" y="6940"/>
                    </a:cubicBezTo>
                    <a:cubicBezTo>
                      <a:pt x="15199" y="4662"/>
                      <a:pt x="14716" y="2315"/>
                      <a:pt x="14094" y="37"/>
                    </a:cubicBezTo>
                    <a:close/>
                  </a:path>
                </a:pathLst>
              </a:custGeom>
              <a:solidFill>
                <a:srgbClr val="FFFFFF"/>
              </a:solidFill>
              <a:ln w="685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A042A88-8E36-5F13-FF9E-FA7EDB2C2092}"/>
                  </a:ext>
                </a:extLst>
              </p:cNvPr>
              <p:cNvSpPr/>
              <p:nvPr/>
            </p:nvSpPr>
            <p:spPr>
              <a:xfrm>
                <a:off x="6373315" y="2993689"/>
                <a:ext cx="97892" cy="64272"/>
              </a:xfrm>
              <a:custGeom>
                <a:avLst/>
                <a:gdLst>
                  <a:gd name="connsiteX0" fmla="*/ 95438 w 97892"/>
                  <a:gd name="connsiteY0" fmla="*/ 41 h 64272"/>
                  <a:gd name="connsiteX1" fmla="*/ 48977 w 97892"/>
                  <a:gd name="connsiteY1" fmla="*/ 33592 h 64272"/>
                  <a:gd name="connsiteX2" fmla="*/ 2516 w 97892"/>
                  <a:gd name="connsiteY2" fmla="*/ 41 h 64272"/>
                  <a:gd name="connsiteX3" fmla="*/ 31 w 97892"/>
                  <a:gd name="connsiteY3" fmla="*/ 15436 h 64272"/>
                  <a:gd name="connsiteX4" fmla="*/ 48977 w 97892"/>
                  <a:gd name="connsiteY4" fmla="*/ 64313 h 64272"/>
                  <a:gd name="connsiteX5" fmla="*/ 97924 w 97892"/>
                  <a:gd name="connsiteY5" fmla="*/ 15436 h 64272"/>
                  <a:gd name="connsiteX6" fmla="*/ 95438 w 97892"/>
                  <a:gd name="connsiteY6" fmla="*/ 41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92" h="64272">
                    <a:moveTo>
                      <a:pt x="95438" y="41"/>
                    </a:moveTo>
                    <a:cubicBezTo>
                      <a:pt x="88811" y="20061"/>
                      <a:pt x="70102" y="33592"/>
                      <a:pt x="48977" y="33592"/>
                    </a:cubicBezTo>
                    <a:cubicBezTo>
                      <a:pt x="27921" y="33592"/>
                      <a:pt x="9212" y="20061"/>
                      <a:pt x="2516" y="41"/>
                    </a:cubicBezTo>
                    <a:cubicBezTo>
                      <a:pt x="859" y="5011"/>
                      <a:pt x="31" y="10189"/>
                      <a:pt x="31" y="15436"/>
                    </a:cubicBezTo>
                    <a:cubicBezTo>
                      <a:pt x="31" y="42429"/>
                      <a:pt x="21915" y="64313"/>
                      <a:pt x="48977" y="64313"/>
                    </a:cubicBezTo>
                    <a:cubicBezTo>
                      <a:pt x="75970" y="64313"/>
                      <a:pt x="97854" y="42429"/>
                      <a:pt x="97924" y="15436"/>
                    </a:cubicBezTo>
                    <a:cubicBezTo>
                      <a:pt x="97924" y="10189"/>
                      <a:pt x="97095" y="5011"/>
                      <a:pt x="95438" y="41"/>
                    </a:cubicBezTo>
                    <a:close/>
                  </a:path>
                </a:pathLst>
              </a:custGeom>
              <a:solidFill>
                <a:srgbClr val="C9D9FD"/>
              </a:solidFill>
              <a:ln w="6856" cap="flat">
                <a:noFill/>
                <a:prstDash val="solid"/>
                <a:miter/>
              </a:ln>
            </p:spPr>
            <p:txBody>
              <a:bodyPr rtlCol="0" anchor="ctr"/>
              <a:lstStyle/>
              <a:p>
                <a:endParaRPr lang="en-US"/>
              </a:p>
            </p:txBody>
          </p:sp>
        </p:grpSp>
        <p:grpSp>
          <p:nvGrpSpPr>
            <p:cNvPr id="62" name="Graphic 2">
              <a:extLst>
                <a:ext uri="{FF2B5EF4-FFF2-40B4-BE49-F238E27FC236}">
                  <a16:creationId xmlns:a16="http://schemas.microsoft.com/office/drawing/2014/main" id="{C90BD12A-5D2E-AEC9-9C12-72A57B006A27}"/>
                </a:ext>
              </a:extLst>
            </p:cNvPr>
            <p:cNvGrpSpPr/>
            <p:nvPr/>
          </p:nvGrpSpPr>
          <p:grpSpPr>
            <a:xfrm>
              <a:off x="6977793" y="3906481"/>
              <a:ext cx="97961" cy="97961"/>
              <a:chOff x="6977793" y="3906481"/>
              <a:chExt cx="97961" cy="97961"/>
            </a:xfrm>
          </p:grpSpPr>
          <p:sp>
            <p:nvSpPr>
              <p:cNvPr id="63" name="Freeform: Shape 62">
                <a:extLst>
                  <a:ext uri="{FF2B5EF4-FFF2-40B4-BE49-F238E27FC236}">
                    <a16:creationId xmlns:a16="http://schemas.microsoft.com/office/drawing/2014/main" id="{86825AAC-DABC-60E6-F148-20FD2EB21F76}"/>
                  </a:ext>
                </a:extLst>
              </p:cNvPr>
              <p:cNvSpPr/>
              <p:nvPr/>
            </p:nvSpPr>
            <p:spPr>
              <a:xfrm>
                <a:off x="6977862" y="3906481"/>
                <a:ext cx="97892" cy="97961"/>
              </a:xfrm>
              <a:custGeom>
                <a:avLst/>
                <a:gdLst>
                  <a:gd name="connsiteX0" fmla="*/ 48931 w 97892"/>
                  <a:gd name="connsiteY0" fmla="*/ 320 h 97961"/>
                  <a:gd name="connsiteX1" fmla="*/ 122 w 97892"/>
                  <a:gd name="connsiteY1" fmla="*/ 49266 h 97961"/>
                  <a:gd name="connsiteX2" fmla="*/ 20419 w 97892"/>
                  <a:gd name="connsiteY2" fmla="*/ 88962 h 97961"/>
                  <a:gd name="connsiteX3" fmla="*/ 20488 w 97892"/>
                  <a:gd name="connsiteY3" fmla="*/ 89031 h 97961"/>
                  <a:gd name="connsiteX4" fmla="*/ 31051 w 97892"/>
                  <a:gd name="connsiteY4" fmla="*/ 94761 h 97961"/>
                  <a:gd name="connsiteX5" fmla="*/ 31051 w 97892"/>
                  <a:gd name="connsiteY5" fmla="*/ 94761 h 97961"/>
                  <a:gd name="connsiteX6" fmla="*/ 33881 w 97892"/>
                  <a:gd name="connsiteY6" fmla="*/ 95796 h 97961"/>
                  <a:gd name="connsiteX7" fmla="*/ 33881 w 97892"/>
                  <a:gd name="connsiteY7" fmla="*/ 95796 h 97961"/>
                  <a:gd name="connsiteX8" fmla="*/ 39749 w 97892"/>
                  <a:gd name="connsiteY8" fmla="*/ 97315 h 97961"/>
                  <a:gd name="connsiteX9" fmla="*/ 39818 w 97892"/>
                  <a:gd name="connsiteY9" fmla="*/ 97315 h 97961"/>
                  <a:gd name="connsiteX10" fmla="*/ 42718 w 97892"/>
                  <a:gd name="connsiteY10" fmla="*/ 97798 h 97961"/>
                  <a:gd name="connsiteX11" fmla="*/ 42856 w 97892"/>
                  <a:gd name="connsiteY11" fmla="*/ 97798 h 97961"/>
                  <a:gd name="connsiteX12" fmla="*/ 45824 w 97892"/>
                  <a:gd name="connsiteY12" fmla="*/ 98075 h 97961"/>
                  <a:gd name="connsiteX13" fmla="*/ 46031 w 97892"/>
                  <a:gd name="connsiteY13" fmla="*/ 98075 h 97961"/>
                  <a:gd name="connsiteX14" fmla="*/ 49000 w 97892"/>
                  <a:gd name="connsiteY14" fmla="*/ 98144 h 97961"/>
                  <a:gd name="connsiteX15" fmla="*/ 49000 w 97892"/>
                  <a:gd name="connsiteY15" fmla="*/ 98144 h 97961"/>
                  <a:gd name="connsiteX16" fmla="*/ 51278 w 97892"/>
                  <a:gd name="connsiteY16" fmla="*/ 98075 h 97961"/>
                  <a:gd name="connsiteX17" fmla="*/ 51554 w 97892"/>
                  <a:gd name="connsiteY17" fmla="*/ 98075 h 97961"/>
                  <a:gd name="connsiteX18" fmla="*/ 53901 w 97892"/>
                  <a:gd name="connsiteY18" fmla="*/ 97867 h 97961"/>
                  <a:gd name="connsiteX19" fmla="*/ 53901 w 97892"/>
                  <a:gd name="connsiteY19" fmla="*/ 97867 h 97961"/>
                  <a:gd name="connsiteX20" fmla="*/ 55972 w 97892"/>
                  <a:gd name="connsiteY20" fmla="*/ 97591 h 97961"/>
                  <a:gd name="connsiteX21" fmla="*/ 56663 w 97892"/>
                  <a:gd name="connsiteY21" fmla="*/ 97522 h 97961"/>
                  <a:gd name="connsiteX22" fmla="*/ 58251 w 97892"/>
                  <a:gd name="connsiteY22" fmla="*/ 97246 h 97961"/>
                  <a:gd name="connsiteX23" fmla="*/ 59493 w 97892"/>
                  <a:gd name="connsiteY23" fmla="*/ 96970 h 97961"/>
                  <a:gd name="connsiteX24" fmla="*/ 60598 w 97892"/>
                  <a:gd name="connsiteY24" fmla="*/ 96694 h 97961"/>
                  <a:gd name="connsiteX25" fmla="*/ 61841 w 97892"/>
                  <a:gd name="connsiteY25" fmla="*/ 96349 h 97961"/>
                  <a:gd name="connsiteX26" fmla="*/ 63014 w 97892"/>
                  <a:gd name="connsiteY26" fmla="*/ 96003 h 97961"/>
                  <a:gd name="connsiteX27" fmla="*/ 66949 w 97892"/>
                  <a:gd name="connsiteY27" fmla="*/ 94623 h 97961"/>
                  <a:gd name="connsiteX28" fmla="*/ 67087 w 97892"/>
                  <a:gd name="connsiteY28" fmla="*/ 94554 h 97961"/>
                  <a:gd name="connsiteX29" fmla="*/ 69296 w 97892"/>
                  <a:gd name="connsiteY29" fmla="*/ 93587 h 97961"/>
                  <a:gd name="connsiteX30" fmla="*/ 69434 w 97892"/>
                  <a:gd name="connsiteY30" fmla="*/ 93518 h 97961"/>
                  <a:gd name="connsiteX31" fmla="*/ 70746 w 97892"/>
                  <a:gd name="connsiteY31" fmla="*/ 92897 h 97961"/>
                  <a:gd name="connsiteX32" fmla="*/ 71644 w 97892"/>
                  <a:gd name="connsiteY32" fmla="*/ 92414 h 97961"/>
                  <a:gd name="connsiteX33" fmla="*/ 72679 w 97892"/>
                  <a:gd name="connsiteY33" fmla="*/ 91861 h 97961"/>
                  <a:gd name="connsiteX34" fmla="*/ 73922 w 97892"/>
                  <a:gd name="connsiteY34" fmla="*/ 91171 h 97961"/>
                  <a:gd name="connsiteX35" fmla="*/ 74405 w 97892"/>
                  <a:gd name="connsiteY35" fmla="*/ 90895 h 97961"/>
                  <a:gd name="connsiteX36" fmla="*/ 75924 w 97892"/>
                  <a:gd name="connsiteY36" fmla="*/ 89928 h 97961"/>
                  <a:gd name="connsiteX37" fmla="*/ 76476 w 97892"/>
                  <a:gd name="connsiteY37" fmla="*/ 89583 h 97961"/>
                  <a:gd name="connsiteX38" fmla="*/ 77995 w 97892"/>
                  <a:gd name="connsiteY38" fmla="*/ 88479 h 97961"/>
                  <a:gd name="connsiteX39" fmla="*/ 78271 w 97892"/>
                  <a:gd name="connsiteY39" fmla="*/ 88271 h 97961"/>
                  <a:gd name="connsiteX40" fmla="*/ 79997 w 97892"/>
                  <a:gd name="connsiteY40" fmla="*/ 86891 h 97961"/>
                  <a:gd name="connsiteX41" fmla="*/ 80135 w 97892"/>
                  <a:gd name="connsiteY41" fmla="*/ 86822 h 97961"/>
                  <a:gd name="connsiteX42" fmla="*/ 83518 w 97892"/>
                  <a:gd name="connsiteY42" fmla="*/ 83784 h 97961"/>
                  <a:gd name="connsiteX43" fmla="*/ 83587 w 97892"/>
                  <a:gd name="connsiteY43" fmla="*/ 83715 h 97961"/>
                  <a:gd name="connsiteX44" fmla="*/ 85175 w 97892"/>
                  <a:gd name="connsiteY44" fmla="*/ 82058 h 97961"/>
                  <a:gd name="connsiteX45" fmla="*/ 85244 w 97892"/>
                  <a:gd name="connsiteY45" fmla="*/ 81989 h 97961"/>
                  <a:gd name="connsiteX46" fmla="*/ 86762 w 97892"/>
                  <a:gd name="connsiteY46" fmla="*/ 80263 h 97961"/>
                  <a:gd name="connsiteX47" fmla="*/ 86831 w 97892"/>
                  <a:gd name="connsiteY47" fmla="*/ 80194 h 97961"/>
                  <a:gd name="connsiteX48" fmla="*/ 88143 w 97892"/>
                  <a:gd name="connsiteY48" fmla="*/ 78537 h 97961"/>
                  <a:gd name="connsiteX49" fmla="*/ 88350 w 97892"/>
                  <a:gd name="connsiteY49" fmla="*/ 78261 h 97961"/>
                  <a:gd name="connsiteX50" fmla="*/ 89524 w 97892"/>
                  <a:gd name="connsiteY50" fmla="*/ 76604 h 97961"/>
                  <a:gd name="connsiteX51" fmla="*/ 89800 w 97892"/>
                  <a:gd name="connsiteY51" fmla="*/ 76190 h 97961"/>
                  <a:gd name="connsiteX52" fmla="*/ 90628 w 97892"/>
                  <a:gd name="connsiteY52" fmla="*/ 74879 h 97961"/>
                  <a:gd name="connsiteX53" fmla="*/ 91112 w 97892"/>
                  <a:gd name="connsiteY53" fmla="*/ 74119 h 97961"/>
                  <a:gd name="connsiteX54" fmla="*/ 91871 w 97892"/>
                  <a:gd name="connsiteY54" fmla="*/ 72807 h 97961"/>
                  <a:gd name="connsiteX55" fmla="*/ 92285 w 97892"/>
                  <a:gd name="connsiteY55" fmla="*/ 72048 h 97961"/>
                  <a:gd name="connsiteX56" fmla="*/ 92976 w 97892"/>
                  <a:gd name="connsiteY56" fmla="*/ 70736 h 97961"/>
                  <a:gd name="connsiteX57" fmla="*/ 93528 w 97892"/>
                  <a:gd name="connsiteY57" fmla="*/ 69632 h 97961"/>
                  <a:gd name="connsiteX58" fmla="*/ 94011 w 97892"/>
                  <a:gd name="connsiteY58" fmla="*/ 68596 h 97961"/>
                  <a:gd name="connsiteX59" fmla="*/ 94633 w 97892"/>
                  <a:gd name="connsiteY59" fmla="*/ 67077 h 97961"/>
                  <a:gd name="connsiteX60" fmla="*/ 94702 w 97892"/>
                  <a:gd name="connsiteY60" fmla="*/ 66939 h 97961"/>
                  <a:gd name="connsiteX61" fmla="*/ 95254 w 97892"/>
                  <a:gd name="connsiteY61" fmla="*/ 65490 h 97961"/>
                  <a:gd name="connsiteX62" fmla="*/ 95392 w 97892"/>
                  <a:gd name="connsiteY62" fmla="*/ 65006 h 97961"/>
                  <a:gd name="connsiteX63" fmla="*/ 95461 w 97892"/>
                  <a:gd name="connsiteY63" fmla="*/ 64730 h 97961"/>
                  <a:gd name="connsiteX64" fmla="*/ 95530 w 97892"/>
                  <a:gd name="connsiteY64" fmla="*/ 64592 h 97961"/>
                  <a:gd name="connsiteX65" fmla="*/ 96013 w 97892"/>
                  <a:gd name="connsiteY65" fmla="*/ 63142 h 97961"/>
                  <a:gd name="connsiteX66" fmla="*/ 96289 w 97892"/>
                  <a:gd name="connsiteY66" fmla="*/ 62107 h 97961"/>
                  <a:gd name="connsiteX67" fmla="*/ 96635 w 97892"/>
                  <a:gd name="connsiteY67" fmla="*/ 60726 h 97961"/>
                  <a:gd name="connsiteX68" fmla="*/ 96911 w 97892"/>
                  <a:gd name="connsiteY68" fmla="*/ 59553 h 97961"/>
                  <a:gd name="connsiteX69" fmla="*/ 97118 w 97892"/>
                  <a:gd name="connsiteY69" fmla="*/ 58517 h 97961"/>
                  <a:gd name="connsiteX70" fmla="*/ 97394 w 97892"/>
                  <a:gd name="connsiteY70" fmla="*/ 56791 h 97961"/>
                  <a:gd name="connsiteX71" fmla="*/ 97463 w 97892"/>
                  <a:gd name="connsiteY71" fmla="*/ 56377 h 97961"/>
                  <a:gd name="connsiteX72" fmla="*/ 97739 w 97892"/>
                  <a:gd name="connsiteY72" fmla="*/ 54375 h 97961"/>
                  <a:gd name="connsiteX73" fmla="*/ 97808 w 97892"/>
                  <a:gd name="connsiteY73" fmla="*/ 53892 h 97961"/>
                  <a:gd name="connsiteX74" fmla="*/ 97946 w 97892"/>
                  <a:gd name="connsiteY74" fmla="*/ 51613 h 97961"/>
                  <a:gd name="connsiteX75" fmla="*/ 97946 w 97892"/>
                  <a:gd name="connsiteY75" fmla="*/ 51613 h 97961"/>
                  <a:gd name="connsiteX76" fmla="*/ 98015 w 97892"/>
                  <a:gd name="connsiteY76" fmla="*/ 49128 h 97961"/>
                  <a:gd name="connsiteX77" fmla="*/ 97808 w 97892"/>
                  <a:gd name="connsiteY77" fmla="*/ 44848 h 97961"/>
                  <a:gd name="connsiteX78" fmla="*/ 97808 w 97892"/>
                  <a:gd name="connsiteY78" fmla="*/ 44848 h 97961"/>
                  <a:gd name="connsiteX79" fmla="*/ 97256 w 97892"/>
                  <a:gd name="connsiteY79" fmla="*/ 40844 h 97961"/>
                  <a:gd name="connsiteX80" fmla="*/ 97187 w 97892"/>
                  <a:gd name="connsiteY80" fmla="*/ 40568 h 97961"/>
                  <a:gd name="connsiteX81" fmla="*/ 96358 w 97892"/>
                  <a:gd name="connsiteY81" fmla="*/ 36771 h 97961"/>
                  <a:gd name="connsiteX82" fmla="*/ 96289 w 97892"/>
                  <a:gd name="connsiteY82" fmla="*/ 36494 h 97961"/>
                  <a:gd name="connsiteX83" fmla="*/ 95116 w 97892"/>
                  <a:gd name="connsiteY83" fmla="*/ 32767 h 97961"/>
                  <a:gd name="connsiteX84" fmla="*/ 95047 w 97892"/>
                  <a:gd name="connsiteY84" fmla="*/ 32629 h 97961"/>
                  <a:gd name="connsiteX85" fmla="*/ 93597 w 97892"/>
                  <a:gd name="connsiteY85" fmla="*/ 28970 h 97961"/>
                  <a:gd name="connsiteX86" fmla="*/ 93528 w 97892"/>
                  <a:gd name="connsiteY86" fmla="*/ 28763 h 97961"/>
                  <a:gd name="connsiteX87" fmla="*/ 91733 w 97892"/>
                  <a:gd name="connsiteY87" fmla="*/ 25242 h 97961"/>
                  <a:gd name="connsiteX88" fmla="*/ 91733 w 97892"/>
                  <a:gd name="connsiteY88" fmla="*/ 25173 h 97961"/>
                  <a:gd name="connsiteX89" fmla="*/ 87246 w 97892"/>
                  <a:gd name="connsiteY89" fmla="*/ 18476 h 97961"/>
                  <a:gd name="connsiteX90" fmla="*/ 87246 w 97892"/>
                  <a:gd name="connsiteY90" fmla="*/ 18476 h 97961"/>
                  <a:gd name="connsiteX91" fmla="*/ 78547 w 97892"/>
                  <a:gd name="connsiteY91" fmla="*/ 9985 h 97961"/>
                  <a:gd name="connsiteX92" fmla="*/ 78547 w 97892"/>
                  <a:gd name="connsiteY92" fmla="*/ 9985 h 97961"/>
                  <a:gd name="connsiteX93" fmla="*/ 78271 w 97892"/>
                  <a:gd name="connsiteY93" fmla="*/ 9778 h 97961"/>
                  <a:gd name="connsiteX94" fmla="*/ 78271 w 97892"/>
                  <a:gd name="connsiteY94" fmla="*/ 9778 h 97961"/>
                  <a:gd name="connsiteX95" fmla="*/ 75164 w 97892"/>
                  <a:gd name="connsiteY95" fmla="*/ 7638 h 97961"/>
                  <a:gd name="connsiteX96" fmla="*/ 75164 w 97892"/>
                  <a:gd name="connsiteY96" fmla="*/ 7638 h 97961"/>
                  <a:gd name="connsiteX97" fmla="*/ 71644 w 97892"/>
                  <a:gd name="connsiteY97" fmla="*/ 5636 h 97961"/>
                  <a:gd name="connsiteX98" fmla="*/ 71575 w 97892"/>
                  <a:gd name="connsiteY98" fmla="*/ 5636 h 97961"/>
                  <a:gd name="connsiteX99" fmla="*/ 49069 w 97892"/>
                  <a:gd name="connsiteY99" fmla="*/ 182 h 97961"/>
                  <a:gd name="connsiteX100" fmla="*/ 48931 w 97892"/>
                  <a:gd name="connsiteY100" fmla="*/ 320 h 97961"/>
                  <a:gd name="connsiteX101" fmla="*/ 48931 w 97892"/>
                  <a:gd name="connsiteY101" fmla="*/ 320 h 9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892" h="97961">
                    <a:moveTo>
                      <a:pt x="48931" y="320"/>
                    </a:moveTo>
                    <a:cubicBezTo>
                      <a:pt x="21938" y="389"/>
                      <a:pt x="122" y="22273"/>
                      <a:pt x="122" y="49266"/>
                    </a:cubicBezTo>
                    <a:cubicBezTo>
                      <a:pt x="122" y="65006"/>
                      <a:pt x="7716" y="79780"/>
                      <a:pt x="20419" y="88962"/>
                    </a:cubicBezTo>
                    <a:cubicBezTo>
                      <a:pt x="20419" y="88962"/>
                      <a:pt x="20488" y="88962"/>
                      <a:pt x="20488" y="89031"/>
                    </a:cubicBezTo>
                    <a:cubicBezTo>
                      <a:pt x="23733" y="91378"/>
                      <a:pt x="27323" y="93311"/>
                      <a:pt x="31051" y="94761"/>
                    </a:cubicBezTo>
                    <a:cubicBezTo>
                      <a:pt x="31051" y="94761"/>
                      <a:pt x="31051" y="94761"/>
                      <a:pt x="31051" y="94761"/>
                    </a:cubicBezTo>
                    <a:cubicBezTo>
                      <a:pt x="32017" y="95106"/>
                      <a:pt x="32914" y="95451"/>
                      <a:pt x="33881" y="95796"/>
                    </a:cubicBezTo>
                    <a:cubicBezTo>
                      <a:pt x="33881" y="95796"/>
                      <a:pt x="33881" y="95796"/>
                      <a:pt x="33881" y="95796"/>
                    </a:cubicBezTo>
                    <a:cubicBezTo>
                      <a:pt x="35814" y="96418"/>
                      <a:pt x="37747" y="96901"/>
                      <a:pt x="39749" y="97315"/>
                    </a:cubicBezTo>
                    <a:cubicBezTo>
                      <a:pt x="39749" y="97315"/>
                      <a:pt x="39818" y="97315"/>
                      <a:pt x="39818" y="97315"/>
                    </a:cubicBezTo>
                    <a:cubicBezTo>
                      <a:pt x="40785" y="97522"/>
                      <a:pt x="41751" y="97660"/>
                      <a:pt x="42718" y="97798"/>
                    </a:cubicBezTo>
                    <a:cubicBezTo>
                      <a:pt x="42787" y="97798"/>
                      <a:pt x="42787" y="97798"/>
                      <a:pt x="42856" y="97798"/>
                    </a:cubicBezTo>
                    <a:cubicBezTo>
                      <a:pt x="43822" y="97936"/>
                      <a:pt x="44789" y="98005"/>
                      <a:pt x="45824" y="98075"/>
                    </a:cubicBezTo>
                    <a:cubicBezTo>
                      <a:pt x="45893" y="98075"/>
                      <a:pt x="45962" y="98075"/>
                      <a:pt x="46031" y="98075"/>
                    </a:cubicBezTo>
                    <a:cubicBezTo>
                      <a:pt x="46998" y="98144"/>
                      <a:pt x="48033" y="98144"/>
                      <a:pt x="49000" y="98144"/>
                    </a:cubicBezTo>
                    <a:lnTo>
                      <a:pt x="49000" y="98144"/>
                    </a:lnTo>
                    <a:cubicBezTo>
                      <a:pt x="49759" y="98144"/>
                      <a:pt x="50519" y="98144"/>
                      <a:pt x="51278" y="98075"/>
                    </a:cubicBezTo>
                    <a:cubicBezTo>
                      <a:pt x="51347" y="98075"/>
                      <a:pt x="51485" y="98075"/>
                      <a:pt x="51554" y="98075"/>
                    </a:cubicBezTo>
                    <a:cubicBezTo>
                      <a:pt x="52383" y="98005"/>
                      <a:pt x="53142" y="98005"/>
                      <a:pt x="53901" y="97867"/>
                    </a:cubicBezTo>
                    <a:cubicBezTo>
                      <a:pt x="53901" y="97867"/>
                      <a:pt x="53901" y="97867"/>
                      <a:pt x="53901" y="97867"/>
                    </a:cubicBezTo>
                    <a:cubicBezTo>
                      <a:pt x="54592" y="97798"/>
                      <a:pt x="55282" y="97729"/>
                      <a:pt x="55972" y="97591"/>
                    </a:cubicBezTo>
                    <a:cubicBezTo>
                      <a:pt x="56180" y="97591"/>
                      <a:pt x="56387" y="97522"/>
                      <a:pt x="56663" y="97522"/>
                    </a:cubicBezTo>
                    <a:cubicBezTo>
                      <a:pt x="57215" y="97453"/>
                      <a:pt x="57698" y="97315"/>
                      <a:pt x="58251" y="97246"/>
                    </a:cubicBezTo>
                    <a:cubicBezTo>
                      <a:pt x="58665" y="97177"/>
                      <a:pt x="59079" y="97108"/>
                      <a:pt x="59493" y="96970"/>
                    </a:cubicBezTo>
                    <a:cubicBezTo>
                      <a:pt x="59838" y="96901"/>
                      <a:pt x="60184" y="96832"/>
                      <a:pt x="60598" y="96694"/>
                    </a:cubicBezTo>
                    <a:cubicBezTo>
                      <a:pt x="61012" y="96625"/>
                      <a:pt x="61426" y="96487"/>
                      <a:pt x="61841" y="96349"/>
                    </a:cubicBezTo>
                    <a:cubicBezTo>
                      <a:pt x="62255" y="96211"/>
                      <a:pt x="62600" y="96141"/>
                      <a:pt x="63014" y="96003"/>
                    </a:cubicBezTo>
                    <a:cubicBezTo>
                      <a:pt x="64326" y="95589"/>
                      <a:pt x="65637" y="95175"/>
                      <a:pt x="66949" y="94623"/>
                    </a:cubicBezTo>
                    <a:cubicBezTo>
                      <a:pt x="67018" y="94623"/>
                      <a:pt x="67018" y="94623"/>
                      <a:pt x="67087" y="94554"/>
                    </a:cubicBezTo>
                    <a:cubicBezTo>
                      <a:pt x="67847" y="94278"/>
                      <a:pt x="68537" y="93932"/>
                      <a:pt x="69296" y="93587"/>
                    </a:cubicBezTo>
                    <a:cubicBezTo>
                      <a:pt x="69365" y="93587"/>
                      <a:pt x="69434" y="93518"/>
                      <a:pt x="69434" y="93518"/>
                    </a:cubicBezTo>
                    <a:cubicBezTo>
                      <a:pt x="69918" y="93311"/>
                      <a:pt x="70332" y="93104"/>
                      <a:pt x="70746" y="92897"/>
                    </a:cubicBezTo>
                    <a:cubicBezTo>
                      <a:pt x="71022" y="92759"/>
                      <a:pt x="71367" y="92621"/>
                      <a:pt x="71644" y="92414"/>
                    </a:cubicBezTo>
                    <a:cubicBezTo>
                      <a:pt x="71989" y="92206"/>
                      <a:pt x="72334" y="92068"/>
                      <a:pt x="72679" y="91861"/>
                    </a:cubicBezTo>
                    <a:cubicBezTo>
                      <a:pt x="73093" y="91654"/>
                      <a:pt x="73508" y="91378"/>
                      <a:pt x="73922" y="91171"/>
                    </a:cubicBezTo>
                    <a:cubicBezTo>
                      <a:pt x="74060" y="91102"/>
                      <a:pt x="74198" y="90964"/>
                      <a:pt x="74405" y="90895"/>
                    </a:cubicBezTo>
                    <a:cubicBezTo>
                      <a:pt x="74957" y="90550"/>
                      <a:pt x="75441" y="90273"/>
                      <a:pt x="75924" y="89928"/>
                    </a:cubicBezTo>
                    <a:cubicBezTo>
                      <a:pt x="76131" y="89790"/>
                      <a:pt x="76269" y="89652"/>
                      <a:pt x="76476" y="89583"/>
                    </a:cubicBezTo>
                    <a:cubicBezTo>
                      <a:pt x="77028" y="89238"/>
                      <a:pt x="77512" y="88893"/>
                      <a:pt x="77995" y="88479"/>
                    </a:cubicBezTo>
                    <a:cubicBezTo>
                      <a:pt x="78064" y="88409"/>
                      <a:pt x="78202" y="88340"/>
                      <a:pt x="78271" y="88271"/>
                    </a:cubicBezTo>
                    <a:cubicBezTo>
                      <a:pt x="78823" y="87857"/>
                      <a:pt x="79445" y="87374"/>
                      <a:pt x="79997" y="86891"/>
                    </a:cubicBezTo>
                    <a:cubicBezTo>
                      <a:pt x="80066" y="86891"/>
                      <a:pt x="80066" y="86822"/>
                      <a:pt x="80135" y="86822"/>
                    </a:cubicBezTo>
                    <a:cubicBezTo>
                      <a:pt x="81309" y="85855"/>
                      <a:pt x="82413" y="84820"/>
                      <a:pt x="83518" y="83784"/>
                    </a:cubicBezTo>
                    <a:cubicBezTo>
                      <a:pt x="83518" y="83784"/>
                      <a:pt x="83518" y="83784"/>
                      <a:pt x="83587" y="83715"/>
                    </a:cubicBezTo>
                    <a:cubicBezTo>
                      <a:pt x="84139" y="83163"/>
                      <a:pt x="84622" y="82610"/>
                      <a:pt x="85175" y="82058"/>
                    </a:cubicBezTo>
                    <a:cubicBezTo>
                      <a:pt x="85175" y="82058"/>
                      <a:pt x="85175" y="81989"/>
                      <a:pt x="85244" y="81989"/>
                    </a:cubicBezTo>
                    <a:cubicBezTo>
                      <a:pt x="85727" y="81437"/>
                      <a:pt x="86279" y="80885"/>
                      <a:pt x="86762" y="80263"/>
                    </a:cubicBezTo>
                    <a:cubicBezTo>
                      <a:pt x="86762" y="80263"/>
                      <a:pt x="86762" y="80194"/>
                      <a:pt x="86831" y="80194"/>
                    </a:cubicBezTo>
                    <a:cubicBezTo>
                      <a:pt x="87315" y="79642"/>
                      <a:pt x="87729" y="79090"/>
                      <a:pt x="88143" y="78537"/>
                    </a:cubicBezTo>
                    <a:cubicBezTo>
                      <a:pt x="88212" y="78468"/>
                      <a:pt x="88281" y="78330"/>
                      <a:pt x="88350" y="78261"/>
                    </a:cubicBezTo>
                    <a:cubicBezTo>
                      <a:pt x="88764" y="77709"/>
                      <a:pt x="89110" y="77157"/>
                      <a:pt x="89524" y="76604"/>
                    </a:cubicBezTo>
                    <a:cubicBezTo>
                      <a:pt x="89593" y="76466"/>
                      <a:pt x="89662" y="76328"/>
                      <a:pt x="89800" y="76190"/>
                    </a:cubicBezTo>
                    <a:cubicBezTo>
                      <a:pt x="90076" y="75776"/>
                      <a:pt x="90352" y="75293"/>
                      <a:pt x="90628" y="74879"/>
                    </a:cubicBezTo>
                    <a:cubicBezTo>
                      <a:pt x="90767" y="74602"/>
                      <a:pt x="90974" y="74395"/>
                      <a:pt x="91112" y="74119"/>
                    </a:cubicBezTo>
                    <a:cubicBezTo>
                      <a:pt x="91388" y="73705"/>
                      <a:pt x="91595" y="73291"/>
                      <a:pt x="91871" y="72807"/>
                    </a:cubicBezTo>
                    <a:cubicBezTo>
                      <a:pt x="92009" y="72531"/>
                      <a:pt x="92147" y="72324"/>
                      <a:pt x="92285" y="72048"/>
                    </a:cubicBezTo>
                    <a:cubicBezTo>
                      <a:pt x="92492" y="71634"/>
                      <a:pt x="92769" y="71151"/>
                      <a:pt x="92976" y="70736"/>
                    </a:cubicBezTo>
                    <a:cubicBezTo>
                      <a:pt x="93183" y="70391"/>
                      <a:pt x="93321" y="69977"/>
                      <a:pt x="93528" y="69632"/>
                    </a:cubicBezTo>
                    <a:cubicBezTo>
                      <a:pt x="93666" y="69287"/>
                      <a:pt x="93873" y="68941"/>
                      <a:pt x="94011" y="68596"/>
                    </a:cubicBezTo>
                    <a:cubicBezTo>
                      <a:pt x="94218" y="68113"/>
                      <a:pt x="94425" y="67561"/>
                      <a:pt x="94633" y="67077"/>
                    </a:cubicBezTo>
                    <a:cubicBezTo>
                      <a:pt x="94633" y="67008"/>
                      <a:pt x="94633" y="67008"/>
                      <a:pt x="94702" y="66939"/>
                    </a:cubicBezTo>
                    <a:cubicBezTo>
                      <a:pt x="94909" y="66456"/>
                      <a:pt x="95047" y="65973"/>
                      <a:pt x="95254" y="65490"/>
                    </a:cubicBezTo>
                    <a:cubicBezTo>
                      <a:pt x="95323" y="65352"/>
                      <a:pt x="95392" y="65144"/>
                      <a:pt x="95392" y="65006"/>
                    </a:cubicBezTo>
                    <a:cubicBezTo>
                      <a:pt x="95392" y="64937"/>
                      <a:pt x="95461" y="64799"/>
                      <a:pt x="95461" y="64730"/>
                    </a:cubicBezTo>
                    <a:cubicBezTo>
                      <a:pt x="95461" y="64661"/>
                      <a:pt x="95461" y="64661"/>
                      <a:pt x="95530" y="64592"/>
                    </a:cubicBezTo>
                    <a:cubicBezTo>
                      <a:pt x="95668" y="64109"/>
                      <a:pt x="95875" y="63626"/>
                      <a:pt x="96013" y="63142"/>
                    </a:cubicBezTo>
                    <a:cubicBezTo>
                      <a:pt x="96151" y="62797"/>
                      <a:pt x="96220" y="62452"/>
                      <a:pt x="96289" y="62107"/>
                    </a:cubicBezTo>
                    <a:cubicBezTo>
                      <a:pt x="96427" y="61693"/>
                      <a:pt x="96496" y="61209"/>
                      <a:pt x="96635" y="60726"/>
                    </a:cubicBezTo>
                    <a:cubicBezTo>
                      <a:pt x="96704" y="60312"/>
                      <a:pt x="96842" y="59967"/>
                      <a:pt x="96911" y="59553"/>
                    </a:cubicBezTo>
                    <a:cubicBezTo>
                      <a:pt x="96980" y="59207"/>
                      <a:pt x="97049" y="58862"/>
                      <a:pt x="97118" y="58517"/>
                    </a:cubicBezTo>
                    <a:cubicBezTo>
                      <a:pt x="97256" y="57965"/>
                      <a:pt x="97325" y="57343"/>
                      <a:pt x="97394" y="56791"/>
                    </a:cubicBezTo>
                    <a:cubicBezTo>
                      <a:pt x="97394" y="56653"/>
                      <a:pt x="97463" y="56515"/>
                      <a:pt x="97463" y="56377"/>
                    </a:cubicBezTo>
                    <a:cubicBezTo>
                      <a:pt x="97532" y="55687"/>
                      <a:pt x="97670" y="54996"/>
                      <a:pt x="97739" y="54375"/>
                    </a:cubicBezTo>
                    <a:cubicBezTo>
                      <a:pt x="97739" y="54237"/>
                      <a:pt x="97739" y="54099"/>
                      <a:pt x="97808" y="53892"/>
                    </a:cubicBezTo>
                    <a:cubicBezTo>
                      <a:pt x="97877" y="53132"/>
                      <a:pt x="97946" y="52373"/>
                      <a:pt x="97946" y="51613"/>
                    </a:cubicBezTo>
                    <a:cubicBezTo>
                      <a:pt x="97946" y="51613"/>
                      <a:pt x="97946" y="51613"/>
                      <a:pt x="97946" y="51613"/>
                    </a:cubicBezTo>
                    <a:cubicBezTo>
                      <a:pt x="98015" y="50785"/>
                      <a:pt x="98015" y="49957"/>
                      <a:pt x="98015" y="49128"/>
                    </a:cubicBezTo>
                    <a:cubicBezTo>
                      <a:pt x="98015" y="47678"/>
                      <a:pt x="97946" y="46298"/>
                      <a:pt x="97808" y="44848"/>
                    </a:cubicBezTo>
                    <a:cubicBezTo>
                      <a:pt x="97808" y="44848"/>
                      <a:pt x="97808" y="44848"/>
                      <a:pt x="97808" y="44848"/>
                    </a:cubicBezTo>
                    <a:cubicBezTo>
                      <a:pt x="97670" y="43536"/>
                      <a:pt x="97532" y="42155"/>
                      <a:pt x="97256" y="40844"/>
                    </a:cubicBezTo>
                    <a:cubicBezTo>
                      <a:pt x="97256" y="40775"/>
                      <a:pt x="97256" y="40706"/>
                      <a:pt x="97187" y="40568"/>
                    </a:cubicBezTo>
                    <a:cubicBezTo>
                      <a:pt x="96980" y="39256"/>
                      <a:pt x="96704" y="38013"/>
                      <a:pt x="96358" y="36771"/>
                    </a:cubicBezTo>
                    <a:cubicBezTo>
                      <a:pt x="96358" y="36702"/>
                      <a:pt x="96289" y="36564"/>
                      <a:pt x="96289" y="36494"/>
                    </a:cubicBezTo>
                    <a:cubicBezTo>
                      <a:pt x="95944" y="35252"/>
                      <a:pt x="95599" y="34009"/>
                      <a:pt x="95116" y="32767"/>
                    </a:cubicBezTo>
                    <a:cubicBezTo>
                      <a:pt x="95116" y="32698"/>
                      <a:pt x="95047" y="32629"/>
                      <a:pt x="95047" y="32629"/>
                    </a:cubicBezTo>
                    <a:cubicBezTo>
                      <a:pt x="94633" y="31386"/>
                      <a:pt x="94080" y="30212"/>
                      <a:pt x="93597" y="28970"/>
                    </a:cubicBezTo>
                    <a:cubicBezTo>
                      <a:pt x="93597" y="28901"/>
                      <a:pt x="93528" y="28832"/>
                      <a:pt x="93528" y="28763"/>
                    </a:cubicBezTo>
                    <a:cubicBezTo>
                      <a:pt x="92976" y="27589"/>
                      <a:pt x="92423" y="26415"/>
                      <a:pt x="91733" y="25242"/>
                    </a:cubicBezTo>
                    <a:cubicBezTo>
                      <a:pt x="91733" y="25242"/>
                      <a:pt x="91733" y="25242"/>
                      <a:pt x="91733" y="25173"/>
                    </a:cubicBezTo>
                    <a:cubicBezTo>
                      <a:pt x="90421" y="22825"/>
                      <a:pt x="88903" y="20616"/>
                      <a:pt x="87246" y="18476"/>
                    </a:cubicBezTo>
                    <a:lnTo>
                      <a:pt x="87246" y="18476"/>
                    </a:lnTo>
                    <a:cubicBezTo>
                      <a:pt x="84691" y="15301"/>
                      <a:pt x="81792" y="12470"/>
                      <a:pt x="78547" y="9985"/>
                    </a:cubicBezTo>
                    <a:cubicBezTo>
                      <a:pt x="78547" y="9985"/>
                      <a:pt x="78547" y="9985"/>
                      <a:pt x="78547" y="9985"/>
                    </a:cubicBezTo>
                    <a:cubicBezTo>
                      <a:pt x="78478" y="9916"/>
                      <a:pt x="78409" y="9847"/>
                      <a:pt x="78271" y="9778"/>
                    </a:cubicBezTo>
                    <a:cubicBezTo>
                      <a:pt x="78271" y="9778"/>
                      <a:pt x="78271" y="9778"/>
                      <a:pt x="78271" y="9778"/>
                    </a:cubicBezTo>
                    <a:cubicBezTo>
                      <a:pt x="77235" y="9018"/>
                      <a:pt x="76200" y="8328"/>
                      <a:pt x="75164" y="7638"/>
                    </a:cubicBezTo>
                    <a:cubicBezTo>
                      <a:pt x="75164" y="7638"/>
                      <a:pt x="75164" y="7638"/>
                      <a:pt x="75164" y="7638"/>
                    </a:cubicBezTo>
                    <a:cubicBezTo>
                      <a:pt x="73991" y="6878"/>
                      <a:pt x="72817" y="6257"/>
                      <a:pt x="71644" y="5636"/>
                    </a:cubicBezTo>
                    <a:cubicBezTo>
                      <a:pt x="71644" y="5636"/>
                      <a:pt x="71644" y="5636"/>
                      <a:pt x="71575" y="5636"/>
                    </a:cubicBezTo>
                    <a:cubicBezTo>
                      <a:pt x="64602" y="2046"/>
                      <a:pt x="56939" y="182"/>
                      <a:pt x="49069" y="182"/>
                    </a:cubicBezTo>
                    <a:cubicBezTo>
                      <a:pt x="49000" y="320"/>
                      <a:pt x="48931" y="320"/>
                      <a:pt x="48931" y="320"/>
                    </a:cubicBezTo>
                    <a:lnTo>
                      <a:pt x="48931" y="320"/>
                    </a:lnTo>
                    <a:close/>
                  </a:path>
                </a:pathLst>
              </a:custGeom>
              <a:solidFill>
                <a:srgbClr val="DEE8FE"/>
              </a:solidFill>
              <a:ln w="6856"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B190CB0F-83A2-CC66-A9D3-A85196D80963}"/>
                  </a:ext>
                </a:extLst>
              </p:cNvPr>
              <p:cNvSpPr/>
              <p:nvPr/>
            </p:nvSpPr>
            <p:spPr>
              <a:xfrm>
                <a:off x="6977793" y="3940101"/>
                <a:ext cx="97892" cy="64272"/>
              </a:xfrm>
              <a:custGeom>
                <a:avLst/>
                <a:gdLst>
                  <a:gd name="connsiteX0" fmla="*/ 95530 w 97892"/>
                  <a:gd name="connsiteY0" fmla="*/ 184 h 64272"/>
                  <a:gd name="connsiteX1" fmla="*/ 49069 w 97892"/>
                  <a:gd name="connsiteY1" fmla="*/ 33736 h 64272"/>
                  <a:gd name="connsiteX2" fmla="*/ 2608 w 97892"/>
                  <a:gd name="connsiteY2" fmla="*/ 184 h 64272"/>
                  <a:gd name="connsiteX3" fmla="*/ 122 w 97892"/>
                  <a:gd name="connsiteY3" fmla="*/ 15579 h 64272"/>
                  <a:gd name="connsiteX4" fmla="*/ 49069 w 97892"/>
                  <a:gd name="connsiteY4" fmla="*/ 64457 h 64272"/>
                  <a:gd name="connsiteX5" fmla="*/ 98015 w 97892"/>
                  <a:gd name="connsiteY5" fmla="*/ 15579 h 64272"/>
                  <a:gd name="connsiteX6" fmla="*/ 95530 w 97892"/>
                  <a:gd name="connsiteY6" fmla="*/ 184 h 64272"/>
                  <a:gd name="connsiteX7" fmla="*/ 95530 w 97892"/>
                  <a:gd name="connsiteY7" fmla="*/ 1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892" h="64272">
                    <a:moveTo>
                      <a:pt x="95530" y="184"/>
                    </a:moveTo>
                    <a:cubicBezTo>
                      <a:pt x="88903" y="20205"/>
                      <a:pt x="70194" y="33736"/>
                      <a:pt x="49069" y="33736"/>
                    </a:cubicBezTo>
                    <a:cubicBezTo>
                      <a:pt x="28013" y="33736"/>
                      <a:pt x="9304" y="20205"/>
                      <a:pt x="2608" y="184"/>
                    </a:cubicBezTo>
                    <a:cubicBezTo>
                      <a:pt x="951" y="5155"/>
                      <a:pt x="122" y="10333"/>
                      <a:pt x="122" y="15579"/>
                    </a:cubicBezTo>
                    <a:cubicBezTo>
                      <a:pt x="122" y="42572"/>
                      <a:pt x="22007" y="64457"/>
                      <a:pt x="49069" y="64457"/>
                    </a:cubicBezTo>
                    <a:cubicBezTo>
                      <a:pt x="76062" y="64457"/>
                      <a:pt x="97946" y="42572"/>
                      <a:pt x="98015" y="15579"/>
                    </a:cubicBezTo>
                    <a:cubicBezTo>
                      <a:pt x="98015" y="10402"/>
                      <a:pt x="97187" y="5155"/>
                      <a:pt x="95530" y="184"/>
                    </a:cubicBezTo>
                    <a:lnTo>
                      <a:pt x="95530" y="184"/>
                    </a:lnTo>
                    <a:close/>
                  </a:path>
                </a:pathLst>
              </a:custGeom>
              <a:solidFill>
                <a:srgbClr val="C9D9FD"/>
              </a:solidFill>
              <a:ln w="6856" cap="flat">
                <a:noFill/>
                <a:prstDash val="solid"/>
                <a:miter/>
              </a:ln>
            </p:spPr>
            <p:txBody>
              <a:bodyPr rtlCol="0" anchor="ctr"/>
              <a:lstStyle/>
              <a:p>
                <a:endParaRPr lang="en-US"/>
              </a:p>
            </p:txBody>
          </p:sp>
        </p:grpSp>
      </p:grpSp>
      <p:pic>
        <p:nvPicPr>
          <p:cNvPr id="66" name="Graphic 65">
            <a:extLst>
              <a:ext uri="{FF2B5EF4-FFF2-40B4-BE49-F238E27FC236}">
                <a16:creationId xmlns:a16="http://schemas.microsoft.com/office/drawing/2014/main" id="{530B6EF2-7F50-03B7-F3A8-85C4D7E8DF6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rot="593781">
            <a:off x="11529114" y="5269990"/>
            <a:ext cx="1192418" cy="1755337"/>
          </a:xfrm>
          <a:prstGeom prst="rect">
            <a:avLst/>
          </a:prstGeom>
        </p:spPr>
      </p:pic>
      <p:pic>
        <p:nvPicPr>
          <p:cNvPr id="68" name="Graphic 67">
            <a:extLst>
              <a:ext uri="{FF2B5EF4-FFF2-40B4-BE49-F238E27FC236}">
                <a16:creationId xmlns:a16="http://schemas.microsoft.com/office/drawing/2014/main" id="{4329A6AD-2FED-3031-8741-2A9B4A490B56}"/>
              </a:ext>
            </a:extLst>
          </p:cNvPr>
          <p:cNvPicPr>
            <a:picLocks noChangeAspect="1"/>
          </p:cNvPicPr>
          <p:nvPr/>
        </p:nvPicPr>
        <p:blipFill>
          <a:blip r:embed="rId4">
            <a:extLst>
              <a:ext uri="{96DAC541-7B7A-43D3-8B79-37D633B846F1}">
                <asvg:svgBlip xmlns:asvg="http://schemas.microsoft.com/office/drawing/2016/SVG/main" xmlns="" r:embed="rId5"/>
              </a:ext>
            </a:extLst>
          </a:blip>
          <a:stretch>
            <a:fillRect/>
          </a:stretch>
        </p:blipFill>
        <p:spPr>
          <a:xfrm rot="20878373">
            <a:off x="11387137" y="-252411"/>
            <a:ext cx="1214438" cy="1275670"/>
          </a:xfrm>
          <a:prstGeom prst="rect">
            <a:avLst/>
          </a:prstGeom>
        </p:spPr>
      </p:pic>
      <p:pic>
        <p:nvPicPr>
          <p:cNvPr id="70" name="Graphic 69">
            <a:extLst>
              <a:ext uri="{FF2B5EF4-FFF2-40B4-BE49-F238E27FC236}">
                <a16:creationId xmlns:a16="http://schemas.microsoft.com/office/drawing/2014/main" id="{3E0E43CE-9C22-99A4-3442-F80823B252D9}"/>
              </a:ext>
            </a:extLst>
          </p:cNvPr>
          <p:cNvPicPr>
            <a:picLocks noChangeAspect="1"/>
          </p:cNvPicPr>
          <p:nvPr/>
        </p:nvPicPr>
        <p:blipFill>
          <a:blip r:embed="rId6">
            <a:extLst>
              <a:ext uri="{96DAC541-7B7A-43D3-8B79-37D633B846F1}">
                <asvg:svgBlip xmlns:asvg="http://schemas.microsoft.com/office/drawing/2016/SVG/main" xmlns="" r:embed="rId7"/>
              </a:ext>
            </a:extLst>
          </a:blip>
          <a:stretch>
            <a:fillRect/>
          </a:stretch>
        </p:blipFill>
        <p:spPr>
          <a:xfrm rot="434611">
            <a:off x="-32866" y="-466283"/>
            <a:ext cx="569435" cy="1972390"/>
          </a:xfrm>
          <a:prstGeom prst="rect">
            <a:avLst/>
          </a:prstGeom>
        </p:spPr>
      </p:pic>
      <p:pic>
        <p:nvPicPr>
          <p:cNvPr id="72" name="Graphic 71">
            <a:extLst>
              <a:ext uri="{FF2B5EF4-FFF2-40B4-BE49-F238E27FC236}">
                <a16:creationId xmlns:a16="http://schemas.microsoft.com/office/drawing/2014/main" id="{61399EB5-4F28-EF94-E79B-9DCAE823E126}"/>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rot="21063644">
            <a:off x="-268896" y="-593085"/>
            <a:ext cx="559856" cy="1939212"/>
          </a:xfrm>
          <a:prstGeom prst="rect">
            <a:avLst/>
          </a:prstGeom>
        </p:spPr>
      </p:pic>
      <p:pic>
        <p:nvPicPr>
          <p:cNvPr id="74" name="Graphic 73">
            <a:extLst>
              <a:ext uri="{FF2B5EF4-FFF2-40B4-BE49-F238E27FC236}">
                <a16:creationId xmlns:a16="http://schemas.microsoft.com/office/drawing/2014/main" id="{E5F9F49C-865B-61ED-C8F6-A8D4632F2C8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70161" y="1609662"/>
            <a:ext cx="438150" cy="495300"/>
          </a:xfrm>
          <a:prstGeom prst="rect">
            <a:avLst/>
          </a:prstGeom>
        </p:spPr>
      </p:pic>
      <p:pic>
        <p:nvPicPr>
          <p:cNvPr id="75" name="Graphic 74">
            <a:extLst>
              <a:ext uri="{FF2B5EF4-FFF2-40B4-BE49-F238E27FC236}">
                <a16:creationId xmlns:a16="http://schemas.microsoft.com/office/drawing/2014/main" id="{655F96E4-59E5-FF78-D62D-A9675F07F2FC}"/>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1564293" y="4686677"/>
            <a:ext cx="438150" cy="495300"/>
          </a:xfrm>
          <a:prstGeom prst="rect">
            <a:avLst/>
          </a:prstGeom>
        </p:spPr>
      </p:pic>
      <p:pic>
        <p:nvPicPr>
          <p:cNvPr id="76" name="Graphic 75">
            <a:extLst>
              <a:ext uri="{FF2B5EF4-FFF2-40B4-BE49-F238E27FC236}">
                <a16:creationId xmlns:a16="http://schemas.microsoft.com/office/drawing/2014/main" id="{322861A1-785D-B02D-99E6-3B2783D0915B}"/>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844946" y="6207107"/>
            <a:ext cx="438150" cy="495300"/>
          </a:xfrm>
          <a:prstGeom prst="rect">
            <a:avLst/>
          </a:prstGeom>
        </p:spPr>
      </p:pic>
      <p:pic>
        <p:nvPicPr>
          <p:cNvPr id="77" name="Graphic 76">
            <a:extLst>
              <a:ext uri="{FF2B5EF4-FFF2-40B4-BE49-F238E27FC236}">
                <a16:creationId xmlns:a16="http://schemas.microsoft.com/office/drawing/2014/main" id="{8258042F-86BF-4F06-3947-5ECE50255462}"/>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0964621" y="593001"/>
            <a:ext cx="438150" cy="495300"/>
          </a:xfrm>
          <a:prstGeom prst="rect">
            <a:avLst/>
          </a:prstGeom>
        </p:spPr>
      </p:pic>
      <p:pic>
        <p:nvPicPr>
          <p:cNvPr id="78" name="Graphic 77">
            <a:extLst>
              <a:ext uri="{FF2B5EF4-FFF2-40B4-BE49-F238E27FC236}">
                <a16:creationId xmlns:a16="http://schemas.microsoft.com/office/drawing/2014/main" id="{2BCE5EAF-D6AC-AF89-3BDF-4EC4517ECFF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309614" y="5119964"/>
            <a:ext cx="438150" cy="495300"/>
          </a:xfrm>
          <a:prstGeom prst="rect">
            <a:avLst/>
          </a:prstGeom>
        </p:spPr>
      </p:pic>
      <p:pic>
        <p:nvPicPr>
          <p:cNvPr id="79" name="Graphic 78">
            <a:extLst>
              <a:ext uri="{FF2B5EF4-FFF2-40B4-BE49-F238E27FC236}">
                <a16:creationId xmlns:a16="http://schemas.microsoft.com/office/drawing/2014/main" id="{008D0BB6-12B8-8A64-248F-3AA60FDA8998}"/>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1414344" y="6267937"/>
            <a:ext cx="438150" cy="495300"/>
          </a:xfrm>
          <a:prstGeom prst="rect">
            <a:avLst/>
          </a:prstGeom>
        </p:spPr>
      </p:pic>
      <p:pic>
        <p:nvPicPr>
          <p:cNvPr id="80" name="Graphic 79">
            <a:extLst>
              <a:ext uri="{FF2B5EF4-FFF2-40B4-BE49-F238E27FC236}">
                <a16:creationId xmlns:a16="http://schemas.microsoft.com/office/drawing/2014/main" id="{224B4CAC-E475-21B1-CB05-2C9384F395B4}"/>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699157" y="694613"/>
            <a:ext cx="438150" cy="495300"/>
          </a:xfrm>
          <a:prstGeom prst="rect">
            <a:avLst/>
          </a:prstGeom>
        </p:spPr>
      </p:pic>
      <p:grpSp>
        <p:nvGrpSpPr>
          <p:cNvPr id="71" name="Group 70">
            <a:extLst>
              <a:ext uri="{FF2B5EF4-FFF2-40B4-BE49-F238E27FC236}">
                <a16:creationId xmlns:a16="http://schemas.microsoft.com/office/drawing/2014/main" id="{AC14D57C-6B2E-EED4-5BC4-FDE534E12F1D}"/>
              </a:ext>
            </a:extLst>
          </p:cNvPr>
          <p:cNvGrpSpPr/>
          <p:nvPr/>
        </p:nvGrpSpPr>
        <p:grpSpPr>
          <a:xfrm>
            <a:off x="1307054" y="837056"/>
            <a:ext cx="4256339" cy="2113659"/>
            <a:chOff x="1348048" y="1416121"/>
            <a:chExt cx="4120430" cy="2113659"/>
          </a:xfrm>
        </p:grpSpPr>
        <p:sp>
          <p:nvSpPr>
            <p:cNvPr id="90" name="Rectangle 89">
              <a:extLst>
                <a:ext uri="{FF2B5EF4-FFF2-40B4-BE49-F238E27FC236}">
                  <a16:creationId xmlns:a16="http://schemas.microsoft.com/office/drawing/2014/main" id="{5E938203-356F-7CDA-38C5-4ECBB1A6A51C}"/>
                </a:ext>
              </a:extLst>
            </p:cNvPr>
            <p:cNvSpPr/>
            <p:nvPr/>
          </p:nvSpPr>
          <p:spPr>
            <a:xfrm>
              <a:off x="1348048" y="1416121"/>
              <a:ext cx="4120430" cy="2113659"/>
            </a:xfrm>
            <a:prstGeom prst="rect">
              <a:avLst/>
            </a:prstGeom>
            <a:solidFill>
              <a:schemeClr val="accent6">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4926977B-81AB-92F2-C108-FD5EF12AB1E5}"/>
                </a:ext>
              </a:extLst>
            </p:cNvPr>
            <p:cNvSpPr txBox="1"/>
            <p:nvPr/>
          </p:nvSpPr>
          <p:spPr>
            <a:xfrm>
              <a:off x="1443117" y="1551722"/>
              <a:ext cx="3930292" cy="1893595"/>
            </a:xfrm>
            <a:prstGeom prst="rect">
              <a:avLst/>
            </a:prstGeom>
            <a:noFill/>
          </p:spPr>
          <p:txBody>
            <a:bodyPr wrap="square" rtlCol="0">
              <a:spAutoFit/>
            </a:bodyPr>
            <a:lstStyle/>
            <a:p>
              <a:pPr>
                <a:lnSpc>
                  <a:spcPct val="125000"/>
                </a:lnSpc>
              </a:pPr>
              <a:r>
                <a:rPr lang="vi-VN" sz="2400" dirty="0"/>
                <a:t>Ở dạng hợp chất, nitrogen có nhiều trong khoáng vật sodium nitrate (NaNO</a:t>
              </a:r>
              <a:r>
                <a:rPr lang="vi-VN" sz="2400" baseline="-25000" dirty="0"/>
                <a:t>3</a:t>
              </a:r>
              <a:r>
                <a:rPr lang="vi-VN" sz="2400" dirty="0"/>
                <a:t>) với tên gọi là diêm tiêu natri.</a:t>
              </a:r>
            </a:p>
          </p:txBody>
        </p:sp>
      </p:grpSp>
      <p:grpSp>
        <p:nvGrpSpPr>
          <p:cNvPr id="94" name="Group 93">
            <a:extLst>
              <a:ext uri="{FF2B5EF4-FFF2-40B4-BE49-F238E27FC236}">
                <a16:creationId xmlns:a16="http://schemas.microsoft.com/office/drawing/2014/main" id="{A703A7CC-0DA2-DF32-F904-448E2794D099}"/>
              </a:ext>
            </a:extLst>
          </p:cNvPr>
          <p:cNvGrpSpPr/>
          <p:nvPr/>
        </p:nvGrpSpPr>
        <p:grpSpPr>
          <a:xfrm>
            <a:off x="6538534" y="837055"/>
            <a:ext cx="4540299" cy="2113659"/>
            <a:chOff x="6704151" y="1710663"/>
            <a:chExt cx="4540299" cy="2113659"/>
          </a:xfrm>
        </p:grpSpPr>
        <p:sp>
          <p:nvSpPr>
            <p:cNvPr id="92" name="Rectangle 91">
              <a:extLst>
                <a:ext uri="{FF2B5EF4-FFF2-40B4-BE49-F238E27FC236}">
                  <a16:creationId xmlns:a16="http://schemas.microsoft.com/office/drawing/2014/main" id="{DEECD21B-D637-4454-BD42-7B6BDC9DFB8F}"/>
                </a:ext>
              </a:extLst>
            </p:cNvPr>
            <p:cNvSpPr/>
            <p:nvPr/>
          </p:nvSpPr>
          <p:spPr>
            <a:xfrm>
              <a:off x="6704151" y="1710663"/>
              <a:ext cx="4508605" cy="2113659"/>
            </a:xfrm>
            <a:prstGeom prst="rect">
              <a:avLst/>
            </a:prstGeom>
            <a:solidFill>
              <a:schemeClr val="accent2">
                <a:lumMod val="20000"/>
                <a:lumOff val="8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C0266FE7-0565-35CA-4975-E2506DFF65CA}"/>
                </a:ext>
              </a:extLst>
            </p:cNvPr>
            <p:cNvSpPr txBox="1"/>
            <p:nvPr/>
          </p:nvSpPr>
          <p:spPr>
            <a:xfrm>
              <a:off x="7033108" y="1830781"/>
              <a:ext cx="4211342" cy="1893595"/>
            </a:xfrm>
            <a:prstGeom prst="rect">
              <a:avLst/>
            </a:prstGeom>
            <a:noFill/>
          </p:spPr>
          <p:txBody>
            <a:bodyPr wrap="square" rtlCol="0">
              <a:spAutoFit/>
            </a:bodyPr>
            <a:lstStyle/>
            <a:p>
              <a:pPr>
                <a:lnSpc>
                  <a:spcPct val="125000"/>
                </a:lnSpc>
              </a:pPr>
              <a:r>
                <a:rPr lang="en-US" sz="2400" dirty="0">
                  <a:latin typeface="Arial" panose="020B0604020202020204" pitchFamily="34" charset="0"/>
                  <a:cs typeface="Arial" panose="020B0604020202020204" pitchFamily="34" charset="0"/>
                </a:rPr>
                <a:t>Nitrogen </a:t>
              </a:r>
              <a:r>
                <a:rPr lang="en-US" sz="2400" dirty="0" err="1">
                  <a:latin typeface="Arial" panose="020B0604020202020204" pitchFamily="34" charset="0"/>
                  <a:cs typeface="Arial" panose="020B0604020202020204" pitchFamily="34" charset="0"/>
                </a:rPr>
                <a:t>còn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có</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trong</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thành</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phần</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của</a:t>
              </a:r>
              <a:r>
                <a:rPr lang="en-US" sz="2400" dirty="0">
                  <a:latin typeface="Arial" panose="020B0604020202020204" pitchFamily="34" charset="0"/>
                  <a:cs typeface="Arial" panose="020B0604020202020204" pitchFamily="34" charset="0"/>
                </a:rPr>
                <a:t> protein, nucleic acid,… </a:t>
              </a:r>
              <a:r>
                <a:rPr lang="en-US" sz="2400" dirty="0" err="1">
                  <a:latin typeface="Arial" panose="020B0604020202020204" pitchFamily="34" charset="0"/>
                  <a:cs typeface="Arial" panose="020B0604020202020204" pitchFamily="34" charset="0"/>
                </a:rPr>
                <a:t>và</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nhiều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hợp</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chất</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hữu</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cơ</a:t>
              </a:r>
              <a:r>
                <a:rPr lang="en-US" sz="2400" dirty="0">
                  <a:latin typeface="Arial" panose="020B0604020202020204" pitchFamily="34" charset="0"/>
                  <a:cs typeface="Arial" panose="020B0604020202020204" pitchFamily="34" charset="0"/>
                </a:rPr>
                <a:t> </a:t>
              </a:r>
              <a:r>
                <a:rPr lang="en-US" sz="2400" dirty="0" err="1">
                  <a:latin typeface="Arial" panose="020B0604020202020204" pitchFamily="34" charset="0"/>
                  <a:cs typeface="Arial" panose="020B0604020202020204" pitchFamily="34" charset="0"/>
                </a:rPr>
                <a:t>khác</a:t>
              </a:r>
              <a:r>
                <a:rPr lang="en-US" sz="2400" dirty="0">
                  <a:latin typeface="Arial" panose="020B0604020202020204" pitchFamily="34" charset="0"/>
                  <a:cs typeface="Arial" panose="020B0604020202020204" pitchFamily="34" charset="0"/>
                </a:rPr>
                <a:t>.</a:t>
              </a:r>
              <a:endParaRPr lang="vi-VN" sz="2400" dirty="0">
                <a:latin typeface="Arial" panose="020B0604020202020204" pitchFamily="34" charset="0"/>
                <a:cs typeface="Arial" panose="020B0604020202020204" pitchFamily="34" charset="0"/>
              </a:endParaRPr>
            </a:p>
          </p:txBody>
        </p:sp>
      </p:grpSp>
      <p:pic>
        <p:nvPicPr>
          <p:cNvPr id="2050" name="Picture 2" descr="Muối diêm là gì? Có độc không? Dùng làm gì? – Hoàng Anh Food">
            <a:extLst>
              <a:ext uri="{FF2B5EF4-FFF2-40B4-BE49-F238E27FC236}">
                <a16:creationId xmlns:a16="http://schemas.microsoft.com/office/drawing/2014/main" id="{5B5E80E4-8B4E-5CAC-5C83-C68424EE835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07054" y="3586034"/>
            <a:ext cx="4270034" cy="2392389"/>
          </a:xfrm>
          <a:prstGeom prst="rect">
            <a:avLst/>
          </a:prstGeom>
          <a:noFill/>
          <a:extLst>
            <a:ext uri="{909E8E84-426E-40DD-AFC4-6F175D3DCCD1}">
              <a14:hiddenFill xmlns:a14="http://schemas.microsoft.com/office/drawing/2010/main">
                <a:solidFill>
                  <a:srgbClr val="FFFFFF"/>
                </a:solidFill>
              </a14:hiddenFill>
            </a:ext>
          </a:extLst>
        </p:spPr>
      </p:pic>
      <p:pic>
        <p:nvPicPr>
          <p:cNvPr id="2048" name="Picture 2">
            <a:extLst>
              <a:ext uri="{FF2B5EF4-FFF2-40B4-BE49-F238E27FC236}">
                <a16:creationId xmlns:a16="http://schemas.microsoft.com/office/drawing/2014/main" id="{3402DD08-F693-4A08-0E89-27A77F1BA937}"/>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538294" y="3078587"/>
            <a:ext cx="4540539" cy="363243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3670246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fade">
                                      <p:cBhvr>
                                        <p:cTn id="7" dur="500"/>
                                        <p:tgtEl>
                                          <p:spTgt spid="71"/>
                                        </p:tgtEl>
                                      </p:cBhvr>
                                    </p:animEffect>
                                  </p:childTnLst>
                                </p:cTn>
                              </p:par>
                              <p:par>
                                <p:cTn id="8" presetID="10" presetClass="entr" presetSubtype="0" fill="hold" nodeType="withEffect">
                                  <p:stCondLst>
                                    <p:cond delay="0"/>
                                  </p:stCondLst>
                                  <p:childTnLst>
                                    <p:set>
                                      <p:cBhvr>
                                        <p:cTn id="9" dur="1" fill="hold">
                                          <p:stCondLst>
                                            <p:cond delay="0"/>
                                          </p:stCondLst>
                                        </p:cTn>
                                        <p:tgtEl>
                                          <p:spTgt spid="2050"/>
                                        </p:tgtEl>
                                        <p:attrNameLst>
                                          <p:attrName>style.visibility</p:attrName>
                                        </p:attrNameLst>
                                      </p:cBhvr>
                                      <p:to>
                                        <p:strVal val="visible"/>
                                      </p:to>
                                    </p:set>
                                    <p:animEffect transition="in" filter="fade">
                                      <p:cBhvr>
                                        <p:cTn id="10" dur="500"/>
                                        <p:tgtEl>
                                          <p:spTgt spid="205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94"/>
                                        </p:tgtEl>
                                        <p:attrNameLst>
                                          <p:attrName>style.visibility</p:attrName>
                                        </p:attrNameLst>
                                      </p:cBhvr>
                                      <p:to>
                                        <p:strVal val="visible"/>
                                      </p:to>
                                    </p:set>
                                    <p:animEffect transition="in" filter="fade">
                                      <p:cBhvr>
                                        <p:cTn id="15" dur="500"/>
                                        <p:tgtEl>
                                          <p:spTgt spid="94"/>
                                        </p:tgtEl>
                                      </p:cBhvr>
                                    </p:animEffect>
                                  </p:childTnLst>
                                </p:cTn>
                              </p:par>
                              <p:par>
                                <p:cTn id="16" presetID="10" presetClass="entr" presetSubtype="0" fill="hold" nodeType="withEffect">
                                  <p:stCondLst>
                                    <p:cond delay="0"/>
                                  </p:stCondLst>
                                  <p:childTnLst>
                                    <p:set>
                                      <p:cBhvr>
                                        <p:cTn id="17" dur="1" fill="hold">
                                          <p:stCondLst>
                                            <p:cond delay="0"/>
                                          </p:stCondLst>
                                        </p:cTn>
                                        <p:tgtEl>
                                          <p:spTgt spid="2048"/>
                                        </p:tgtEl>
                                        <p:attrNameLst>
                                          <p:attrName>style.visibility</p:attrName>
                                        </p:attrNameLst>
                                      </p:cBhvr>
                                      <p:to>
                                        <p:strVal val="visible"/>
                                      </p:to>
                                    </p:set>
                                    <p:animEffect transition="in" filter="fade">
                                      <p:cBhvr>
                                        <p:cTn id="18" dur="500"/>
                                        <p:tgtEl>
                                          <p:spTgt spid="2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4AAE19-38CF-7566-A0E8-AC99A704ED65}"/>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1083" y="0"/>
            <a:ext cx="12189833" cy="6858000"/>
          </a:xfrm>
          <a:prstGeom prst="rect">
            <a:avLst/>
          </a:prstGeom>
        </p:spPr>
      </p:pic>
      <p:sp>
        <p:nvSpPr>
          <p:cNvPr id="6" name="Rectangle: Rounded Corners 5">
            <a:extLst>
              <a:ext uri="{FF2B5EF4-FFF2-40B4-BE49-F238E27FC236}">
                <a16:creationId xmlns:a16="http://schemas.microsoft.com/office/drawing/2014/main" id="{B77D6440-DB72-06E2-BF78-38DE3EE08645}"/>
              </a:ext>
            </a:extLst>
          </p:cNvPr>
          <p:cNvSpPr/>
          <p:nvPr/>
        </p:nvSpPr>
        <p:spPr>
          <a:xfrm>
            <a:off x="1062524" y="2708498"/>
            <a:ext cx="4241800" cy="2158490"/>
          </a:xfrm>
          <a:prstGeom prst="roundRect">
            <a:avLst/>
          </a:prstGeom>
          <a:solidFill>
            <a:srgbClr val="BAF8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Channel URL">
            <a:extLst>
              <a:ext uri="{FF2B5EF4-FFF2-40B4-BE49-F238E27FC236}">
                <a16:creationId xmlns:a16="http://schemas.microsoft.com/office/drawing/2014/main" id="{10558066-0FBA-485E-E630-56E655A076FE}"/>
              </a:ext>
            </a:extLst>
          </p:cNvPr>
          <p:cNvSpPr txBox="1"/>
          <p:nvPr/>
        </p:nvSpPr>
        <p:spPr>
          <a:xfrm>
            <a:off x="1303824" y="2895928"/>
            <a:ext cx="3759200" cy="1783630"/>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kumimoji="0" lang="en-US"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rPr>
              <a:t>TÍNH CHẤT VẬT L</a:t>
            </a:r>
            <a:r>
              <a:rPr lang="en-US" sz="4800" b="1" dirty="0">
                <a:solidFill>
                  <a:schemeClr val="bg2">
                    <a:lumMod val="25000"/>
                  </a:schemeClr>
                </a:solidFill>
                <a:latin typeface="Arial" panose="020B0604020202020204" pitchFamily="34" charset="0"/>
                <a:ea typeface="Tahoma" panose="020B0604030504040204" pitchFamily="34" charset="0"/>
                <a:cs typeface="Arial" panose="020B0604020202020204" pitchFamily="34" charset="0"/>
              </a:rPr>
              <a:t>Ý</a:t>
            </a:r>
            <a:endParaRPr kumimoji="0" lang="vi-VN" sz="4800" b="1" i="0" u="none" strike="noStrike" kern="1200" cap="none" spc="0" normalizeH="0" baseline="0" noProof="0" dirty="0">
              <a:ln>
                <a:noFill/>
              </a:ln>
              <a:solidFill>
                <a:schemeClr val="bg2">
                  <a:lumMod val="25000"/>
                </a:schemeClr>
              </a:solidFill>
              <a:effectLst/>
              <a:uLnTx/>
              <a:uFillTx/>
              <a:latin typeface="Arial" panose="020B0604020202020204" pitchFamily="34" charset="0"/>
              <a:ea typeface="Tahoma" panose="020B0604030504040204" pitchFamily="34" charset="0"/>
              <a:cs typeface="Arial" panose="020B0604020202020204" pitchFamily="34" charset="0"/>
            </a:endParaRPr>
          </a:p>
        </p:txBody>
      </p:sp>
      <p:sp>
        <p:nvSpPr>
          <p:cNvPr id="8" name="Channel URL">
            <a:extLst>
              <a:ext uri="{FF2B5EF4-FFF2-40B4-BE49-F238E27FC236}">
                <a16:creationId xmlns:a16="http://schemas.microsoft.com/office/drawing/2014/main" id="{FC5B8EFE-34DE-0F7D-F0D3-2D5C9F576440}"/>
              </a:ext>
            </a:extLst>
          </p:cNvPr>
          <p:cNvSpPr txBox="1"/>
          <p:nvPr/>
        </p:nvSpPr>
        <p:spPr>
          <a:xfrm>
            <a:off x="1456673" y="1483601"/>
            <a:ext cx="3453502" cy="1098506"/>
          </a:xfrm>
          <a:prstGeom prst="rect">
            <a:avLst/>
          </a:prstGeom>
          <a:noFill/>
        </p:spPr>
        <p:txBody>
          <a:bodyPr wrap="square" rtlCol="0">
            <a:spAutoFit/>
          </a:bodyPr>
          <a:lstStyle/>
          <a:p>
            <a:pPr marL="0" marR="0" lvl="0" indent="0" algn="ctr" defTabSz="914400" rtl="0" eaLnBrk="1" fontAlgn="auto" latinLnBrk="0" hangingPunct="1">
              <a:lnSpc>
                <a:spcPct val="120000"/>
              </a:lnSpc>
              <a:spcBef>
                <a:spcPts val="0"/>
              </a:spcBef>
              <a:spcAft>
                <a:spcPts val="0"/>
              </a:spcAft>
              <a:buClrTx/>
              <a:buSzTx/>
              <a:buFontTx/>
              <a:buNone/>
              <a:tabLst/>
              <a:defRPr/>
            </a:pPr>
            <a:r>
              <a:rPr lang="en-US" sz="6000" b="1" dirty="0">
                <a:solidFill>
                  <a:srgbClr val="FFFF00"/>
                </a:solidFill>
                <a:latin typeface="Arial" panose="020B0604020202020204" pitchFamily="34" charset="0"/>
                <a:ea typeface="Tahoma" panose="020B0604030504040204" pitchFamily="34" charset="0"/>
                <a:cs typeface="Arial" panose="020B0604020202020204" pitchFamily="34" charset="0"/>
              </a:rPr>
              <a:t>PHẦN II.</a:t>
            </a:r>
            <a:endParaRPr kumimoji="0" lang="vi-VN" sz="6000" b="1" i="0" u="none" strike="noStrike" kern="1200" cap="none" spc="0" normalizeH="0" baseline="0" noProof="0" dirty="0">
              <a:ln>
                <a:noFill/>
              </a:ln>
              <a:solidFill>
                <a:srgbClr val="FFFF00"/>
              </a:solidFill>
              <a:effectLst/>
              <a:uLnTx/>
              <a:uFillTx/>
              <a:latin typeface="Arial" panose="020B0604020202020204" pitchFamily="34" charset="0"/>
              <a:ea typeface="Tahoma" panose="020B0604030504040204" pitchFamily="34" charset="0"/>
              <a:cs typeface="Arial" panose="020B0604020202020204" pitchFamily="34" charset="0"/>
            </a:endParaRPr>
          </a:p>
        </p:txBody>
      </p:sp>
    </p:spTree>
    <p:extLst>
      <p:ext uri="{BB962C8B-B14F-4D97-AF65-F5344CB8AC3E}">
        <p14:creationId xmlns:p14="http://schemas.microsoft.com/office/powerpoint/2010/main" val="1287527510"/>
      </p:ext>
    </p:extLst>
  </p:cSld>
  <p:clrMapOvr>
    <a:masterClrMapping/>
  </p:clrMapOvr>
  <p:transition spd="slow">
    <p:randomBar dir="vert"/>
  </p:transition>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193</TotalTime>
  <Words>2418</Words>
  <Application>Microsoft Office PowerPoint</Application>
  <PresentationFormat>Widescreen</PresentationFormat>
  <Paragraphs>240</Paragraphs>
  <Slides>50</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50</vt:i4>
      </vt:variant>
    </vt:vector>
  </HeadingPairs>
  <TitlesOfParts>
    <vt:vector size="58" baseType="lpstr">
      <vt:lpstr>Yu Gothic UI</vt:lpstr>
      <vt:lpstr>Arial</vt:lpstr>
      <vt:lpstr>Calibri</vt:lpstr>
      <vt:lpstr>Calibri Light</vt:lpstr>
      <vt:lpstr>Symbol</vt:lpstr>
      <vt:lpstr>Tahoma</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Minh Hà</dc:creator>
  <cp:lastModifiedBy>Admin</cp:lastModifiedBy>
  <cp:revision>10</cp:revision>
  <dcterms:created xsi:type="dcterms:W3CDTF">2023-06-22T12:51:51Z</dcterms:created>
  <dcterms:modified xsi:type="dcterms:W3CDTF">2024-01-09T10:44:56Z</dcterms:modified>
</cp:coreProperties>
</file>